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7" r:id="rId2"/>
    <p:sldMasterId id="2147483675" r:id="rId3"/>
    <p:sldMasterId id="2147483684" r:id="rId4"/>
  </p:sldMasterIdLst>
  <p:notesMasterIdLst>
    <p:notesMasterId r:id="rId12"/>
  </p:notesMasterIdLst>
  <p:handoutMasterIdLst>
    <p:handoutMasterId r:id="rId13"/>
  </p:handoutMasterIdLst>
  <p:sldIdLst>
    <p:sldId id="256" r:id="rId5"/>
    <p:sldId id="593" r:id="rId6"/>
    <p:sldId id="600" r:id="rId7"/>
    <p:sldId id="596" r:id="rId8"/>
    <p:sldId id="595" r:id="rId9"/>
    <p:sldId id="601" r:id="rId10"/>
    <p:sldId id="602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760"/>
    <p:restoredTop sz="93667" autoAdjust="0"/>
  </p:normalViewPr>
  <p:slideViewPr>
    <p:cSldViewPr>
      <p:cViewPr varScale="1">
        <p:scale>
          <a:sx n="108" d="100"/>
          <a:sy n="108" d="100"/>
        </p:scale>
        <p:origin x="1120" y="200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-198"/>
    </p:cViewPr>
  </p:sorterViewPr>
  <p:notesViewPr>
    <p:cSldViewPr>
      <p:cViewPr varScale="1">
        <p:scale>
          <a:sx n="86" d="100"/>
          <a:sy n="86" d="100"/>
        </p:scale>
        <p:origin x="2011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01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04D06D4B-F083-4F0B-B6C9-2D493B329ED9}" type="datetimeFigureOut">
              <a:rPr lang="en-US" smtClean="0"/>
              <a:t>3/14/23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01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BC3C506F-2269-46DF-AAD8-716176AB6A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36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072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6656" tIns="48328" rIns="96656" bIns="48328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59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02520" y="6538623"/>
            <a:ext cx="336679" cy="184666"/>
          </a:xfrm>
        </p:spPr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FD1 Tech Board Meeting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03.15.23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03.15.23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FD1 Tech Board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6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03.15.23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FD1 Tech Board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10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03.15.23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FD1 Tech Board Meeting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6819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03.15.23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FD1 Tech Board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8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03.15.23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FD1 Tech Board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1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1010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03.15.23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FD1 Tech Board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1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5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382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5347370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9" y="432612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70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03.15.23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FD1 Tech Board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1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5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179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1" y="1238252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03.15.23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FD1 Tech Board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72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03.15.23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FD1 Tech Board Meeting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22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9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03.15.23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FD1 Tech Board Meeting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0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8859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FD1 Tech Board Meeting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03.15.23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9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3666A"/>
                </a:solidFill>
                <a:latin typeface="Helvetica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03.15.23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FD1 Tech Board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425570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7880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03.15.23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Eric James | FD1 Tech Board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62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03.15.23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FD1 Tech Board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68077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03.15.23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FD1 Tech Board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8887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03.15.23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FD1 Tech Board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01873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03.15.23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FD1 Tech Board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537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03.15.23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FD1 Tech Board Meeting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25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03.15.23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FD1 Tech Board Meeting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6641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03.15.23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FD1 Tech Board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32303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03.15.23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Eric James | FD1 Tech Board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8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FD1 Tech Board Meeting</a:t>
            </a:r>
            <a:endParaRPr dirty="0"/>
          </a:p>
        </p:txBody>
      </p:sp>
      <p:sp>
        <p:nvSpPr>
          <p:cNvPr id="12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03.15.23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FD1 Tech Board Meeting</a:t>
            </a:r>
            <a:endParaRPr dirty="0"/>
          </a:p>
        </p:txBody>
      </p:sp>
      <p:sp>
        <p:nvSpPr>
          <p:cNvPr id="10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03.15.23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FD1 Tech Board Meeting</a:t>
            </a:r>
            <a:endParaRPr dirty="0"/>
          </a:p>
        </p:txBody>
      </p:sp>
      <p:sp>
        <p:nvSpPr>
          <p:cNvPr id="6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03.15.23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03.15.23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FD1 Tech Board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03.15.23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FD1 Tech Board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7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03.15.23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FD1 Tech Board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384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03.15.23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FD1 Tech Board Meeting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281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0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1779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FD1 Tech Board Meeting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03.15.23</a:t>
            </a:r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40159" y="6538623"/>
            <a:ext cx="33667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03.15.23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FD1 Tech Board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6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9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1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2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03.15.23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9" y="6488432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Eric James | FD1 Tech Board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488432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1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</p:sldLayoutIdLst>
  <p:hf hdr="0"/>
  <p:txStyles>
    <p:titleStyle>
      <a:lvl1pPr algn="ctr" defTabSz="342900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257175" indent="-257175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557213" indent="-214313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8572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2001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15430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03.15.23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Eric James | FD1 Tech Board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RpxDqlBKPL9CYb45jJGtChlWCabgeBqVAEarGmcwZ_E/edit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962" y="5761482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962" y="473201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135879" y="211836"/>
            <a:ext cx="3598164" cy="2148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7316723" y="5974079"/>
            <a:ext cx="1370076" cy="5577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444500" y="1951450"/>
            <a:ext cx="8089900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lang="en-US" sz="3200" b="1" dirty="0">
                <a:solidFill>
                  <a:srgbClr val="BB5F2B"/>
                </a:solidFill>
                <a:latin typeface="Arial"/>
                <a:cs typeface="Arial"/>
              </a:rPr>
              <a:t>FD1 Planning Updates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1451" y="3463593"/>
            <a:ext cx="8245348" cy="1413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Eric James</a:t>
            </a:r>
          </a:p>
          <a:p>
            <a:pPr marL="12700">
              <a:lnSpc>
                <a:spcPct val="100000"/>
              </a:lnSpc>
            </a:pP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FD1 Technical Board </a:t>
            </a:r>
            <a:r>
              <a:rPr sz="2200" spc="-30" dirty="0">
                <a:solidFill>
                  <a:srgbClr val="BB5F2B"/>
                </a:solidFill>
                <a:latin typeface="Arial"/>
                <a:cs typeface="Arial"/>
              </a:rPr>
              <a:t>M</a:t>
            </a:r>
            <a:r>
              <a:rPr sz="2200" spc="-15" dirty="0">
                <a:solidFill>
                  <a:srgbClr val="BB5F2B"/>
                </a:solidFill>
                <a:latin typeface="Arial"/>
                <a:cs typeface="Arial"/>
              </a:rPr>
              <a:t>eet</a:t>
            </a:r>
            <a:r>
              <a:rPr sz="2200" dirty="0">
                <a:solidFill>
                  <a:srgbClr val="BB5F2B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BB5F2B"/>
                </a:solidFill>
                <a:latin typeface="Arial"/>
                <a:cs typeface="Arial"/>
              </a:rPr>
              <a:t>ng</a:t>
            </a:r>
            <a:endParaRPr lang="en-US" sz="2200" spc="-15" dirty="0">
              <a:solidFill>
                <a:srgbClr val="BB5F2B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2200" spc="-15" dirty="0">
                <a:solidFill>
                  <a:srgbClr val="BB5F2B"/>
                </a:solidFill>
                <a:latin typeface="Arial"/>
                <a:cs typeface="Arial"/>
              </a:rPr>
              <a:t>March 15, </a:t>
            </a:r>
            <a:r>
              <a:rPr sz="2200" spc="-10" dirty="0">
                <a:solidFill>
                  <a:srgbClr val="BB5F2B"/>
                </a:solidFill>
                <a:latin typeface="Arial"/>
                <a:cs typeface="Arial"/>
              </a:rPr>
              <a:t>20</a:t>
            </a: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23</a:t>
            </a:r>
          </a:p>
          <a:p>
            <a:pPr marL="12700">
              <a:lnSpc>
                <a:spcPts val="2615"/>
              </a:lnSpc>
              <a:spcBef>
                <a:spcPts val="530"/>
              </a:spcBef>
            </a:pPr>
            <a:endParaRPr lang="en-US" sz="2200" spc="-10" dirty="0">
              <a:solidFill>
                <a:srgbClr val="BB5F2B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53711" y="5993891"/>
            <a:ext cx="2519172" cy="5379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Updated FD1 Design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03.15.23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FD1 Tech Board Meeting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90BCFC9-8C95-439A-BB78-C0BEB6D56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600" y="1231880"/>
            <a:ext cx="6477000" cy="286232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Executive Summary was submitted to LBNC last month and expected to be discussed at March 23-24 LBNC meeting 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Targeting end of April for submission of full document (editing work will resume following re-submission of FD2 TDR)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293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LBNC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03.15.23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FD1 Tech Board Meeting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90BCFC9-8C95-439A-BB78-C0BEB6D56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600" y="1231880"/>
            <a:ext cx="6553200" cy="273921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Shortened LBNC meeting on March 23-24</a:t>
            </a:r>
            <a:endParaRPr lang="en-US" dirty="0">
              <a:solidFill>
                <a:srgbClr val="FF0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FD1 parallel session on Thursday, March 23 from 1:30-3:30pm Chicago-time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Presentations requested from APA and DAQ consortia</a:t>
            </a:r>
          </a:p>
          <a:p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05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Design Reviews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03.15.23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FD1 Tech Board Meeting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90BCFC9-8C95-439A-BB78-C0BEB6D56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600" y="1231880"/>
            <a:ext cx="6400800" cy="443198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Last four FD1 Final Design Reviews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Cryogenic Instrumentation FDR: January 18, 2023</a:t>
            </a:r>
            <a:endParaRPr lang="en-US" sz="2000" strike="sngStrike" dirty="0">
              <a:solidFill>
                <a:schemeClr val="tx2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Committee report expected shortly</a:t>
            </a:r>
          </a:p>
          <a:p>
            <a:pPr lvl="2"/>
            <a:endParaRPr lang="en-US" dirty="0">
              <a:solidFill>
                <a:srgbClr val="FF0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DAQ FDR: February 22-23, 2023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Committee report expected shortly.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Photon Detection FDR: March 14-15, 2023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In progress this week.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Installation FDR: April 10-11, 2023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Consortia participation required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  <a:p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804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EDMS Links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03.15.23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FD1 Tech Board Meeting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90BCFC9-8C95-439A-BB78-C0BEB6D56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600" y="1231880"/>
            <a:ext cx="7010400" cy="240065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One-stop location for review documentation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https://</a:t>
            </a:r>
            <a:r>
              <a:rPr lang="en-US" sz="2000" dirty="0" err="1">
                <a:solidFill>
                  <a:schemeClr val="tx2"/>
                </a:solidFill>
              </a:rPr>
              <a:t>edms.cern.ch</a:t>
            </a:r>
            <a:r>
              <a:rPr lang="en-US" sz="2000" dirty="0">
                <a:solidFill>
                  <a:schemeClr val="tx2"/>
                </a:solidFill>
              </a:rPr>
              <a:t>/project/CERN-0000233999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FD1 Technical Board Minutes (up-to-date)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https://</a:t>
            </a:r>
            <a:r>
              <a:rPr lang="en-US" sz="2000" dirty="0" err="1">
                <a:solidFill>
                  <a:schemeClr val="tx2"/>
                </a:solidFill>
              </a:rPr>
              <a:t>edms.cern.ch</a:t>
            </a:r>
            <a:r>
              <a:rPr lang="en-US" sz="2000" dirty="0">
                <a:solidFill>
                  <a:schemeClr val="tx2"/>
                </a:solidFill>
              </a:rPr>
              <a:t>/project/CERN-0000219863</a:t>
            </a:r>
          </a:p>
          <a:p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22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APA Testing at CERN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03.15.23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FD1 Tech Board Meeting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90BCFC9-8C95-439A-BB78-C0BEB6D56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600" y="1231880"/>
            <a:ext cx="6934200" cy="32008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First two production APAs from Daresbury will be shipped to CERN for testing in NP04 Cold Box (targeted pack/ship dates are April 13-14) 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NP04 TCO closure now targeted for mid-June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At a minimum need to complete testing of first APA and have the second APA installed inside Cold Box prior to beginning this work  </a:t>
            </a:r>
          </a:p>
          <a:p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748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Cold Box Testing 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03.15.23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FD1 Tech Board Meeting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90BCFC9-8C95-439A-BB78-C0BEB6D56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600" y="1231880"/>
            <a:ext cx="6553200" cy="517064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Draft schedule for cold box tests </a:t>
            </a:r>
            <a:r>
              <a:rPr lang="en-US" sz="2400">
                <a:solidFill>
                  <a:schemeClr val="tx2"/>
                </a:solidFill>
              </a:rPr>
              <a:t>under construction</a:t>
            </a:r>
            <a:endParaRPr lang="en-US" sz="24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hlinkClick r:id="rId2"/>
              </a:rPr>
              <a:t>Link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Need to confirm the availability of required personnel for each stage in the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Note that working at heights and lift training opportunities are available at CERN in late April and Early May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Working at Heights – April 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Lift training (refresher) – May 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Lift training (full course) – May 3 and 4</a:t>
            </a:r>
          </a:p>
          <a:p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701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21400</TotalTime>
  <Words>361</Words>
  <Application>Microsoft Macintosh PowerPoint</Application>
  <PresentationFormat>On-screen Show (4:3)</PresentationFormat>
  <Paragraphs>73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Helvetica</vt:lpstr>
      <vt:lpstr>Lucida Grande</vt:lpstr>
      <vt:lpstr>Office Theme</vt:lpstr>
      <vt:lpstr>LBNF Content-Footer Theme</vt:lpstr>
      <vt:lpstr>1_LBNF Content-Footer Theme</vt:lpstr>
      <vt:lpstr>2_LBNF Content-Footer Theme</vt:lpstr>
      <vt:lpstr>PowerPoint Presentation</vt:lpstr>
      <vt:lpstr>Updated FD1 Design Report</vt:lpstr>
      <vt:lpstr>LBNC Meeting</vt:lpstr>
      <vt:lpstr>Design Reviews</vt:lpstr>
      <vt:lpstr>EDMS Links</vt:lpstr>
      <vt:lpstr>APA Testing at CERN</vt:lpstr>
      <vt:lpstr>Cold Box Testing 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Colin Steven James</cp:lastModifiedBy>
  <cp:revision>1129</cp:revision>
  <cp:lastPrinted>2020-09-14T14:05:25Z</cp:lastPrinted>
  <dcterms:created xsi:type="dcterms:W3CDTF">2016-07-13T11:29:54Z</dcterms:created>
  <dcterms:modified xsi:type="dcterms:W3CDTF">2023-03-15T01:57:59Z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2016-06-23T00:00:00Z</vt:filetime>
  </property>
  <property fmtid="{D5CDD505-2E9C-101B-9397-08002B2CF9AE}" pid="3" name="LastSaved">
    <vt:filetime>2016-07-13T00:00:00Z</vt:filetime>
  </property>
</Properties>
</file>