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1"/>
  </p:sldMasterIdLst>
  <p:notesMasterIdLst>
    <p:notesMasterId r:id="rId5"/>
  </p:notesMasterIdLst>
  <p:handoutMasterIdLst>
    <p:handoutMasterId r:id="rId6"/>
  </p:handoutMasterIdLst>
  <p:sldIdLst>
    <p:sldId id="294" r:id="rId2"/>
    <p:sldId id="626" r:id="rId3"/>
    <p:sldId id="624" r:id="rId4"/>
  </p:sldIdLst>
  <p:sldSz cx="9144000" cy="6858000" type="screen4x3"/>
  <p:notesSz cx="6881813" cy="92964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142">
          <p15:clr>
            <a:srgbClr val="A4A3A4"/>
          </p15:clr>
        </p15:guide>
        <p15:guide id="2" orient="horz" pos="4027">
          <p15:clr>
            <a:srgbClr val="A4A3A4"/>
          </p15:clr>
        </p15:guide>
        <p15:guide id="3" orient="horz" pos="1698">
          <p15:clr>
            <a:srgbClr val="A4A3A4"/>
          </p15:clr>
        </p15:guide>
        <p15:guide id="4" orient="horz" pos="152">
          <p15:clr>
            <a:srgbClr val="A4A3A4"/>
          </p15:clr>
        </p15:guide>
        <p15:guide id="5" orient="horz" pos="2790">
          <p15:clr>
            <a:srgbClr val="A4A3A4"/>
          </p15:clr>
        </p15:guide>
        <p15:guide id="6" orient="horz" pos="604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8B18"/>
    <a:srgbClr val="004C97"/>
    <a:srgbClr val="63666A"/>
    <a:srgbClr val="4E4E4E"/>
    <a:srgbClr val="A25E20"/>
    <a:srgbClr val="C7C7C7"/>
    <a:srgbClr val="A7A8AA"/>
    <a:srgbClr val="50504E"/>
    <a:srgbClr val="404040"/>
    <a:srgbClr val="99D6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6" autoAdjust="0"/>
    <p:restoredTop sz="97446" autoAdjust="0"/>
  </p:normalViewPr>
  <p:slideViewPr>
    <p:cSldViewPr snapToGrid="0" snapToObjects="1" showGuides="1">
      <p:cViewPr varScale="1">
        <p:scale>
          <a:sx n="90" d="100"/>
          <a:sy n="90" d="100"/>
        </p:scale>
        <p:origin x="768" y="48"/>
      </p:cViewPr>
      <p:guideLst>
        <p:guide orient="horz" pos="4142"/>
        <p:guide orient="horz" pos="4027"/>
        <p:guide orient="horz" pos="1698"/>
        <p:guide orient="horz" pos="152"/>
        <p:guide orient="horz" pos="2790"/>
        <p:guide orient="horz" pos="604"/>
        <p:guide pos="5616"/>
        <p:guide pos="136"/>
        <p:guide pos="589"/>
        <p:guide pos="4453"/>
        <p:guide pos="5163"/>
        <p:guide pos="463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382" tIns="46191" rIns="92382" bIns="4619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wrap="square" lIns="92382" tIns="46191" rIns="92382" bIns="46191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3/1/2023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382" tIns="46191" rIns="92382" bIns="4619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wrap="square" lIns="92382" tIns="46191" rIns="92382" bIns="46191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382" tIns="46191" rIns="92382" bIns="4619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wrap="square" lIns="92382" tIns="46191" rIns="92382" bIns="46191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3/1/2023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8500"/>
            <a:ext cx="4646613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82" tIns="46191" rIns="92382" bIns="46191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15790"/>
            <a:ext cx="5505450" cy="4183380"/>
          </a:xfrm>
          <a:prstGeom prst="rect">
            <a:avLst/>
          </a:prstGeom>
        </p:spPr>
        <p:txBody>
          <a:bodyPr vert="horz" lIns="92382" tIns="46191" rIns="92382" bIns="46191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382" tIns="46191" rIns="92382" bIns="4619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wrap="square" lIns="92382" tIns="46191" rIns="92382" bIns="46191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6071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16" b="25769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7733671-1C65-49B2-9695-852947D0F27F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10/17/22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09F7C62-C3AE-490C-AFF9-CED980AEA7BB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Nino Chelidze</a:t>
            </a:r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C89A0C-0EE0-4123-B89C-63161BEBE79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50593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10/17/22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Nino Chelidze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971550"/>
            <a:ext cx="4206240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2" y="971550"/>
            <a:ext cx="4215383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10/17/22</a:t>
            </a: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Nino Chelidze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958849"/>
            <a:ext cx="3027894" cy="50226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2" y="958850"/>
            <a:ext cx="5347605" cy="50226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6504213"/>
            <a:ext cx="675368" cy="241300"/>
          </a:xfrm>
        </p:spPr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r>
              <a:rPr lang="en-US" dirty="0"/>
              <a:t>10/17/22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1" y="6504213"/>
            <a:ext cx="6262119" cy="250031"/>
          </a:xfrm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 dirty="0"/>
              <a:t>Nino Chelidze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979A04A2-726F-2143-A443-7788AF2717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4026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971550"/>
            <a:ext cx="8686800" cy="3726717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6868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10/17/22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5195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Nino Chelidze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6504213"/>
            <a:ext cx="675368" cy="2413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10/17/22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2" y="6504213"/>
            <a:ext cx="6260399" cy="24287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Nino Chelidze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254000"/>
            <a:ext cx="8675688" cy="5802923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10/17/22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6504213"/>
            <a:ext cx="6272278" cy="24287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Nino Chelidze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10/19/22</a:t>
            </a: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0399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Nino Chelidze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3" y="4477484"/>
            <a:ext cx="1076325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215900" y="6258863"/>
            <a:ext cx="8699500" cy="197990"/>
            <a:chOff x="600217" y="6258863"/>
            <a:chExt cx="8297721" cy="188846"/>
          </a:xfrm>
        </p:grpSpPr>
        <p:cxnSp>
          <p:nvCxnSpPr>
            <p:cNvPr id="10" name="Straight Connector 9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6" descr="FermiLogo_RGB_NALBlue.png"/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58863"/>
              <a:ext cx="1044157" cy="188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04" r:id="rId2"/>
    <p:sldLayoutId id="2147484105" r:id="rId3"/>
    <p:sldLayoutId id="2147484120" r:id="rId4"/>
    <p:sldLayoutId id="2147484103" r:id="rId5"/>
    <p:sldLayoutId id="2147484122" r:id="rId6"/>
    <p:sldLayoutId id="2147484116" r:id="rId7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41924" y="5467782"/>
            <a:ext cx="8499231" cy="1052762"/>
          </a:xfrm>
        </p:spPr>
        <p:txBody>
          <a:bodyPr/>
          <a:lstStyle/>
          <a:p>
            <a:r>
              <a:rPr lang="en-US" i="1" dirty="0"/>
              <a:t>Jeff Eldred</a:t>
            </a:r>
          </a:p>
          <a:p>
            <a:r>
              <a:rPr lang="en-US" i="1" dirty="0"/>
              <a:t>Wednesday, March 1, 2023</a:t>
            </a:r>
          </a:p>
          <a:p>
            <a:r>
              <a:rPr lang="en-US" i="1" dirty="0"/>
              <a:t>Huddle + virtual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41923" y="4152257"/>
            <a:ext cx="8499232" cy="1315524"/>
          </a:xfrm>
        </p:spPr>
        <p:txBody>
          <a:bodyPr>
            <a:noAutofit/>
          </a:bodyPr>
          <a:lstStyle/>
          <a:p>
            <a:r>
              <a:rPr lang="en-US" dirty="0"/>
              <a:t>9am Meeting</a:t>
            </a:r>
          </a:p>
        </p:txBody>
      </p:sp>
    </p:spTree>
    <p:extLst>
      <p:ext uri="{BB962C8B-B14F-4D97-AF65-F5344CB8AC3E}">
        <p14:creationId xmlns:p14="http://schemas.microsoft.com/office/powerpoint/2010/main" val="19895975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559FB16-7F00-4A9F-A8D3-8D983EDAD1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0543" y="840208"/>
            <a:ext cx="8862237" cy="5664005"/>
          </a:xfrm>
        </p:spPr>
        <p:txBody>
          <a:bodyPr/>
          <a:lstStyle/>
          <a:p>
            <a:pPr marL="0" indent="0">
              <a:buNone/>
            </a:pPr>
            <a:r>
              <a:rPr lang="en-US" sz="1800" b="1" dirty="0" err="1"/>
              <a:t>NuMI</a:t>
            </a:r>
            <a:r>
              <a:rPr lang="en-US" sz="1800" b="1" dirty="0"/>
              <a:t> Horn</a:t>
            </a:r>
          </a:p>
          <a:p>
            <a:pPr marL="0" indent="0">
              <a:buNone/>
            </a:pPr>
            <a:r>
              <a:rPr lang="en-US" sz="1800" dirty="0"/>
              <a:t>- Yesterday, Operational </a:t>
            </a:r>
            <a:r>
              <a:rPr lang="en-US" sz="1800" dirty="0" err="1"/>
              <a:t>NuMI</a:t>
            </a:r>
            <a:r>
              <a:rPr lang="en-US" sz="1800" dirty="0"/>
              <a:t> beam!</a:t>
            </a:r>
          </a:p>
          <a:p>
            <a:pPr marL="0" indent="0">
              <a:buNone/>
            </a:pPr>
            <a:r>
              <a:rPr lang="en-US" sz="1800" dirty="0"/>
              <a:t>-- Limited to 400kW overnight due to target RAW water resistivity</a:t>
            </a:r>
          </a:p>
          <a:p>
            <a:pPr marL="0" indent="0">
              <a:buNone/>
            </a:pPr>
            <a:r>
              <a:rPr lang="en-US" sz="1800" dirty="0"/>
              <a:t>-- Flux expected to increases as system conditions.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b="1" dirty="0"/>
              <a:t>MI/RR </a:t>
            </a:r>
          </a:p>
          <a:p>
            <a:pPr marL="0" indent="0">
              <a:buNone/>
            </a:pPr>
            <a:r>
              <a:rPr lang="en-US" sz="1800" dirty="0"/>
              <a:t>- MI-8 collimator tuning studies.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b="1" dirty="0"/>
              <a:t>Muon Campus Access</a:t>
            </a:r>
          </a:p>
          <a:p>
            <a:pPr marL="0" indent="0">
              <a:buNone/>
            </a:pPr>
            <a:r>
              <a:rPr lang="en-US" sz="1800" dirty="0"/>
              <a:t>- Access beginning at 9am today, to fix LCW leak.</a:t>
            </a:r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43EA33A-49F1-478B-BE7F-A5A43E025A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Plan for This Week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566440-BC58-43F4-B1E2-C49B0340A5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Jeff Eldred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BDE9B4-3070-42DD-BCE8-A1DE2BB367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06616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559FB16-7F00-4A9F-A8D3-8D983EDAD1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971549"/>
            <a:ext cx="8862237" cy="5532663"/>
          </a:xfrm>
        </p:spPr>
        <p:txBody>
          <a:bodyPr/>
          <a:lstStyle/>
          <a:p>
            <a:pPr marL="0" indent="0">
              <a:buNone/>
            </a:pPr>
            <a:r>
              <a:rPr lang="en-US" sz="2000" b="1" dirty="0">
                <a:solidFill>
                  <a:schemeClr val="accent6"/>
                </a:solidFill>
              </a:rPr>
              <a:t>We are currently in </a:t>
            </a:r>
            <a:r>
              <a:rPr lang="en-US" sz="2000" b="1" dirty="0">
                <a:solidFill>
                  <a:schemeClr val="accent3"/>
                </a:solidFill>
              </a:rPr>
              <a:t>LOW </a:t>
            </a:r>
            <a:r>
              <a:rPr lang="en-US" sz="2000" b="1" dirty="0">
                <a:solidFill>
                  <a:schemeClr val="accent6"/>
                </a:solidFill>
              </a:rPr>
              <a:t>level for COVID-19 community spread.</a:t>
            </a:r>
          </a:p>
          <a:p>
            <a:pPr marL="0" indent="0">
              <a:buNone/>
            </a:pPr>
            <a:endParaRPr lang="en-US" sz="2000" b="1" dirty="0">
              <a:solidFill>
                <a:schemeClr val="accent4"/>
              </a:solidFill>
            </a:endParaRPr>
          </a:p>
          <a:p>
            <a:pPr marL="0" indent="0">
              <a:buNone/>
            </a:pPr>
            <a:r>
              <a:rPr lang="en-US" sz="2000" b="1" dirty="0">
                <a:solidFill>
                  <a:schemeClr val="tx2"/>
                </a:solidFill>
              </a:rPr>
              <a:t>Friday 9 o’clock meeting will be in One West.</a:t>
            </a:r>
            <a:endParaRPr lang="en-US" sz="2000" b="1" dirty="0">
              <a:solidFill>
                <a:schemeClr val="accent6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43EA33A-49F1-478B-BE7F-A5A43E025A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566440-BC58-43F4-B1E2-C49B0340A5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Jeff Eldred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BDE9B4-3070-42DD-BCE8-A1DE2BB367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8668310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_PPT_0908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Fermilab_PowerPoint_Template_090915</Template>
  <TotalTime>33251</TotalTime>
  <Words>100</Words>
  <Application>Microsoft Office PowerPoint</Application>
  <PresentationFormat>On-screen Show (4:3)</PresentationFormat>
  <Paragraphs>24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Helvetica</vt:lpstr>
      <vt:lpstr>Fermilab_PPT_090815</vt:lpstr>
      <vt:lpstr>PowerPoint Presentation</vt:lpstr>
      <vt:lpstr>Current Plan for This Week</vt:lpstr>
      <vt:lpstr>Announcements</vt:lpstr>
    </vt:vector>
  </TitlesOfParts>
  <Company>Sandbox Studio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Consolato Gattuso x6331 08022N</dc:creator>
  <cp:lastModifiedBy>jseldredphysics@gmail.com</cp:lastModifiedBy>
  <cp:revision>510</cp:revision>
  <cp:lastPrinted>2018-06-08T12:53:17Z</cp:lastPrinted>
  <dcterms:created xsi:type="dcterms:W3CDTF">2016-03-03T19:44:14Z</dcterms:created>
  <dcterms:modified xsi:type="dcterms:W3CDTF">2023-03-01T14:47:11Z</dcterms:modified>
</cp:coreProperties>
</file>