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03" r:id="rId3"/>
    <p:sldId id="626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Friday, March 3, 2023</a:t>
            </a:r>
          </a:p>
          <a:p>
            <a:r>
              <a:rPr lang="en-US" i="1" dirty="0" err="1"/>
              <a:t>OneWest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C2B19A-5DFC-3FA3-FD8E-148041DB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1129" y="796054"/>
            <a:ext cx="7856062" cy="52373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NuMI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2/2/23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0FF720-CDE9-A547-8221-520D5CB4F0E3}"/>
              </a:ext>
            </a:extLst>
          </p:cNvPr>
          <p:cNvSpPr txBox="1"/>
          <p:nvPr/>
        </p:nvSpPr>
        <p:spPr>
          <a:xfrm>
            <a:off x="6376277" y="3012373"/>
            <a:ext cx="157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I drew a line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 and got ~400e18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 on July 9th.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7D25F8-948B-B982-B95E-2836BC960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Jeffrey Eldred | Proton PMG Meeting</a:t>
            </a: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E192C6-8070-C2B9-41CF-A4E6E6C9CFD2}"/>
              </a:ext>
            </a:extLst>
          </p:cNvPr>
          <p:cNvCxnSpPr>
            <a:cxnSpLocks/>
          </p:cNvCxnSpPr>
          <p:nvPr/>
        </p:nvCxnSpPr>
        <p:spPr>
          <a:xfrm flipV="1">
            <a:off x="4133024" y="2929270"/>
            <a:ext cx="2347520" cy="2018305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5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NuMI</a:t>
            </a:r>
            <a:r>
              <a:rPr lang="en-US" sz="1800" b="1" dirty="0"/>
              <a:t> / MI</a:t>
            </a:r>
          </a:p>
          <a:p>
            <a:pPr marL="0" indent="0">
              <a:buNone/>
            </a:pPr>
            <a:r>
              <a:rPr lang="en-US" sz="1800" dirty="0"/>
              <a:t>- About 675kW yesterday.</a:t>
            </a:r>
          </a:p>
          <a:p>
            <a:pPr marL="0" indent="0">
              <a:buNone/>
            </a:pPr>
            <a:r>
              <a:rPr lang="en-US" sz="1800" dirty="0"/>
              <a:t>- Keep </a:t>
            </a:r>
            <a:r>
              <a:rPr lang="en-US" sz="1800" dirty="0" err="1"/>
              <a:t>NuMI</a:t>
            </a:r>
            <a:r>
              <a:rPr lang="en-US" sz="1800" dirty="0"/>
              <a:t> flux below 800kW until approved (when spot size changes).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Muon Campus</a:t>
            </a:r>
          </a:p>
          <a:p>
            <a:pPr marL="0" indent="0">
              <a:buNone/>
            </a:pPr>
            <a:r>
              <a:rPr lang="en-US" sz="1800" dirty="0"/>
              <a:t>- Muon g-2 and mu2e milestones this week, I’ll let them present.</a:t>
            </a:r>
          </a:p>
          <a:p>
            <a:pPr marL="0" indent="0">
              <a:buNone/>
            </a:pPr>
            <a:r>
              <a:rPr lang="en-US" sz="1800" dirty="0"/>
              <a:t>- Quad power supply down Wed 2pm – </a:t>
            </a:r>
            <a:r>
              <a:rPr lang="en-US" sz="1800" dirty="0" err="1"/>
              <a:t>Thur</a:t>
            </a:r>
            <a:r>
              <a:rPr lang="en-US" sz="1800" dirty="0"/>
              <a:t> 2pm.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Linac (&amp; Booster?) Access Wed 3/8</a:t>
            </a:r>
          </a:p>
          <a:p>
            <a:pPr marL="0" indent="0">
              <a:buNone/>
            </a:pPr>
            <a:r>
              <a:rPr lang="en-US" sz="1800" dirty="0"/>
              <a:t>- Linac has request a half-shift access on Wed 3/8, for vacuum pump on DTL Tank 5.</a:t>
            </a:r>
          </a:p>
          <a:p>
            <a:pPr marL="0" indent="0">
              <a:buNone/>
            </a:pPr>
            <a:r>
              <a:rPr lang="en-US" sz="1800" dirty="0"/>
              <a:t>- Linac will make a source change at that time.</a:t>
            </a:r>
          </a:p>
          <a:p>
            <a:pPr marL="0" indent="0">
              <a:buNone/>
            </a:pPr>
            <a:r>
              <a:rPr lang="en-US" sz="1800" dirty="0"/>
              <a:t>- Likely a good time to tie-off BRF2.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Linac DTL Tank 5</a:t>
            </a:r>
          </a:p>
          <a:p>
            <a:pPr marL="0" indent="0">
              <a:buNone/>
            </a:pPr>
            <a:r>
              <a:rPr lang="en-US" sz="1800" dirty="0"/>
              <a:t>-- DTL Tank 5 is a significant concern going forward,</a:t>
            </a:r>
          </a:p>
          <a:p>
            <a:pPr marL="0" indent="0">
              <a:buNone/>
            </a:pPr>
            <a:r>
              <a:rPr lang="en-US" sz="1800" dirty="0"/>
              <a:t>-- Looking to schedule a 5-7 day downtime when repair plan is in place.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FAST/IOTA</a:t>
            </a:r>
          </a:p>
          <a:p>
            <a:pPr marL="0" indent="0">
              <a:buNone/>
            </a:pPr>
            <a:r>
              <a:rPr lang="en-US" sz="1800" dirty="0"/>
              <a:t>- Supervised access on 8am Monday.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</a:t>
            </a:r>
            <a:r>
              <a:rPr lang="en-US"/>
              <a:t>This Week, Next Week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33277</TotalTime>
  <Words>181</Words>
  <Application>Microsoft Office PowerPoint</Application>
  <PresentationFormat>On-screen Show (4:3)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NuMI </vt:lpstr>
      <vt:lpstr>Current Plan for This Week, Next Week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518</cp:revision>
  <cp:lastPrinted>2018-06-08T12:53:17Z</cp:lastPrinted>
  <dcterms:created xsi:type="dcterms:W3CDTF">2016-03-03T19:44:14Z</dcterms:created>
  <dcterms:modified xsi:type="dcterms:W3CDTF">2023-03-03T14:26:26Z</dcterms:modified>
</cp:coreProperties>
</file>