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8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3/3/2023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March 3rd,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583" y="865431"/>
            <a:ext cx="4654094" cy="55038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Wednesday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Extraction, DR, M4 prepared for access for LCW leak investigation/repair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D:QF not outputting, down overnight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Thursday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Recycler Damper node not responding (RRXDMP)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EE support repaired D:QF, beam established beam to g-2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Friday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Footprint fire alarm, issue with a flow switch.  Fire techs will address it later today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L:GR5MID took a small step down, no response from LO/HI and no effect on beam</a:t>
            </a:r>
          </a:p>
          <a:p>
            <a:endParaRPr lang="en-US" sz="18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3/3/2023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CFB503-43F7-E71D-E8DA-4DFC3CF8FE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959" r="3959"/>
          <a:stretch/>
        </p:blipFill>
        <p:spPr>
          <a:xfrm rot="5400000">
            <a:off x="4148576" y="1467532"/>
            <a:ext cx="5368926" cy="41647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1960</TotalTime>
  <Words>106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137</cp:revision>
  <cp:lastPrinted>2014-01-20T19:40:21Z</cp:lastPrinted>
  <dcterms:created xsi:type="dcterms:W3CDTF">2019-06-21T13:10:56Z</dcterms:created>
  <dcterms:modified xsi:type="dcterms:W3CDTF">2023-03-03T14:46:21Z</dcterms:modified>
</cp:coreProperties>
</file>