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7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0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31270" y="5103674"/>
            <a:ext cx="4995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 smtClean="0"/>
              <a:t>NuMI</a:t>
            </a:r>
            <a:r>
              <a:rPr lang="en-US" sz="1200" dirty="0" smtClean="0"/>
              <a:t> currently </a:t>
            </a:r>
            <a:r>
              <a:rPr lang="en-US" sz="1200" dirty="0"/>
              <a:t>~</a:t>
            </a:r>
            <a:r>
              <a:rPr lang="en-US" sz="1200" dirty="0" smtClean="0"/>
              <a:t>4.3 </a:t>
            </a:r>
            <a:r>
              <a:rPr lang="en-US" sz="1200" dirty="0"/>
              <a:t>E12 per pulse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This week</a:t>
            </a:r>
            <a:r>
              <a:rPr lang="en-US" sz="1200" dirty="0" smtClean="0"/>
              <a:t> </a:t>
            </a:r>
            <a:r>
              <a:rPr lang="en-US" sz="1200" dirty="0"/>
              <a:t>to BNB </a:t>
            </a:r>
            <a:r>
              <a:rPr lang="en-US" sz="1200" dirty="0" smtClean="0"/>
              <a:t>~</a:t>
            </a:r>
            <a:r>
              <a:rPr lang="en-US" sz="1200" dirty="0" smtClean="0"/>
              <a:t>4.0-4.6 E12 </a:t>
            </a:r>
            <a:r>
              <a:rPr lang="en-US" sz="1200" dirty="0" smtClean="0"/>
              <a:t>per pulse, </a:t>
            </a:r>
            <a:r>
              <a:rPr lang="en-US" sz="1200" dirty="0" smtClean="0"/>
              <a:t>up to </a:t>
            </a:r>
            <a:r>
              <a:rPr lang="en-US" sz="1200" dirty="0" smtClean="0"/>
              <a:t>5Hz </a:t>
            </a:r>
            <a:r>
              <a:rPr lang="en-US" sz="1200" dirty="0" smtClean="0"/>
              <a:t>, ~ </a:t>
            </a:r>
            <a:r>
              <a:rPr lang="en-US" sz="1200" dirty="0" smtClean="0"/>
              <a:t>5-8E16 </a:t>
            </a:r>
            <a:r>
              <a:rPr lang="en-US" sz="1200" dirty="0" err="1" smtClean="0"/>
              <a:t>pph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</a:t>
            </a:r>
            <a:r>
              <a:rPr lang="en-US" sz="1200" dirty="0" smtClean="0"/>
              <a:t>Muon this week, </a:t>
            </a:r>
            <a:r>
              <a:rPr lang="en-US" sz="1200" dirty="0" smtClean="0"/>
              <a:t>~ 4E12 per pulse, </a:t>
            </a:r>
            <a:r>
              <a:rPr lang="en-US" sz="1200" dirty="0" smtClean="0"/>
              <a:t> </a:t>
            </a:r>
            <a:r>
              <a:rPr lang="en-US" sz="1200" dirty="0" smtClean="0"/>
              <a:t>~ </a:t>
            </a:r>
            <a:r>
              <a:rPr lang="en-US" sz="1200" dirty="0" smtClean="0"/>
              <a:t>1E12 pot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SY as requested 2T, ~ 5E11 per pulse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Startup of ($15) </a:t>
            </a:r>
            <a:r>
              <a:rPr lang="en-US" sz="1200" dirty="0" err="1" smtClean="0"/>
              <a:t>NuMI</a:t>
            </a:r>
            <a:r>
              <a:rPr lang="en-US" sz="1200" dirty="0" smtClean="0"/>
              <a:t> cycles, running  beam to  RR/MI</a:t>
            </a:r>
            <a:r>
              <a:rPr lang="en-US" sz="1200" dirty="0" smtClean="0"/>
              <a:t>, </a:t>
            </a:r>
            <a:r>
              <a:rPr lang="en-US" sz="1200" dirty="0" smtClean="0"/>
              <a:t>Booster tuning for higher Booster throughput now that NUMI is running.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General tuning and </a:t>
            </a:r>
            <a:r>
              <a:rPr lang="en-US" sz="1200" smtClean="0"/>
              <a:t>orbit tuning </a:t>
            </a:r>
            <a:r>
              <a:rPr lang="en-US" sz="1200" dirty="0" smtClean="0"/>
              <a:t>to reduce losses and improve efficiency.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651145" y="5014469"/>
            <a:ext cx="3160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Looking for 1.5 to 2hrs to look at BRF2 modulator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BRF4 Bias control unit replaced.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20Hz </a:t>
            </a:r>
            <a:r>
              <a:rPr lang="en-US" sz="1200" dirty="0"/>
              <a:t>upgrade effort at E4R continues</a:t>
            </a:r>
            <a:r>
              <a:rPr lang="en-US" sz="1200" dirty="0" smtClean="0"/>
              <a:t>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Monitoring 400 MeV Chopper stability. Last weekend </a:t>
            </a:r>
            <a:r>
              <a:rPr lang="en-US" sz="1200" dirty="0" err="1" smtClean="0"/>
              <a:t>Linac</a:t>
            </a:r>
            <a:r>
              <a:rPr lang="en-US" sz="1200" dirty="0" smtClean="0"/>
              <a:t> 400 MeV losses suspected chopper. No </a:t>
            </a:r>
            <a:r>
              <a:rPr lang="en-US" sz="1200" dirty="0"/>
              <a:t>i</a:t>
            </a:r>
            <a:r>
              <a:rPr lang="en-US" sz="1200" dirty="0" smtClean="0"/>
              <a:t>ssues since </a:t>
            </a:r>
            <a:r>
              <a:rPr lang="en-US" sz="1200" dirty="0"/>
              <a:t>l</a:t>
            </a:r>
            <a:r>
              <a:rPr lang="en-US" sz="1200" dirty="0" smtClean="0"/>
              <a:t>ast Sunday.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Thanks </a:t>
            </a:r>
            <a:r>
              <a:rPr lang="en-US" sz="1200" dirty="0"/>
              <a:t>to </a:t>
            </a:r>
            <a:r>
              <a:rPr lang="en-US" sz="1200" dirty="0" smtClean="0"/>
              <a:t>Ops for maintaining good Booster performance over week.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51145" y="4792253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Also this week: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02/24/23 </a:t>
            </a:r>
            <a:r>
              <a:rPr lang="en-US" dirty="0"/>
              <a:t>– </a:t>
            </a:r>
            <a:r>
              <a:rPr lang="en-US" dirty="0" smtClean="0"/>
              <a:t>03/3/23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51145" y="3347114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Downtime this week:  </a:t>
            </a:r>
            <a:r>
              <a:rPr lang="en-US" sz="1200" b="1" dirty="0" smtClean="0"/>
              <a:t>~</a:t>
            </a:r>
            <a:r>
              <a:rPr lang="en-US" sz="1200" dirty="0" smtClean="0"/>
              <a:t>32</a:t>
            </a:r>
            <a:r>
              <a:rPr lang="en-US" sz="1200" dirty="0" smtClean="0"/>
              <a:t> </a:t>
            </a:r>
            <a:r>
              <a:rPr lang="en-US" sz="1200" dirty="0" smtClean="0"/>
              <a:t>minutes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651145" y="3565567"/>
            <a:ext cx="3160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23</a:t>
            </a:r>
            <a:r>
              <a:rPr lang="en-US" sz="1200" dirty="0" smtClean="0"/>
              <a:t> </a:t>
            </a:r>
            <a:r>
              <a:rPr lang="en-US" sz="1200" dirty="0" smtClean="0"/>
              <a:t>min: A few minor RF related </a:t>
            </a:r>
            <a:r>
              <a:rPr lang="en-US" sz="1200" dirty="0" smtClean="0"/>
              <a:t>trips, BRF4 Bias supply control unit failure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smtClean="0"/>
              <a:t>4 </a:t>
            </a:r>
            <a:r>
              <a:rPr lang="en-US" sz="1200" dirty="0" smtClean="0"/>
              <a:t>min: Vacuum trip (IPQ16)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 5 min: </a:t>
            </a:r>
            <a:r>
              <a:rPr lang="en-US" sz="1200" dirty="0" err="1" smtClean="0"/>
              <a:t>Misc</a:t>
            </a:r>
            <a:r>
              <a:rPr lang="en-US" sz="1200" dirty="0" smtClean="0"/>
              <a:t>, </a:t>
            </a:r>
            <a:r>
              <a:rPr lang="en-US" sz="1200" dirty="0" smtClean="0"/>
              <a:t>BLM trips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3118400" y="2995498"/>
            <a:ext cx="14349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Booster Studies</a:t>
            </a:r>
            <a:endParaRPr lang="en-US" sz="1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21" y="749765"/>
            <a:ext cx="5343041" cy="42615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311" y="450838"/>
            <a:ext cx="3675872" cy="267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5137</TotalTime>
  <Words>198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bd-cap-cns2pc</cp:lastModifiedBy>
  <cp:revision>895</cp:revision>
  <cp:lastPrinted>2021-02-19T14:10:48Z</cp:lastPrinted>
  <dcterms:created xsi:type="dcterms:W3CDTF">2014-12-05T13:27:43Z</dcterms:created>
  <dcterms:modified xsi:type="dcterms:W3CDTF">2023-03-03T14:52:45Z</dcterms:modified>
</cp:coreProperties>
</file>