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3/8/2023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3/8/2023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3/8/2023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March 8,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849070"/>
            <a:ext cx="4435434" cy="5360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 general: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Tuning up with the return on NuMI beam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Tuesday: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F:MW1W tripped off on DC overload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RR losses </a:t>
            </a:r>
            <a:r>
              <a:rPr lang="en-US" sz="1400">
                <a:solidFill>
                  <a:schemeClr val="accent6">
                    <a:lumMod val="50000"/>
                  </a:schemeClr>
                </a:solidFill>
              </a:rPr>
              <a:t>suddenly jumped up, 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no cause identified yet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Today: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Prepared Linac for controlled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MI-10 and MI20-62 currently being prepared for controlled access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3/8/2023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Patrick </a:t>
            </a:r>
            <a:r>
              <a:rPr lang="en-US" altLang="en-US" dirty="0" err="1"/>
              <a:t>Dowdle</a:t>
            </a:r>
            <a:endParaRPr lang="en-US" altLang="en-US" dirty="0"/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923D9BB5-20DC-7D13-D9BF-53BBAD1D5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710701" y="874699"/>
            <a:ext cx="6196204" cy="447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1913</TotalTime>
  <Words>64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276</cp:revision>
  <cp:lastPrinted>2019-03-11T13:45:25Z</cp:lastPrinted>
  <dcterms:created xsi:type="dcterms:W3CDTF">2015-11-15T15:32:11Z</dcterms:created>
  <dcterms:modified xsi:type="dcterms:W3CDTF">2023-03-08T14:45:15Z</dcterms:modified>
</cp:coreProperties>
</file>