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6" r:id="rId3"/>
    <p:sldId id="627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Wednesday, March 8, 2023</a:t>
            </a:r>
          </a:p>
          <a:p>
            <a:r>
              <a:rPr lang="en-US" i="1" dirty="0"/>
              <a:t>Huddle + virtual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NuMI</a:t>
            </a:r>
            <a:r>
              <a:rPr lang="en-US" sz="1800" b="1" dirty="0"/>
              <a:t> / MI</a:t>
            </a:r>
          </a:p>
          <a:p>
            <a:pPr marL="0" indent="0">
              <a:buNone/>
            </a:pPr>
            <a:r>
              <a:rPr lang="en-US" sz="1800" dirty="0"/>
              <a:t>- At ~700kW, </a:t>
            </a:r>
            <a:r>
              <a:rPr lang="en-US" sz="1800" dirty="0" err="1"/>
              <a:t>NuMI</a:t>
            </a:r>
            <a:r>
              <a:rPr lang="en-US" sz="1800" dirty="0"/>
              <a:t> limit is 900kW with new optics.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NuMI</a:t>
            </a:r>
            <a:r>
              <a:rPr lang="en-US" sz="1800" dirty="0"/>
              <a:t> Underground work requires permission from Raymond Lewis.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Linac/MI Access Today</a:t>
            </a:r>
          </a:p>
          <a:p>
            <a:pPr marL="0" indent="0">
              <a:buNone/>
            </a:pPr>
            <a:r>
              <a:rPr lang="en-US" sz="1800" dirty="0"/>
              <a:t>- Linac has request a </a:t>
            </a:r>
            <a:r>
              <a:rPr lang="en-US" sz="1800" b="1" i="1" dirty="0"/>
              <a:t>full-shift</a:t>
            </a:r>
            <a:r>
              <a:rPr lang="en-US" sz="1800" dirty="0"/>
              <a:t> access on Wed 3/8, for vacuum pump on DTL Tank 5.</a:t>
            </a:r>
          </a:p>
          <a:p>
            <a:pPr marL="0" indent="0">
              <a:buNone/>
            </a:pPr>
            <a:r>
              <a:rPr lang="en-US" sz="1800" dirty="0"/>
              <a:t>- Source change?</a:t>
            </a:r>
          </a:p>
          <a:p>
            <a:pPr marL="0" indent="0">
              <a:buNone/>
            </a:pPr>
            <a:r>
              <a:rPr lang="en-US" sz="1800" dirty="0"/>
              <a:t>- Diagnostics applied to KRF5.</a:t>
            </a:r>
          </a:p>
          <a:p>
            <a:pPr marL="0" indent="0">
              <a:buNone/>
            </a:pPr>
            <a:r>
              <a:rPr lang="en-US" sz="1800" dirty="0"/>
              <a:t>- PA changeout for LRF2</a:t>
            </a:r>
          </a:p>
          <a:p>
            <a:pPr marL="0" indent="0">
              <a:buNone/>
            </a:pPr>
            <a:r>
              <a:rPr lang="en-US" sz="1800" dirty="0"/>
              <a:t>- RF to access Booster to tie-off BRF2, RF measurement.</a:t>
            </a:r>
          </a:p>
          <a:p>
            <a:pPr marL="0" indent="0">
              <a:buNone/>
            </a:pPr>
            <a:r>
              <a:rPr lang="en-US" sz="1800" dirty="0"/>
              <a:t>- MI leak checking around full ring.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Proton Source Studies Day tentatively 3/22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Opportunistic Downtime Requests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NuMI</a:t>
            </a:r>
            <a:r>
              <a:rPr lang="en-US" sz="1800" dirty="0"/>
              <a:t> Experiments, electrical work which would inhibit beam permit, 1 shift. (tentatively during PS studies)</a:t>
            </a:r>
          </a:p>
          <a:p>
            <a:pPr marL="0" indent="0">
              <a:buNone/>
            </a:pPr>
            <a:r>
              <a:rPr lang="en-US" sz="1800" dirty="0"/>
              <a:t>- TSD adjust air flow, &lt;1 shift (tentatively during PS studies)</a:t>
            </a:r>
          </a:p>
          <a:p>
            <a:pPr marL="0" indent="0">
              <a:buNone/>
            </a:pPr>
            <a:r>
              <a:rPr lang="en-US" sz="1800" dirty="0"/>
              <a:t>- BNB water leak, &gt;1 shift.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Linac DTL Tank 5</a:t>
            </a:r>
          </a:p>
          <a:p>
            <a:pPr marL="0" indent="0">
              <a:buNone/>
            </a:pPr>
            <a:r>
              <a:rPr lang="en-US" sz="1800" dirty="0"/>
              <a:t>-- DTL Tank 5 is a significant concern going forward.</a:t>
            </a:r>
          </a:p>
          <a:p>
            <a:pPr marL="0" indent="0">
              <a:buNone/>
            </a:pPr>
            <a:r>
              <a:rPr lang="en-US" sz="1800" dirty="0"/>
              <a:t>-- Looking to schedule a 5-7 day downtime when repair plan is in place.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AP-0 Air System Work</a:t>
            </a:r>
          </a:p>
          <a:p>
            <a:pPr marL="0" indent="0">
              <a:buNone/>
            </a:pPr>
            <a:r>
              <a:rPr lang="en-US" sz="1800" dirty="0"/>
              <a:t>-- Scheduled for April 17 + 6 weeks (~May 29)</a:t>
            </a:r>
          </a:p>
          <a:p>
            <a:pPr marL="0" indent="0">
              <a:buNone/>
            </a:pPr>
            <a:r>
              <a:rPr lang="en-US" sz="1800" dirty="0"/>
              <a:t>-- Procedure identified to avoid Switchyard downtime.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33454</TotalTime>
  <Words>219</Words>
  <Application>Microsoft Office PowerPoint</Application>
  <PresentationFormat>On-screen Show (4:3)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532</cp:revision>
  <cp:lastPrinted>2018-06-08T12:53:17Z</cp:lastPrinted>
  <dcterms:created xsi:type="dcterms:W3CDTF">2016-03-03T19:44:14Z</dcterms:created>
  <dcterms:modified xsi:type="dcterms:W3CDTF">2023-03-08T14:48:00Z</dcterms:modified>
</cp:coreProperties>
</file>