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3" d="100"/>
          <a:sy n="73" d="100"/>
        </p:scale>
        <p:origin x="7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3/10/2023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3/10/2023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41415769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261884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HECM24 installation work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 </a:t>
            </a:r>
          </a:p>
          <a:p>
            <a:pPr indent="969963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 cold at 2 K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running fine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and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SSR2 cavity cold at 2 K 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recovering from power glitch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92188" y="4953000"/>
            <a:ext cx="4062774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LN2 subcontracts still under extension;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Lhe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(500L) under new subcontract 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" y="139644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93899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K, recovering from Fd45 power outage that resulted in g-2 magnet trip/quench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7" y="196041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98" y="41736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39" y="3691295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43" y="342688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BBCE44-D625-1D35-540B-A700815E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03" y="96244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7" y="3101316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E2457C-7FB4-0760-8072-7996C8F0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36" y="214628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E7BA071A-A8C0-D538-D9D5-BF4E90EA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85" y="69435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D3E8230E-CEDF-34C2-D845-308DE425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1" y="1650991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63A73B-B63F-D220-2E0E-0F38695FC71C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789521" y="3751294"/>
            <a:ext cx="2078522" cy="17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27164</TotalTime>
  <Words>152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914</cp:revision>
  <dcterms:created xsi:type="dcterms:W3CDTF">2013-09-14T14:02:30Z</dcterms:created>
  <dcterms:modified xsi:type="dcterms:W3CDTF">2023-03-10T01:49:49Z</dcterms:modified>
</cp:coreProperties>
</file>