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DED07-9743-4CDE-BC93-C54A73985D5B}" v="1" dt="2023-03-10T14:17:55.6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20" d="100"/>
          <a:sy n="120" d="100"/>
        </p:scale>
        <p:origin x="355" y="67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 Kuharik" userId="e31a3ee5-9e74-4dc4-a24b-91975636a6c9" providerId="ADAL" clId="{C53DED07-9743-4CDE-BC93-C54A73985D5B}"/>
    <pc:docChg chg="modSld">
      <pc:chgData name="John C Kuharik" userId="e31a3ee5-9e74-4dc4-a24b-91975636a6c9" providerId="ADAL" clId="{C53DED07-9743-4CDE-BC93-C54A73985D5B}" dt="2023-03-10T14:36:28.188" v="365" actId="5793"/>
      <pc:docMkLst>
        <pc:docMk/>
      </pc:docMkLst>
      <pc:sldChg chg="addSp modSp mod">
        <pc:chgData name="John C Kuharik" userId="e31a3ee5-9e74-4dc4-a24b-91975636a6c9" providerId="ADAL" clId="{C53DED07-9743-4CDE-BC93-C54A73985D5B}" dt="2023-03-10T14:36:28.188" v="365" actId="5793"/>
        <pc:sldMkLst>
          <pc:docMk/>
          <pc:sldMk cId="3784689877" sldId="275"/>
        </pc:sldMkLst>
        <pc:spChg chg="mod">
          <ac:chgData name="John C Kuharik" userId="e31a3ee5-9e74-4dc4-a24b-91975636a6c9" providerId="ADAL" clId="{C53DED07-9743-4CDE-BC93-C54A73985D5B}" dt="2023-03-10T14:36:28.188" v="365" actId="5793"/>
          <ac:spMkLst>
            <pc:docMk/>
            <pc:sldMk cId="3784689877" sldId="275"/>
            <ac:spMk id="14" creationId="{61C2969E-3C5E-420F-8493-3F336D97C881}"/>
          </ac:spMkLst>
        </pc:spChg>
        <pc:picChg chg="mod">
          <ac:chgData name="John C Kuharik" userId="e31a3ee5-9e74-4dc4-a24b-91975636a6c9" providerId="ADAL" clId="{C53DED07-9743-4CDE-BC93-C54A73985D5B}" dt="2023-03-10T14:00:55.342" v="0" actId="14826"/>
          <ac:picMkLst>
            <pc:docMk/>
            <pc:sldMk cId="3784689877" sldId="275"/>
            <ac:picMk id="6" creationId="{EEDB23F3-1B23-44B6-B7AE-91541D28D3F0}"/>
          </ac:picMkLst>
        </pc:picChg>
        <pc:picChg chg="add mod">
          <ac:chgData name="John C Kuharik" userId="e31a3ee5-9e74-4dc4-a24b-91975636a6c9" providerId="ADAL" clId="{C53DED07-9743-4CDE-BC93-C54A73985D5B}" dt="2023-03-10T14:19:10.799" v="307" actId="14100"/>
          <ac:picMkLst>
            <pc:docMk/>
            <pc:sldMk cId="3784689877" sldId="275"/>
            <ac:picMk id="8" creationId="{D50C5463-FA57-4A56-813E-B71769322E5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3/10/2023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3/10/2023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3/10/2023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3/10/2023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3/10/2023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2969E-3C5E-420F-8493-3F336D97C881}"/>
              </a:ext>
            </a:extLst>
          </p:cNvPr>
          <p:cNvSpPr txBox="1"/>
          <p:nvPr/>
        </p:nvSpPr>
        <p:spPr>
          <a:xfrm>
            <a:off x="4572000" y="83184"/>
            <a:ext cx="466034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Downtime - 5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Orbit tuning to reduce losses in collimation and extraction regions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Transition jump diagnostic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MKS11 power supply measurements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BRF2 tube socket repair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BRF8 RF measurements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IRM repair period BGE 11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Power glitch recovery</a:t>
            </a:r>
          </a:p>
          <a:p>
            <a:pPr lvl="1"/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B23F3-1B23-44B6-B7AE-91541D28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977" y="0"/>
            <a:ext cx="4724219" cy="5143500"/>
          </a:xfrm>
          <a:prstGeom prst="rect">
            <a:avLst/>
          </a:prstGeom>
        </p:spPr>
      </p:pic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D50C5463-FA57-4A56-813E-B71769322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871" y="83184"/>
            <a:ext cx="2810152" cy="20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9552</TotalTime>
  <Words>48</Words>
  <Application>Microsoft Office PowerPoint</Application>
  <PresentationFormat>On-screen Show (16:9)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28</cp:revision>
  <cp:lastPrinted>2014-01-20T19:40:21Z</cp:lastPrinted>
  <dcterms:created xsi:type="dcterms:W3CDTF">2021-08-20T13:25:13Z</dcterms:created>
  <dcterms:modified xsi:type="dcterms:W3CDTF">2023-03-10T14:36:31Z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