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3/10/2023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10,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617904" cy="53605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Wednesday: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Access to MI, M03, MI-65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Secured MC1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Re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sumed beam ~1900 to BNB/NuMI/SWYD, ~2330 to g-2</a:t>
            </a:r>
            <a:endParaRPr lang="en-US" sz="1600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Power glitch just before midnight, feeder 45A and 45B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Power glitch recovery all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LRF5 Vacuum 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Leaks in Pre-Vault, Ops prepared for access and assisted in the cleanup, MSD repaired leaks on M:Q108A and M:Q108C, remnant system still of while spheres are filled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Prepared F1 for access to reset vacuum pump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Vacuum in P2/P3/M1 line degraded during glitch, resetting ion pumps every ~30 mins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3/10/2023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A93A452A-B436-C7FA-DCE1-598DEA8DF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001833" y="948339"/>
            <a:ext cx="5912708" cy="422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1959</TotalTime>
  <Words>124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291</cp:revision>
  <cp:lastPrinted>2019-03-11T13:45:25Z</cp:lastPrinted>
  <dcterms:created xsi:type="dcterms:W3CDTF">2015-11-15T15:32:11Z</dcterms:created>
  <dcterms:modified xsi:type="dcterms:W3CDTF">2023-03-10T14:48:03Z</dcterms:modified>
</cp:coreProperties>
</file>