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8" r:id="rId4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1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3/10/2023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3/10/2023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5" tIns="46477" rIns="92955" bIns="4647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5" tIns="46477" rIns="92955" bIns="4647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1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1" y="3559285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1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4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E03653BC-D80E-486D-A36A-6A244DDC9C0B}" type="datetime1">
              <a:rPr lang="en-US" altLang="en-US" smtClean="0"/>
              <a:t>3/10/2023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1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6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1" y="1043696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C1598D3-B687-4D2D-9D3B-34FFD78E7B26}" type="datetime1">
              <a:rPr lang="en-US" altLang="en-US" smtClean="0"/>
              <a:t>3/10/2023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9" y="1043696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AB364769-E46B-4AA4-96BF-45C337F2F001}" type="datetime1">
              <a:rPr lang="en-US" altLang="en-US" smtClean="0"/>
              <a:t>3/10/2023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4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851D2EF1-C52B-4D01-A4E9-BA127639437A}" type="datetime1">
              <a:rPr lang="en-US" altLang="en-US" smtClean="0"/>
              <a:t>3/10/2023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2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483CCFE6-8975-4DE5-9A4E-7B475AF14696}" type="datetime1">
              <a:rPr lang="en-US" altLang="en-US" smtClean="0"/>
              <a:t>3/10/2023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4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A4DDBC-DE6E-4931-A50E-598627CA4DD7}" type="datetime1">
              <a:rPr lang="en-US" altLang="en-US" smtClean="0"/>
              <a:t>3/10/2023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382AC41-676C-42C2-9CFE-FFD12A84AFD3}" type="datetime1">
              <a:rPr lang="en-US" altLang="en-US" smtClean="0"/>
              <a:t>3/10/2023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1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E74EC4C-1658-4D36-96DF-F7B55082EC10}" type="datetime1">
              <a:rPr lang="en-US" altLang="en-US" smtClean="0"/>
              <a:t>3/10/2023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9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C29D38B1-8055-45A8-B19B-06CDEF426F83}" type="datetime1">
              <a:rPr lang="en-US" altLang="en-US" smtClean="0"/>
              <a:t>3/10/2023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1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1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4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EE29F853-4492-4030-A6D6-4ABB279DA7EB}" type="datetime1">
              <a:rPr lang="en-US" altLang="en-US" smtClean="0"/>
              <a:t>3/10/2023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1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1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7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48 Hour Summary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7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Patrick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Dowdle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March 10, 2023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1">
            <a:extLst>
              <a:ext uri="{FF2B5EF4-FFF2-40B4-BE49-F238E27FC236}">
                <a16:creationId xmlns:a16="http://schemas.microsoft.com/office/drawing/2014/main" id="{B884CC25-62F8-A258-CAF7-D4229BE77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1" y="849070"/>
            <a:ext cx="4617904" cy="536053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Wednesday: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chemeClr val="accent6">
                    <a:lumMod val="50000"/>
                  </a:schemeClr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Access to MI, M03, MI-65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Secured MC1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chemeClr val="accent6">
                    <a:lumMod val="50000"/>
                  </a:schemeClr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Re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sumed beam ~1900 to BNB/NuMI/SWYD, ~2330 to g-2</a:t>
            </a:r>
            <a:endParaRPr lang="en-US" sz="1600" b="0" i="0" dirty="0">
              <a:solidFill>
                <a:schemeClr val="accent6">
                  <a:lumMod val="50000"/>
                </a:schemeClr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chemeClr val="accent6">
                    <a:lumMod val="50000"/>
                  </a:schemeClr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Power glitch just before midnight, feeder 45A and 45B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6">
                    <a:lumMod val="50000"/>
                  </a:schemeClr>
                </a:solidFill>
              </a:rPr>
              <a:t>Thursday: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Power glitch recovery all day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LRF5 Vacuum issue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Leaks in Pre-Vault, Ops prepared for access and assisted in the cleanup, MSD repaired leaks on M:Q108A and M:Q108C, remnant system still of while spheres are filled</a:t>
            </a:r>
            <a:endParaRPr lang="en-US" sz="1600" dirty="0">
              <a:solidFill>
                <a:schemeClr val="accent6">
                  <a:lumMod val="5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Prepared F1 for access to reset vacuum pump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Vacuum in P2/P3/M1 line degraded during glitch, resetting ion pumps every ~30 mins</a:t>
            </a:r>
          </a:p>
        </p:txBody>
      </p:sp>
      <p:sp>
        <p:nvSpPr>
          <p:cNvPr id="21" name="Title 3">
            <a:extLst>
              <a:ext uri="{FF2B5EF4-FFF2-40B4-BE49-F238E27FC236}">
                <a16:creationId xmlns:a16="http://schemas.microsoft.com/office/drawing/2014/main" id="{BF00F46F-445D-DA94-5147-A755CCC52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</p:spPr>
        <p:txBody>
          <a:bodyPr anchor="b"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904A4-8D07-4B16-82CE-C8C7EE108890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6459539" y="6515100"/>
            <a:ext cx="1076325" cy="2413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B7A4DDBC-DE6E-4931-A50E-598627CA4DD7}" type="datetime1">
              <a:rPr lang="en-US" altLang="en-US" smtClean="0"/>
              <a:pPr>
                <a:spcAft>
                  <a:spcPts val="600"/>
                </a:spcAft>
              </a:pPr>
              <a:t>3/10/2023</a:t>
            </a:fld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7796A0-2D0C-4AD8-B7F8-232FB39E869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228600" y="6515100"/>
            <a:ext cx="1379535" cy="239234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C2BC038B-CA57-479E-BFA9-9E819877A5DF}" type="slidenum">
              <a:rPr lang="en-US" altLang="en-US" smtClean="0"/>
              <a:pPr>
                <a:spcAft>
                  <a:spcPts val="600"/>
                </a:spcAft>
              </a:pPr>
              <a:t>2</a:t>
            </a:fld>
            <a:r>
              <a:rPr lang="en-US" altLang="en-US" dirty="0"/>
              <a:t> Patrick </a:t>
            </a:r>
            <a:r>
              <a:rPr lang="en-US" altLang="en-US" dirty="0" err="1"/>
              <a:t>Dowdle</a:t>
            </a:r>
            <a:endParaRPr lang="en-US" altLang="en-US" dirty="0"/>
          </a:p>
        </p:txBody>
      </p:sp>
      <p:pic>
        <p:nvPicPr>
          <p:cNvPr id="6" name="Picture 5" descr="Chart, line chart&#10;&#10;Description automatically generated">
            <a:extLst>
              <a:ext uri="{FF2B5EF4-FFF2-40B4-BE49-F238E27FC236}">
                <a16:creationId xmlns:a16="http://schemas.microsoft.com/office/drawing/2014/main" id="{A93A452A-B436-C7FA-DCE1-598DEA8DF9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001833" y="948339"/>
            <a:ext cx="5912708" cy="422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761945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1959</TotalTime>
  <Words>124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48 Hour Summary</vt:lpstr>
      <vt:lpstr>Summary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Hour Weekend Summary</dc:title>
  <dc:creator>bd-cap-ccdesk</dc:creator>
  <cp:lastModifiedBy>bd-cap-ccdesk</cp:lastModifiedBy>
  <cp:revision>291</cp:revision>
  <cp:lastPrinted>2019-03-11T13:45:25Z</cp:lastPrinted>
  <dcterms:created xsi:type="dcterms:W3CDTF">2015-11-15T15:32:11Z</dcterms:created>
  <dcterms:modified xsi:type="dcterms:W3CDTF">2023-03-10T14:48:03Z</dcterms:modified>
</cp:coreProperties>
</file>