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94" r:id="rId2"/>
    <p:sldId id="626" r:id="rId3"/>
    <p:sldId id="627" r:id="rId4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8B18"/>
    <a:srgbClr val="004C97"/>
    <a:srgbClr val="63666A"/>
    <a:srgbClr val="4E4E4E"/>
    <a:srgbClr val="A25E20"/>
    <a:srgbClr val="C7C7C7"/>
    <a:srgbClr val="A7A8AA"/>
    <a:srgbClr val="50504E"/>
    <a:srgbClr val="404040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7446" autoAdjust="0"/>
  </p:normalViewPr>
  <p:slideViewPr>
    <p:cSldViewPr snapToGrid="0" snapToObjects="1" showGuides="1">
      <p:cViewPr varScale="1">
        <p:scale>
          <a:sx n="90" d="100"/>
          <a:sy n="90" d="100"/>
        </p:scale>
        <p:origin x="768" y="4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0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733671-1C65-49B2-9695-852947D0F27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10/17/22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F7C62-C3AE-490C-AFF9-CED980AEA7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Nino Chelidze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89A0C-0EE0-4123-B89C-63161BEBE79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10/19/22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67782"/>
            <a:ext cx="8499231" cy="1052762"/>
          </a:xfrm>
        </p:spPr>
        <p:txBody>
          <a:bodyPr/>
          <a:lstStyle/>
          <a:p>
            <a:r>
              <a:rPr lang="en-US" i="1" dirty="0"/>
              <a:t>Jeff Eldred</a:t>
            </a:r>
          </a:p>
          <a:p>
            <a:r>
              <a:rPr lang="en-US" i="1" dirty="0"/>
              <a:t>Friday, March 10, 2023</a:t>
            </a:r>
          </a:p>
          <a:p>
            <a:r>
              <a:rPr lang="en-US" i="1" dirty="0" err="1"/>
              <a:t>OneWest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3" y="4152257"/>
            <a:ext cx="8499232" cy="1315524"/>
          </a:xfrm>
        </p:spPr>
        <p:txBody>
          <a:bodyPr>
            <a:noAutofit/>
          </a:bodyPr>
          <a:lstStyle/>
          <a:p>
            <a:r>
              <a:rPr lang="en-US" dirty="0"/>
              <a:t>9am Meeting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59FB16-7F00-4A9F-A8D3-8D983EDAD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543" y="840208"/>
            <a:ext cx="8862237" cy="5664005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err="1"/>
              <a:t>NuMI</a:t>
            </a:r>
            <a:endParaRPr lang="en-US" sz="1800" b="1" dirty="0"/>
          </a:p>
          <a:p>
            <a:pPr marL="0" indent="0">
              <a:buNone/>
            </a:pPr>
            <a:r>
              <a:rPr lang="en-US" sz="1800" dirty="0"/>
              <a:t>- Generator work at MI-65 continues today, continue to contact Ray Lewis for access.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1800" b="1" dirty="0"/>
              <a:t>Power Glitch Recovery</a:t>
            </a:r>
          </a:p>
          <a:p>
            <a:pPr marL="0" indent="0">
              <a:buNone/>
            </a:pPr>
            <a:r>
              <a:rPr lang="en-US" sz="1800" dirty="0"/>
              <a:t>- We came out of access day “running well”, but power glitch at midnight Wed.</a:t>
            </a:r>
          </a:p>
          <a:p>
            <a:pPr marL="0" indent="0">
              <a:buNone/>
            </a:pPr>
            <a:r>
              <a:rPr lang="en-US" sz="1800" dirty="0"/>
              <a:t>- Spent most of Wed night and Thursday recovering.</a:t>
            </a:r>
          </a:p>
          <a:p>
            <a:pPr marL="0" indent="0">
              <a:buNone/>
            </a:pPr>
            <a:r>
              <a:rPr lang="en-US" sz="1800" dirty="0"/>
              <a:t>- Water leak in muon pre-target/pre-vault fixed, HVAC drying out.</a:t>
            </a:r>
            <a:endParaRPr lang="en-US" sz="1800" b="1" dirty="0"/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1800" b="1" dirty="0"/>
              <a:t>Linac DTL Tank 5</a:t>
            </a:r>
          </a:p>
          <a:p>
            <a:pPr marL="0" indent="0">
              <a:buNone/>
            </a:pPr>
            <a:r>
              <a:rPr lang="en-US" sz="1800" dirty="0"/>
              <a:t>- This morning attempted to maintain vacuum under pressure today, </a:t>
            </a:r>
            <a:r>
              <a:rPr lang="en-US" sz="1800" dirty="0" err="1"/>
              <a:t>i.e</a:t>
            </a:r>
            <a:r>
              <a:rPr lang="en-US" sz="1800" dirty="0"/>
              <a:t> to return to prior operating state.</a:t>
            </a:r>
          </a:p>
          <a:p>
            <a:pPr marL="0" indent="0">
              <a:buNone/>
            </a:pPr>
            <a:r>
              <a:rPr lang="en-US" sz="1800" dirty="0"/>
              <a:t>-- Backup option is to repair using an epoxy or copper solder paste.</a:t>
            </a:r>
          </a:p>
          <a:p>
            <a:pPr marL="0" indent="0">
              <a:buNone/>
            </a:pPr>
            <a:r>
              <a:rPr lang="en-US" sz="1800" dirty="0"/>
              <a:t>--- I’ll let Linac report share more details.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1800" b="1" dirty="0"/>
              <a:t>Muon g-2</a:t>
            </a:r>
          </a:p>
          <a:p>
            <a:pPr marL="0" indent="0">
              <a:buNone/>
            </a:pPr>
            <a:r>
              <a:rPr lang="en-US" sz="1800" dirty="0"/>
              <a:t>- </a:t>
            </a:r>
            <a:r>
              <a:rPr lang="en-US" sz="1800" dirty="0" err="1"/>
              <a:t>Cryo</a:t>
            </a:r>
            <a:r>
              <a:rPr lang="en-US" sz="1800" dirty="0"/>
              <a:t> systems recovering, I’ll wait for the machine report for updated timetable.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Nino will be </a:t>
            </a:r>
            <a:r>
              <a:rPr lang="en-US" sz="1800" b="1" dirty="0" err="1"/>
              <a:t>RunCo</a:t>
            </a:r>
            <a:r>
              <a:rPr lang="en-US" sz="1800" b="1" dirty="0"/>
              <a:t> on Monday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3EA33A-49F1-478B-BE7F-A5A43E02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Plan for This Week, Next Week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66440-BC58-43F4-B1E2-C49B0340A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Jeff Eldred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DE9B4-3070-42DD-BCE8-A1DE2BB36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6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59FB16-7F00-4A9F-A8D3-8D983EDAD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543" y="840208"/>
            <a:ext cx="8862237" cy="5664005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Proton Source Studies Day tentatively 3/22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Opportunistic Downtime Requests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- MINOS electrical panel work, 1 shift. (</a:t>
            </a:r>
            <a:r>
              <a:rPr lang="en-US" sz="1800"/>
              <a:t>schedule for </a:t>
            </a:r>
            <a:r>
              <a:rPr lang="en-US" sz="1800" dirty="0"/>
              <a:t>PS studies)</a:t>
            </a:r>
          </a:p>
          <a:p>
            <a:pPr marL="0" indent="0">
              <a:buNone/>
            </a:pPr>
            <a:r>
              <a:rPr lang="en-US" sz="1800" dirty="0"/>
              <a:t>- BNB water leak, &gt;1 shift.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AP-0 Air System Work</a:t>
            </a:r>
          </a:p>
          <a:p>
            <a:pPr marL="0" indent="0">
              <a:buNone/>
            </a:pPr>
            <a:r>
              <a:rPr lang="en-US" sz="1800" dirty="0"/>
              <a:t>-- Scheduled for April 17 + 6 weeks (~May 29)</a:t>
            </a:r>
          </a:p>
          <a:p>
            <a:pPr marL="0" indent="0">
              <a:buNone/>
            </a:pPr>
            <a:r>
              <a:rPr lang="en-US" sz="1800" dirty="0"/>
              <a:t>-- Procedure identified to avoid Switchyard downtime.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3EA33A-49F1-478B-BE7F-A5A43E02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66440-BC58-43F4-B1E2-C49B0340A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Jeff Eldred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DE9B4-3070-42DD-BCE8-A1DE2BB36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4825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33534</TotalTime>
  <Words>217</Words>
  <Application>Microsoft Office PowerPoint</Application>
  <PresentationFormat>On-screen Show (4:3)</PresentationFormat>
  <Paragraphs>37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Fermilab_PPT_090815</vt:lpstr>
      <vt:lpstr>PowerPoint Presentation</vt:lpstr>
      <vt:lpstr>Current Plan for This Week, Next Week</vt:lpstr>
      <vt:lpstr>Outlook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jseldredphysics@gmail.com</cp:lastModifiedBy>
  <cp:revision>543</cp:revision>
  <cp:lastPrinted>2018-06-08T12:53:17Z</cp:lastPrinted>
  <dcterms:created xsi:type="dcterms:W3CDTF">2016-03-03T19:44:14Z</dcterms:created>
  <dcterms:modified xsi:type="dcterms:W3CDTF">2023-03-10T14:55:16Z</dcterms:modified>
</cp:coreProperties>
</file>