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294" r:id="rId2"/>
    <p:sldId id="349" r:id="rId3"/>
    <p:sldId id="368" r:id="rId4"/>
    <p:sldId id="365" r:id="rId5"/>
    <p:sldId id="366" r:id="rId6"/>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6" d="100"/>
          <a:sy n="86" d="100"/>
        </p:scale>
        <p:origin x="137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03/10/2023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03/10/2023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t>Booster *+</a:t>
            </a:r>
          </a:p>
          <a:p>
            <a:r>
              <a:rPr lang="en-US" sz="2000" dirty="0"/>
              <a:t>8  GeV *+</a:t>
            </a:r>
          </a:p>
          <a:p>
            <a:r>
              <a:rPr lang="en-US" sz="2000" dirty="0"/>
              <a:t>BNB *</a:t>
            </a:r>
          </a:p>
          <a:p>
            <a:r>
              <a:rPr lang="en-US" sz="2000" dirty="0"/>
              <a:t>MI-20—MI-62 *+</a:t>
            </a:r>
          </a:p>
          <a:p>
            <a:r>
              <a:rPr lang="en-US" sz="2000" dirty="0"/>
              <a:t>SY Encl C, D, E + – To be </a:t>
            </a:r>
            <a:r>
              <a:rPr lang="en-US" sz="2000" dirty="0" err="1"/>
              <a:t>downposted</a:t>
            </a:r>
            <a:r>
              <a:rPr lang="en-US" sz="2000" dirty="0"/>
              <a:t> at next opportunity</a:t>
            </a:r>
          </a:p>
          <a:p>
            <a:r>
              <a:rPr lang="en-US" sz="2000" dirty="0"/>
              <a:t>SY F1 Manhole + – To be </a:t>
            </a:r>
            <a:r>
              <a:rPr lang="en-US" sz="2000" dirty="0" err="1"/>
              <a:t>downposted</a:t>
            </a:r>
            <a:r>
              <a:rPr lang="en-US" sz="2000" dirty="0"/>
              <a:t> at next opportunity</a:t>
            </a:r>
          </a:p>
          <a:p>
            <a:r>
              <a:rPr lang="en-US" sz="2000" dirty="0"/>
              <a:t>NuMI Pre-Target / Target Hall *+%</a:t>
            </a:r>
          </a:p>
          <a:p>
            <a:r>
              <a:rPr lang="en-US" sz="2000" dirty="0"/>
              <a:t>NuMI Absorber Hall *</a:t>
            </a:r>
          </a:p>
          <a:p>
            <a:r>
              <a:rPr lang="en-US" sz="2000" dirty="0"/>
              <a:t>Muon Campus US/DS +</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Current Schedule:</a:t>
            </a:r>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03/10/2023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1570581"/>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External Beams – Tom – Monday 10AM</a:t>
            </a:r>
          </a:p>
          <a:p>
            <a:r>
              <a:rPr lang="en-US" sz="2000" dirty="0"/>
              <a:t>RF – Monday 11AM</a:t>
            </a:r>
          </a:p>
          <a:p>
            <a:r>
              <a:rPr lang="en-US" sz="2000" dirty="0"/>
              <a:t>MSD – Tuesday 7:30AM</a:t>
            </a:r>
          </a:p>
          <a:p>
            <a:r>
              <a:rPr lang="en-US" sz="2000" dirty="0"/>
              <a:t>Main Injector – Tuesday 9AM</a:t>
            </a:r>
          </a:p>
          <a:p>
            <a:r>
              <a:rPr lang="en-US" sz="2000" dirty="0"/>
              <a:t>EE Support – Wednesday 10AM</a:t>
            </a:r>
          </a:p>
          <a:p>
            <a:r>
              <a:rPr lang="en-US" sz="2000" dirty="0"/>
              <a:t>Proton Source – Thursday 10AM</a:t>
            </a:r>
          </a:p>
          <a:p>
            <a:r>
              <a:rPr lang="en-US" sz="2000" dirty="0"/>
              <a:t>Alignment – Thursday 11AM</a:t>
            </a:r>
          </a:p>
          <a:p>
            <a:r>
              <a:rPr lang="en-US" sz="2000" dirty="0"/>
              <a:t>Controls – Friday 10AM</a:t>
            </a:r>
          </a:p>
          <a:p>
            <a:r>
              <a:rPr lang="en-US" sz="2000" dirty="0"/>
              <a:t>External Beams – Jerry – Friday 1PM</a:t>
            </a:r>
          </a:p>
          <a:p>
            <a:r>
              <a:rPr lang="en-US" sz="2000" dirty="0"/>
              <a:t>Operations – Friday 3PM</a:t>
            </a:r>
          </a:p>
          <a:p>
            <a:r>
              <a:rPr lang="en-US" dirty="0"/>
              <a:t>Horns and Targets – 7:30AM Toolbox Meeting TBD</a:t>
            </a:r>
          </a:p>
          <a:p>
            <a:r>
              <a:rPr lang="en-US" dirty="0"/>
              <a:t>RPO – Toolbox Meeting TBD</a:t>
            </a:r>
          </a:p>
        </p:txBody>
      </p:sp>
      <p:sp>
        <p:nvSpPr>
          <p:cNvPr id="9" name="TextBox 8">
            <a:extLst>
              <a:ext uri="{FF2B5EF4-FFF2-40B4-BE49-F238E27FC236}">
                <a16:creationId xmlns:a16="http://schemas.microsoft.com/office/drawing/2014/main" id="{1A3A3230-B3C9-496D-AA8B-17187ED5D3F4}"/>
              </a:ext>
            </a:extLst>
          </p:cNvPr>
          <p:cNvSpPr txBox="1"/>
          <p:nvPr/>
        </p:nvSpPr>
        <p:spPr>
          <a:xfrm>
            <a:off x="5013277" y="2444939"/>
            <a:ext cx="4001549" cy="1077218"/>
          </a:xfrm>
          <a:prstGeom prst="rect">
            <a:avLst/>
          </a:prstGeom>
          <a:noFill/>
        </p:spPr>
        <p:txBody>
          <a:bodyPr wrap="square" rtlCol="0">
            <a:spAutoFit/>
          </a:bodyPr>
          <a:lstStyle/>
          <a:p>
            <a:r>
              <a:rPr lang="nl-NL" sz="1600" dirty="0"/>
              <a:t>With a few exceptions, all briefings are scheduled via Zoom. If any group would like an in-person briefing, please let me know and I can make that happen!</a:t>
            </a:r>
          </a:p>
        </p:txBody>
      </p:sp>
    </p:spTree>
    <p:extLst>
      <p:ext uri="{BB962C8B-B14F-4D97-AF65-F5344CB8AC3E}">
        <p14:creationId xmlns:p14="http://schemas.microsoft.com/office/powerpoint/2010/main" val="410423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r>
              <a:rPr lang="en-US" b="1" dirty="0"/>
              <a:t>Approved for Beam: Linac, Booster, 8 GeV, BNB, Main Injector, Recycler, P3-SY Absorber, Meson Test, NuMI, MTA</a:t>
            </a:r>
          </a:p>
          <a:p>
            <a:pPr marL="0" indent="0">
              <a:buNone/>
            </a:pPr>
            <a:endParaRPr lang="en-US" b="1" dirty="0"/>
          </a:p>
          <a:p>
            <a:pPr marL="0" indent="0">
              <a:buNone/>
            </a:pPr>
            <a:r>
              <a:rPr lang="en-US" b="1" dirty="0"/>
              <a:t>Upcoming: </a:t>
            </a:r>
          </a:p>
          <a:p>
            <a:pPr marL="0" indent="0">
              <a:buNone/>
            </a:pPr>
            <a:r>
              <a:rPr lang="en-US" b="1" dirty="0"/>
              <a:t>	Meson Center – On hold for a Shielding Assessment 								change/question. Walkthrough 										scheduled for today.</a:t>
            </a:r>
          </a:p>
          <a:p>
            <a:pPr marL="0" indent="0">
              <a:buNone/>
            </a:pPr>
            <a:r>
              <a:rPr lang="en-US" b="1" dirty="0"/>
              <a:t>	Neutrino Muon – Postponed until SAD/ASE issues are 							resolved	</a:t>
            </a:r>
          </a:p>
          <a:p>
            <a:pPr marL="0" indent="0">
              <a:buNone/>
            </a:pPr>
            <a:r>
              <a:rPr lang="en-US" b="1" dirty="0"/>
              <a:t>	Reminder to send SUSOs to Ben before-hand</a:t>
            </a:r>
          </a:p>
          <a:p>
            <a:pPr marL="0" indent="0">
              <a:buNone/>
            </a:pPr>
            <a:endParaRPr lang="en-US" b="1" dirty="0"/>
          </a:p>
          <a:p>
            <a:pPr marL="0" indent="0">
              <a:buNone/>
            </a:pPr>
            <a:r>
              <a:rPr lang="en-US" b="1" dirty="0"/>
              <a:t>	Electrostatic Septa in Muon Campus has been approved 	for single turn beam testing!</a:t>
            </a:r>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Beam Startup</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03/10/2023</a:t>
            </a:r>
          </a:p>
        </p:txBody>
      </p:sp>
    </p:spTree>
    <p:extLst>
      <p:ext uri="{BB962C8B-B14F-4D97-AF65-F5344CB8AC3E}">
        <p14:creationId xmlns:p14="http://schemas.microsoft.com/office/powerpoint/2010/main" val="149352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endParaRPr lang="en-US" b="1" dirty="0"/>
          </a:p>
          <a:p>
            <a:pPr marL="0" indent="0">
              <a:buNone/>
            </a:pPr>
            <a:r>
              <a:rPr lang="en-US" b="1" dirty="0"/>
              <a:t>	Booster Tower West Dose Rate Studies completed, 	thank 	you for the beam!</a:t>
            </a:r>
          </a:p>
          <a:p>
            <a:pPr marL="0" indent="0">
              <a:buNone/>
            </a:pPr>
            <a:r>
              <a:rPr lang="en-US" b="1" dirty="0"/>
              <a:t>	</a:t>
            </a:r>
          </a:p>
          <a:p>
            <a:pPr marL="0" indent="0">
              <a:buNone/>
            </a:pPr>
            <a:r>
              <a:rPr lang="en-US" b="1" dirty="0"/>
              <a:t>	Air Monitor Study Update:</a:t>
            </a:r>
          </a:p>
          <a:p>
            <a:pPr marL="0" indent="0">
              <a:buNone/>
            </a:pPr>
            <a:r>
              <a:rPr lang="en-US" b="1" dirty="0"/>
              <a:t>	Many Enclosures completed, still to do are MI-65 and 	AP0 areas – this will temporarily shut down Radiation 	Stack Monitors 	during the study for the affected 	enclosures. This is dependent on beam operation for 	these areas, so TBD on when this can be completed.</a:t>
            </a:r>
          </a:p>
          <a:p>
            <a:pPr marL="0" indent="0">
              <a:buNone/>
            </a:pPr>
            <a:endParaRPr lang="en-US" b="1" dirty="0"/>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Other Business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03/10/2023</a:t>
            </a:r>
          </a:p>
        </p:txBody>
      </p:sp>
    </p:spTree>
    <p:extLst>
      <p:ext uri="{BB962C8B-B14F-4D97-AF65-F5344CB8AC3E}">
        <p14:creationId xmlns:p14="http://schemas.microsoft.com/office/powerpoint/2010/main" val="119961549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39912</TotalTime>
  <Words>449</Words>
  <Application>Microsoft Office PowerPoint</Application>
  <PresentationFormat>On-screen Show (4:3)</PresentationFormat>
  <Paragraphs>68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Fermilab_PPT_090815</vt:lpstr>
      <vt:lpstr>PowerPoint Presentation</vt:lpstr>
      <vt:lpstr>Enclosure Briefings</vt:lpstr>
      <vt:lpstr>Enclosure Briefings</vt:lpstr>
      <vt:lpstr>Beam Startup</vt:lpstr>
      <vt:lpstr>Other Business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506</cp:revision>
  <cp:lastPrinted>2021-04-29T21:25:00Z</cp:lastPrinted>
  <dcterms:created xsi:type="dcterms:W3CDTF">2019-04-19T18:59:21Z</dcterms:created>
  <dcterms:modified xsi:type="dcterms:W3CDTF">2023-03-10T14:59:55Z</dcterms:modified>
</cp:coreProperties>
</file>