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D4D96"/>
    <a:srgbClr val="FF8C00"/>
    <a:srgbClr val="50C878"/>
    <a:srgbClr val="404040"/>
    <a:srgbClr val="505050"/>
    <a:srgbClr val="004C97"/>
    <a:srgbClr val="63666A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2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A79650-FDD2-DD96-AD13-BB2CF3EA6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25348"/>
            <a:ext cx="5138750" cy="4101350"/>
          </a:xfrm>
          <a:prstGeom prst="rect">
            <a:avLst/>
          </a:prstGeo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Linac/Preacc Operation (Mar 3 – Mar 10)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3/10/2023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DA62B3BA-8921-91EC-74B8-E3E421D9E06A}"/>
              </a:ext>
            </a:extLst>
          </p:cNvPr>
          <p:cNvSpPr txBox="1">
            <a:spLocks/>
          </p:cNvSpPr>
          <p:nvPr/>
        </p:nvSpPr>
        <p:spPr>
          <a:xfrm>
            <a:off x="5260968" y="2911030"/>
            <a:ext cx="3760814" cy="402927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/>
              <a:t>LINAC: (24 hr 33 min)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BB3D0B-32D1-96A6-F3B0-7F9C2E5FCEDB}"/>
              </a:ext>
            </a:extLst>
          </p:cNvPr>
          <p:cNvSpPr txBox="1">
            <a:spLocks/>
          </p:cNvSpPr>
          <p:nvPr/>
        </p:nvSpPr>
        <p:spPr>
          <a:xfrm>
            <a:off x="4923686" y="927436"/>
            <a:ext cx="4435378" cy="285584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/>
              <a:t>PREACC: (5 min) 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311848" y="5051099"/>
            <a:ext cx="6675105" cy="249050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b="1" u="sng" dirty="0">
                <a:solidFill>
                  <a:srgbClr val="0D4D96"/>
                </a:solidFill>
                <a:sym typeface="Wingdings" panose="05000000000000000000" pitchFamily="2" charset="2"/>
              </a:rPr>
              <a:t>Issues: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Sa/Sun: KRF2 VXI module swap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Mon: L:GR5MID instability inhibiting beam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W: Access day (Tank 5 Vac, KRF2/5 diagnostics, LRF2 PA change)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Th: Power glitch, spoiled vacuum at Tank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F: QPS212, Tank 5 vacuum not recovering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All Week: LRF2 OV Trips (corrected by PA change), KRF2 phase instability, CS Faults at KRF2/5</a:t>
            </a: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3260117E-54D1-F077-F3B0-8EDFDC8A4355}"/>
              </a:ext>
            </a:extLst>
          </p:cNvPr>
          <p:cNvSpPr/>
          <p:nvPr/>
        </p:nvSpPr>
        <p:spPr>
          <a:xfrm rot="5400000">
            <a:off x="2112970" y="2174969"/>
            <a:ext cx="45719" cy="73398"/>
          </a:xfrm>
          <a:prstGeom prst="leftBracke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277243-0C27-D38E-D4A0-604BEAFB4249}"/>
              </a:ext>
            </a:extLst>
          </p:cNvPr>
          <p:cNvSpPr txBox="1"/>
          <p:nvPr/>
        </p:nvSpPr>
        <p:spPr>
          <a:xfrm rot="16200000">
            <a:off x="1605477" y="1525886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KRF2 Phase </a:t>
            </a: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CCB5B312-2FE2-F09B-E42A-5EACC11DBC07}"/>
              </a:ext>
            </a:extLst>
          </p:cNvPr>
          <p:cNvSpPr/>
          <p:nvPr/>
        </p:nvSpPr>
        <p:spPr>
          <a:xfrm rot="5400000">
            <a:off x="4026742" y="2101023"/>
            <a:ext cx="45719" cy="221292"/>
          </a:xfrm>
          <a:prstGeom prst="leftBracke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2F805C-426F-00E7-BB95-18EA684A8232}"/>
              </a:ext>
            </a:extLst>
          </p:cNvPr>
          <p:cNvSpPr txBox="1"/>
          <p:nvPr/>
        </p:nvSpPr>
        <p:spPr>
          <a:xfrm rot="16200000">
            <a:off x="3447446" y="1550286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Access Day</a:t>
            </a:r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262955D3-70B4-283E-B439-8C9C8F000623}"/>
              </a:ext>
            </a:extLst>
          </p:cNvPr>
          <p:cNvSpPr/>
          <p:nvPr/>
        </p:nvSpPr>
        <p:spPr>
          <a:xfrm rot="5400000">
            <a:off x="4595307" y="1906152"/>
            <a:ext cx="45719" cy="611038"/>
          </a:xfrm>
          <a:prstGeom prst="leftBracke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998F67-68AC-0D7C-B6EC-E2645B38B4EC}"/>
              </a:ext>
            </a:extLst>
          </p:cNvPr>
          <p:cNvSpPr txBox="1"/>
          <p:nvPr/>
        </p:nvSpPr>
        <p:spPr>
          <a:xfrm rot="16200000">
            <a:off x="4064923" y="1504567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Tank 5 Vac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95ABDD-503D-99E1-04A6-16827E391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963" y="1323061"/>
            <a:ext cx="3200400" cy="15458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A7EA0CC-7781-77C5-64D0-5CA38456BE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0265" y="3356072"/>
            <a:ext cx="3200400" cy="14733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Tank 5 Vacuum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3/10/2023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56C8AF-E2CA-DB06-64B0-9683DAB3C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370" y="918063"/>
            <a:ext cx="6535737" cy="520816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79CB664-F23F-AB8A-E17B-AF7767E36968}"/>
              </a:ext>
            </a:extLst>
          </p:cNvPr>
          <p:cNvSpPr txBox="1"/>
          <p:nvPr/>
        </p:nvSpPr>
        <p:spPr>
          <a:xfrm rot="16200000">
            <a:off x="2357113" y="2169638"/>
            <a:ext cx="1301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Power Glitch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44C1D4A8-861B-8C96-31D8-7E77D2D48C8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57240" y="1550244"/>
            <a:ext cx="288199" cy="151693"/>
          </a:xfrm>
          <a:prstGeom prst="curved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1290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987</TotalTime>
  <Words>128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Linac/Preacc Operation (Mar 3 – Mar 10)</vt:lpstr>
      <vt:lpstr>Tank 5 Vacuum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53</cp:revision>
  <cp:lastPrinted>2014-01-20T19:40:21Z</cp:lastPrinted>
  <dcterms:created xsi:type="dcterms:W3CDTF">2021-03-01T14:25:52Z</dcterms:created>
  <dcterms:modified xsi:type="dcterms:W3CDTF">2023-03-10T14:48:52Z</dcterms:modified>
</cp:coreProperties>
</file>