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3242-6ABA-374A-A135-AF624D847D23}" type="datetimeFigureOut">
              <a:rPr lang="en-US" smtClean="0"/>
              <a:t>3/9/23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3E3C2-059E-3E44-A6A1-9FC6A07E4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0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C31AA-37A3-BF26-B4E1-37B38F166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705D57-EFAC-8450-51EE-3BA313AE0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CA7D9-991F-5585-139E-87E6FFEA6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8C6CE-0B22-6B18-F34E-0C5297959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46EE4-51E0-A639-58B7-4CE06EFE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1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8562-10D1-6337-95F4-A5D15B926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6B3EF0-29D9-52F1-30D1-8F62C9C28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4BC86-CEB9-B890-0787-6339B0F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6F38B-EA12-B1B5-7580-D64E677F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7F36F-05DE-03FA-3A36-3F972C2F2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2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255E39-74BA-FBA2-283D-DCB98A80A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32D9A-82F4-7B31-71C6-A214EFA51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0F879-AFDB-8FC6-D6B5-964C62EF7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1955B-A740-32D1-E6E7-3186023EF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D2061-C631-A4CF-8859-3C05A8F7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6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DCC20-3383-B2F8-9155-8E537AED2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9DBAD-0BF4-94A7-24C4-4E9EFFF04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C23FE-A1B6-61CA-DA3C-2D47DD9AD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B91DE-64EB-69C6-511A-00BFB4AD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60E03-D4D0-A399-9C30-7A705BED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1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40293-10D8-7C7F-4248-47AB4AEAE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9893F-48F7-65E0-337D-CCCBC2CE8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4A462-4B31-B1D9-B833-98C1542F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C6FCB-27CD-312C-702A-F24F46CA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74D1E-96C5-FE7B-5707-71C4C996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3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03822-8093-B754-0466-174B7FC59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E2B7C-5592-8028-D203-F7F1066AD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D78FA-EC58-A3D6-939C-933215136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8F99A-AAE1-0AB0-FCF0-26FA35EC9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DC259-58D6-B278-DC0C-24A87EC2C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2AFD7-5D85-56B2-C4AB-18F52088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7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2C2C-1C4A-E9CD-89B8-BBF3FCD3E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8E16D-1C4E-ACA5-BD2A-3C2065891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EEE5D-2AE9-B0D8-3DE3-057D27FDC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777824-9C31-6209-EE04-F45B49EA3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8D92E-2E47-5A67-B8D9-52C636DD8B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27A537-DE5D-562A-5C2E-D4043B3F5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B09614-0BCA-0065-A466-D30DF8B3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47CB1D-1476-B34D-DCD4-BEDC3EEA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1BAD-99AD-77A7-B527-112D8D89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0816-4D89-3C1E-C1CD-6B0858CA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50EE09-25B9-49BC-34EB-3934D5C5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F6ADE3-EE4A-40B9-C60C-E6ADDB158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4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DD2AF-52F0-2188-A486-BF29F007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B4B4F4-4B15-3601-991C-963A9CEC5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329F4C-E299-2547-CC17-0085FB28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1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3DBED-DDE3-E606-E3F8-68771C9A4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0A795-ED43-0E72-C116-A9E9AB554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26EB1-7C43-F603-DEA4-4329EAE83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D481C-D1D2-5DB0-25AC-95C63D65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10F32-7D23-477D-5B72-3A7697A2C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33014-67BD-643A-FE06-B7DD9B99D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9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023C3-AC55-A23D-EB3A-8A3BD900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AA02F-D365-68AD-27F8-E9CD8478E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C8873-73FB-C547-FCB2-102F84E5D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9D3AC-E3AE-FC50-19E4-F3E2B1D71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3F43D-73EC-3969-F905-4FD1E6E2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6586C8-9B85-9CAE-D269-AE6F866E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5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F4CB80-A38D-E160-7DAD-02DE25FC3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4A858-F0AD-C8AD-EA7B-30A6E7B05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8E11B-D05E-6D58-A4C3-AA5884E7E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3/10/23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A69B2-8E8C-B59D-CF3C-00E57FA74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23AFA-756C-A68E-C8D2-7845ECCA1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E2A80-385B-3C4C-80A4-781CB52BB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0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63027-504C-9B56-D16F-203E2E50A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TSD report for AD 9 am ops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8479D2-0E22-CD42-AAD4-C8A6802AD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K. </a:t>
            </a:r>
            <a:r>
              <a:rPr lang="en-US" dirty="0" err="1"/>
              <a:t>Yonehara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9F556-D265-600C-7F8D-003DC5A1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E9347-7B53-6ACC-3E06-6013A804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6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3DACE-7B93-7DCA-70C3-C33823990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Enlarge beam spot size at the target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18DCB-AC16-9294-41DD-13959818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BADCCB-766F-E233-6109-16E2BBD4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3D6EBA-A889-CC1C-37BA-24E7564F3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78" y="1509925"/>
            <a:ext cx="5744922" cy="3657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43D920E-6A91-B082-9687-890E9FA45B23}"/>
              </a:ext>
            </a:extLst>
          </p:cNvPr>
          <p:cNvSpPr txBox="1"/>
          <p:nvPr/>
        </p:nvSpPr>
        <p:spPr>
          <a:xfrm>
            <a:off x="1495168" y="3154059"/>
            <a:ext cx="117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 optics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169D67-EB2C-F3A7-31DF-66FAEBEAAB96}"/>
              </a:ext>
            </a:extLst>
          </p:cNvPr>
          <p:cNvSpPr txBox="1"/>
          <p:nvPr/>
        </p:nvSpPr>
        <p:spPr>
          <a:xfrm>
            <a:off x="4328984" y="2033713"/>
            <a:ext cx="127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 optics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DB18CDD-EB02-F4F6-D0DD-BEF1CE03E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1" y="1509925"/>
            <a:ext cx="5598367" cy="36576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1C48429-AD29-0644-230D-4A6B885830AB}"/>
              </a:ext>
            </a:extLst>
          </p:cNvPr>
          <p:cNvSpPr txBox="1"/>
          <p:nvPr/>
        </p:nvSpPr>
        <p:spPr>
          <a:xfrm>
            <a:off x="7529385" y="3154059"/>
            <a:ext cx="117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 optics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3DE94A-E3E7-C572-8BE4-CBEF064FC985}"/>
              </a:ext>
            </a:extLst>
          </p:cNvPr>
          <p:cNvSpPr txBox="1"/>
          <p:nvPr/>
        </p:nvSpPr>
        <p:spPr>
          <a:xfrm>
            <a:off x="10289060" y="1695616"/>
            <a:ext cx="127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 optics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013F92-6999-AF92-397D-E5C7B6EBB30C}"/>
              </a:ext>
            </a:extLst>
          </p:cNvPr>
          <p:cNvSpPr txBox="1"/>
          <p:nvPr/>
        </p:nvSpPr>
        <p:spPr>
          <a:xfrm>
            <a:off x="2034498" y="5107880"/>
            <a:ext cx="75134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Switched to the new optics since 3/6/23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Beam spot size will be ~1.5 mm at POT = 55e12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NuMI</a:t>
            </a:r>
            <a:r>
              <a:rPr lang="en-US" sz="2800" dirty="0"/>
              <a:t> target system is ready for 1-MW beam!</a:t>
            </a:r>
          </a:p>
        </p:txBody>
      </p:sp>
    </p:spTree>
    <p:extLst>
      <p:ext uri="{BB962C8B-B14F-4D97-AF65-F5344CB8AC3E}">
        <p14:creationId xmlns:p14="http://schemas.microsoft.com/office/powerpoint/2010/main" val="160207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3575B-51B7-6785-4979-52F15D50A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46372-5C45-14F3-35D5-72B4AEADD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Absorber RAW skip was down after power glitch</a:t>
            </a:r>
          </a:p>
          <a:p>
            <a:pPr lvl="1"/>
            <a:r>
              <a:rPr lang="en-US" dirty="0"/>
              <a:t>It is back on now</a:t>
            </a:r>
          </a:p>
          <a:p>
            <a:r>
              <a:rPr lang="en-US" dirty="0"/>
              <a:t>EAV air activation monitor (G:RD1225) was down</a:t>
            </a:r>
          </a:p>
          <a:p>
            <a:pPr lvl="1"/>
            <a:r>
              <a:rPr lang="en-US" dirty="0"/>
              <a:t>It is fixed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855A3-907B-2148-4894-2494B3AFB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A38A1-D661-6746-71C0-20B239B2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99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FCEDC-59A9-EF36-53E8-5C46A204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F081C-0866-4170-8897-53C542788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major concern </a:t>
            </a:r>
          </a:p>
          <a:p>
            <a:r>
              <a:rPr lang="en-US" dirty="0"/>
              <a:t>We keep monitoring air activation on Evaporator 2 (EAV2). We will request to access TH if things gets worse.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C3C5E-4AF8-969A-6A50-AB026883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3/10/23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C30E2-560B-DC8F-0A75-D32D1371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2A80-385B-3C4C-80A4-781CB52BBC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08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117</Words>
  <Application>Microsoft Macintosh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TSD report for AD 9 am ops meeting</vt:lpstr>
      <vt:lpstr>Enlarge beam spot size at the target</vt:lpstr>
      <vt:lpstr>Other tasks</vt:lpstr>
      <vt:lpstr>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TSD report for AD 9 am ops meeting</dc:title>
  <dc:creator>Katsuya Yonehara</dc:creator>
  <cp:lastModifiedBy>Katsuya Yonehara</cp:lastModifiedBy>
  <cp:revision>11</cp:revision>
  <dcterms:created xsi:type="dcterms:W3CDTF">2023-03-03T14:30:23Z</dcterms:created>
  <dcterms:modified xsi:type="dcterms:W3CDTF">2023-03-10T14:00:35Z</dcterms:modified>
</cp:coreProperties>
</file>