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</p:sldMasterIdLst>
  <p:notesMasterIdLst>
    <p:notesMasterId r:id="rId13"/>
  </p:notesMasterIdLst>
  <p:handoutMasterIdLst>
    <p:handoutMasterId r:id="rId14"/>
  </p:handoutMasterIdLst>
  <p:sldIdLst>
    <p:sldId id="449" r:id="rId6"/>
    <p:sldId id="2107" r:id="rId7"/>
    <p:sldId id="2105" r:id="rId8"/>
    <p:sldId id="2487" r:id="rId9"/>
    <p:sldId id="275" r:id="rId10"/>
    <p:sldId id="2486" r:id="rId11"/>
    <p:sldId id="2489" r:id="rId1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FEFF"/>
    <a:srgbClr val="000000"/>
    <a:srgbClr val="DAF3CB"/>
    <a:srgbClr val="97D7EB"/>
    <a:srgbClr val="98D7EA"/>
    <a:srgbClr val="98D7EB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1B7FA-A38F-4D0A-9FAB-5CA5406F5EE1}" v="17" dt="2023-03-09T20:20:35.40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92" autoAdjust="0"/>
    <p:restoredTop sz="76248" autoAdjust="0"/>
  </p:normalViewPr>
  <p:slideViewPr>
    <p:cSldViewPr snapToGrid="0" snapToObjects="1" showGuides="1">
      <p:cViewPr varScale="1">
        <p:scale>
          <a:sx n="67" d="100"/>
          <a:sy n="67" d="100"/>
        </p:scale>
        <p:origin x="792" y="5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Allison" userId="fb696771-0a4b-4c44-946d-b4975bc82e07" providerId="ADAL" clId="{C291B7FA-A38F-4D0A-9FAB-5CA5406F5EE1}"/>
    <pc:docChg chg="undo redo custSel modSld">
      <pc:chgData name="Rob Allison" userId="fb696771-0a4b-4c44-946d-b4975bc82e07" providerId="ADAL" clId="{C291B7FA-A38F-4D0A-9FAB-5CA5406F5EE1}" dt="2023-03-10T14:27:21.848" v="1049" actId="20577"/>
      <pc:docMkLst>
        <pc:docMk/>
      </pc:docMkLst>
      <pc:sldChg chg="modSp mod modShow">
        <pc:chgData name="Rob Allison" userId="fb696771-0a4b-4c44-946d-b4975bc82e07" providerId="ADAL" clId="{C291B7FA-A38F-4D0A-9FAB-5CA5406F5EE1}" dt="2023-03-10T13:29:23.037" v="1010" actId="729"/>
        <pc:sldMkLst>
          <pc:docMk/>
          <pc:sldMk cId="1810868556" sldId="449"/>
        </pc:sldMkLst>
        <pc:spChg chg="mod">
          <ac:chgData name="Rob Allison" userId="fb696771-0a4b-4c44-946d-b4975bc82e07" providerId="ADAL" clId="{C291B7FA-A38F-4D0A-9FAB-5CA5406F5EE1}" dt="2023-03-09T14:14:28.915" v="789" actId="20577"/>
          <ac:spMkLst>
            <pc:docMk/>
            <pc:sldMk cId="1810868556" sldId="449"/>
            <ac:spMk id="11" creationId="{D44ACDAA-8A3A-487A-887A-E488F5E0E9B8}"/>
          </ac:spMkLst>
        </pc:spChg>
      </pc:sldChg>
      <pc:sldChg chg="addSp delSp modSp mod">
        <pc:chgData name="Rob Allison" userId="fb696771-0a4b-4c44-946d-b4975bc82e07" providerId="ADAL" clId="{C291B7FA-A38F-4D0A-9FAB-5CA5406F5EE1}" dt="2023-03-10T14:27:21.848" v="1049" actId="20577"/>
        <pc:sldMkLst>
          <pc:docMk/>
          <pc:sldMk cId="324892563" sldId="2105"/>
        </pc:sldMkLst>
        <pc:spChg chg="mod">
          <ac:chgData name="Rob Allison" userId="fb696771-0a4b-4c44-946d-b4975bc82e07" providerId="ADAL" clId="{C291B7FA-A38F-4D0A-9FAB-5CA5406F5EE1}" dt="2023-03-09T14:38:07.804" v="995" actId="1076"/>
          <ac:spMkLst>
            <pc:docMk/>
            <pc:sldMk cId="324892563" sldId="2105"/>
            <ac:spMk id="9" creationId="{3B2725C7-7471-462D-8044-DAD5F35687DC}"/>
          </ac:spMkLst>
        </pc:spChg>
        <pc:spChg chg="add del mod">
          <ac:chgData name="Rob Allison" userId="fb696771-0a4b-4c44-946d-b4975bc82e07" providerId="ADAL" clId="{C291B7FA-A38F-4D0A-9FAB-5CA5406F5EE1}" dt="2023-03-08T20:47:19.706" v="558" actId="478"/>
          <ac:spMkLst>
            <pc:docMk/>
            <pc:sldMk cId="324892563" sldId="2105"/>
            <ac:spMk id="10" creationId="{D7D72939-AD35-F304-EF17-69C40368757A}"/>
          </ac:spMkLst>
        </pc:spChg>
        <pc:spChg chg="add del mod">
          <ac:chgData name="Rob Allison" userId="fb696771-0a4b-4c44-946d-b4975bc82e07" providerId="ADAL" clId="{C291B7FA-A38F-4D0A-9FAB-5CA5406F5EE1}" dt="2023-03-08T20:47:16.816" v="557" actId="478"/>
          <ac:spMkLst>
            <pc:docMk/>
            <pc:sldMk cId="324892563" sldId="2105"/>
            <ac:spMk id="11" creationId="{97B2D924-6116-C96E-9B4C-5FF1B267A062}"/>
          </ac:spMkLst>
        </pc:spChg>
        <pc:spChg chg="mod">
          <ac:chgData name="Rob Allison" userId="fb696771-0a4b-4c44-946d-b4975bc82e07" providerId="ADAL" clId="{C291B7FA-A38F-4D0A-9FAB-5CA5406F5EE1}" dt="2023-03-10T14:27:21.848" v="1049" actId="20577"/>
          <ac:spMkLst>
            <pc:docMk/>
            <pc:sldMk cId="324892563" sldId="2105"/>
            <ac:spMk id="12" creationId="{7918FE38-A19E-484E-B691-17ABBA0E6250}"/>
          </ac:spMkLst>
        </pc:spChg>
        <pc:picChg chg="add mod">
          <ac:chgData name="Rob Allison" userId="fb696771-0a4b-4c44-946d-b4975bc82e07" providerId="ADAL" clId="{C291B7FA-A38F-4D0A-9FAB-5CA5406F5EE1}" dt="2023-03-08T20:34:17.185" v="341" actId="14100"/>
          <ac:picMkLst>
            <pc:docMk/>
            <pc:sldMk cId="324892563" sldId="2105"/>
            <ac:picMk id="5" creationId="{BE022DE2-56BC-E99F-DCC6-42C10510D625}"/>
          </ac:picMkLst>
        </pc:picChg>
        <pc:picChg chg="add del mod">
          <ac:chgData name="Rob Allison" userId="fb696771-0a4b-4c44-946d-b4975bc82e07" providerId="ADAL" clId="{C291B7FA-A38F-4D0A-9FAB-5CA5406F5EE1}" dt="2023-03-09T14:38:17.579" v="1006" actId="478"/>
          <ac:picMkLst>
            <pc:docMk/>
            <pc:sldMk cId="324892563" sldId="2105"/>
            <ac:picMk id="6" creationId="{E8CCAA49-6A01-AE6B-A195-8854C24D5EE0}"/>
          </ac:picMkLst>
        </pc:picChg>
        <pc:picChg chg="mod">
          <ac:chgData name="Rob Allison" userId="fb696771-0a4b-4c44-946d-b4975bc82e07" providerId="ADAL" clId="{C291B7FA-A38F-4D0A-9FAB-5CA5406F5EE1}" dt="2023-03-09T14:34:46.851" v="940" actId="14100"/>
          <ac:picMkLst>
            <pc:docMk/>
            <pc:sldMk cId="324892563" sldId="2105"/>
            <ac:picMk id="7" creationId="{3A31AA07-DBF1-40C6-B991-911D7BDBD949}"/>
          </ac:picMkLst>
        </pc:picChg>
        <pc:picChg chg="add mod">
          <ac:chgData name="Rob Allison" userId="fb696771-0a4b-4c44-946d-b4975bc82e07" providerId="ADAL" clId="{C291B7FA-A38F-4D0A-9FAB-5CA5406F5EE1}" dt="2023-03-09T20:20:35.400" v="1009" actId="1076"/>
          <ac:picMkLst>
            <pc:docMk/>
            <pc:sldMk cId="324892563" sldId="2105"/>
            <ac:picMk id="1026" creationId="{B07D589B-80E2-61E5-7249-A3DC9F65ED20}"/>
          </ac:picMkLst>
        </pc:picChg>
        <pc:cxnChg chg="add del">
          <ac:chgData name="Rob Allison" userId="fb696771-0a4b-4c44-946d-b4975bc82e07" providerId="ADAL" clId="{C291B7FA-A38F-4D0A-9FAB-5CA5406F5EE1}" dt="2023-03-08T20:42:59.202" v="513" actId="478"/>
          <ac:cxnSpMkLst>
            <pc:docMk/>
            <pc:sldMk cId="324892563" sldId="2105"/>
            <ac:cxnSpMk id="8" creationId="{63E3B855-66C2-824E-6601-51D606129C2E}"/>
          </ac:cxnSpMkLst>
        </pc:cxnChg>
        <pc:cxnChg chg="add del mod">
          <ac:chgData name="Rob Allison" userId="fb696771-0a4b-4c44-946d-b4975bc82e07" providerId="ADAL" clId="{C291B7FA-A38F-4D0A-9FAB-5CA5406F5EE1}" dt="2023-03-09T14:38:14.073" v="1005" actId="11529"/>
          <ac:cxnSpMkLst>
            <pc:docMk/>
            <pc:sldMk cId="324892563" sldId="2105"/>
            <ac:cxnSpMk id="10" creationId="{8B04048F-ADFC-EEDA-7050-D169CD6E1EA2}"/>
          </ac:cxnSpMkLst>
        </pc:cxnChg>
        <pc:cxnChg chg="add del mod">
          <ac:chgData name="Rob Allison" userId="fb696771-0a4b-4c44-946d-b4975bc82e07" providerId="ADAL" clId="{C291B7FA-A38F-4D0A-9FAB-5CA5406F5EE1}" dt="2023-03-09T14:38:10.962" v="1001"/>
          <ac:cxnSpMkLst>
            <pc:docMk/>
            <pc:sldMk cId="324892563" sldId="2105"/>
            <ac:cxnSpMk id="11" creationId="{A7E66C35-0763-54D6-0FD7-66B71E146BFC}"/>
          </ac:cxnSpMkLst>
        </pc:cxnChg>
        <pc:cxnChg chg="add del mod">
          <ac:chgData name="Rob Allison" userId="fb696771-0a4b-4c44-946d-b4975bc82e07" providerId="ADAL" clId="{C291B7FA-A38F-4D0A-9FAB-5CA5406F5EE1}" dt="2023-03-09T14:38:09.501" v="998"/>
          <ac:cxnSpMkLst>
            <pc:docMk/>
            <pc:sldMk cId="324892563" sldId="2105"/>
            <ac:cxnSpMk id="14" creationId="{C046869E-6D51-9F41-804C-B89016FAB86E}"/>
          </ac:cxnSpMkLst>
        </pc:cxnChg>
      </pc:sldChg>
      <pc:sldChg chg="addSp modSp mod modShow">
        <pc:chgData name="Rob Allison" userId="fb696771-0a4b-4c44-946d-b4975bc82e07" providerId="ADAL" clId="{C291B7FA-A38F-4D0A-9FAB-5CA5406F5EE1}" dt="2023-03-09T14:31:35.215" v="927" actId="1076"/>
        <pc:sldMkLst>
          <pc:docMk/>
          <pc:sldMk cId="2115971017" sldId="2107"/>
        </pc:sldMkLst>
        <pc:spChg chg="add mod">
          <ac:chgData name="Rob Allison" userId="fb696771-0a4b-4c44-946d-b4975bc82e07" providerId="ADAL" clId="{C291B7FA-A38F-4D0A-9FAB-5CA5406F5EE1}" dt="2023-03-09T14:22:44.376" v="917" actId="20577"/>
          <ac:spMkLst>
            <pc:docMk/>
            <pc:sldMk cId="2115971017" sldId="2107"/>
            <ac:spMk id="2" creationId="{7BF0EFF5-C322-EED0-3183-CEC316F16581}"/>
          </ac:spMkLst>
        </pc:spChg>
        <pc:spChg chg="mod">
          <ac:chgData name="Rob Allison" userId="fb696771-0a4b-4c44-946d-b4975bc82e07" providerId="ADAL" clId="{C291B7FA-A38F-4D0A-9FAB-5CA5406F5EE1}" dt="2023-03-08T20:59:00.716" v="774" actId="6549"/>
          <ac:spMkLst>
            <pc:docMk/>
            <pc:sldMk cId="2115971017" sldId="2107"/>
            <ac:spMk id="11" creationId="{0030CE53-0264-4BFB-BA48-FB3DC945D81E}"/>
          </ac:spMkLst>
        </pc:spChg>
        <pc:picChg chg="mod">
          <ac:chgData name="Rob Allison" userId="fb696771-0a4b-4c44-946d-b4975bc82e07" providerId="ADAL" clId="{C291B7FA-A38F-4D0A-9FAB-5CA5406F5EE1}" dt="2023-03-08T20:25:46.404" v="187" actId="1076"/>
          <ac:picMkLst>
            <pc:docMk/>
            <pc:sldMk cId="2115971017" sldId="2107"/>
            <ac:picMk id="4" creationId="{3EF9D869-86BE-49CE-A440-0D1215895460}"/>
          </ac:picMkLst>
        </pc:picChg>
        <pc:picChg chg="add mod">
          <ac:chgData name="Rob Allison" userId="fb696771-0a4b-4c44-946d-b4975bc82e07" providerId="ADAL" clId="{C291B7FA-A38F-4D0A-9FAB-5CA5406F5EE1}" dt="2023-03-09T14:26:42.366" v="922" actId="1076"/>
          <ac:picMkLst>
            <pc:docMk/>
            <pc:sldMk cId="2115971017" sldId="2107"/>
            <ac:picMk id="6" creationId="{F506FF19-3687-52BA-7663-571053522831}"/>
          </ac:picMkLst>
        </pc:picChg>
        <pc:picChg chg="add mod">
          <ac:chgData name="Rob Allison" userId="fb696771-0a4b-4c44-946d-b4975bc82e07" providerId="ADAL" clId="{C291B7FA-A38F-4D0A-9FAB-5CA5406F5EE1}" dt="2023-03-09T14:31:35.215" v="927" actId="1076"/>
          <ac:picMkLst>
            <pc:docMk/>
            <pc:sldMk cId="2115971017" sldId="2107"/>
            <ac:picMk id="8" creationId="{4E68A516-37C0-4B32-2666-CE5652ED37F8}"/>
          </ac:picMkLst>
        </pc:picChg>
      </pc:sldChg>
      <pc:sldChg chg="mod modShow">
        <pc:chgData name="Rob Allison" userId="fb696771-0a4b-4c44-946d-b4975bc82e07" providerId="ADAL" clId="{C291B7FA-A38F-4D0A-9FAB-5CA5406F5EE1}" dt="2023-03-10T13:32:30.591" v="1011" actId="729"/>
        <pc:sldMkLst>
          <pc:docMk/>
          <pc:sldMk cId="4250327178" sldId="2487"/>
        </pc:sldMkLst>
      </pc:sldChg>
      <pc:sldChg chg="addSp delSp modSp mod modShow">
        <pc:chgData name="Rob Allison" userId="fb696771-0a4b-4c44-946d-b4975bc82e07" providerId="ADAL" clId="{C291B7FA-A38F-4D0A-9FAB-5CA5406F5EE1}" dt="2023-03-08T20:55:25.335" v="636" actId="207"/>
        <pc:sldMkLst>
          <pc:docMk/>
          <pc:sldMk cId="2111187062" sldId="2489"/>
        </pc:sldMkLst>
        <pc:spChg chg="mod">
          <ac:chgData name="Rob Allison" userId="fb696771-0a4b-4c44-946d-b4975bc82e07" providerId="ADAL" clId="{C291B7FA-A38F-4D0A-9FAB-5CA5406F5EE1}" dt="2023-03-08T20:49:41.003" v="603" actId="1076"/>
          <ac:spMkLst>
            <pc:docMk/>
            <pc:sldMk cId="2111187062" sldId="2489"/>
            <ac:spMk id="2" creationId="{25A61C60-0731-4F1C-AE45-63CC454D4716}"/>
          </ac:spMkLst>
        </pc:spChg>
        <pc:spChg chg="mod">
          <ac:chgData name="Rob Allison" userId="fb696771-0a4b-4c44-946d-b4975bc82e07" providerId="ADAL" clId="{C291B7FA-A38F-4D0A-9FAB-5CA5406F5EE1}" dt="2023-03-08T20:55:25.335" v="636" actId="207"/>
          <ac:spMkLst>
            <pc:docMk/>
            <pc:sldMk cId="2111187062" sldId="2489"/>
            <ac:spMk id="11" creationId="{0030CE53-0264-4BFB-BA48-FB3DC945D81E}"/>
          </ac:spMkLst>
        </pc:spChg>
        <pc:picChg chg="add mod">
          <ac:chgData name="Rob Allison" userId="fb696771-0a4b-4c44-946d-b4975bc82e07" providerId="ADAL" clId="{C291B7FA-A38F-4D0A-9FAB-5CA5406F5EE1}" dt="2023-03-08T20:53:56.754" v="620" actId="14100"/>
          <ac:picMkLst>
            <pc:docMk/>
            <pc:sldMk cId="2111187062" sldId="2489"/>
            <ac:picMk id="5" creationId="{448D8A7B-09AE-AFBA-2E85-7B8D5F70F458}"/>
          </ac:picMkLst>
        </pc:picChg>
        <pc:picChg chg="add del mod">
          <ac:chgData name="Rob Allison" userId="fb696771-0a4b-4c44-946d-b4975bc82e07" providerId="ADAL" clId="{C291B7FA-A38F-4D0A-9FAB-5CA5406F5EE1}" dt="2023-03-08T20:50:41.996" v="613" actId="478"/>
          <ac:picMkLst>
            <pc:docMk/>
            <pc:sldMk cId="2111187062" sldId="2489"/>
            <ac:picMk id="7" creationId="{CB5183F0-03FE-77F5-9088-A28C9B73839E}"/>
          </ac:picMkLst>
        </pc:picChg>
        <pc:picChg chg="add mod">
          <ac:chgData name="Rob Allison" userId="fb696771-0a4b-4c44-946d-b4975bc82e07" providerId="ADAL" clId="{C291B7FA-A38F-4D0A-9FAB-5CA5406F5EE1}" dt="2023-03-08T20:53:40.199" v="617" actId="1076"/>
          <ac:picMkLst>
            <pc:docMk/>
            <pc:sldMk cId="2111187062" sldId="2489"/>
            <ac:picMk id="9" creationId="{615F54CB-ADE8-DE05-FE71-E1EC8506F67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2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3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9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5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4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99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4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34968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9875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8831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38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710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736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799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6866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558697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690902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76168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94279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63379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6861"/>
      </p:ext>
    </p:extLst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383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47" r:id="rId14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3/10/2023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  <p:sldLayoutId id="2147484146" r:id="rId14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142D3-71AD-455D-BFAD-C417798B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EE3973-6055-4F16-B13B-2126F475A3DF}"/>
              </a:ext>
            </a:extLst>
          </p:cNvPr>
          <p:cNvSpPr/>
          <p:nvPr/>
        </p:nvSpPr>
        <p:spPr>
          <a:xfrm rot="10800000">
            <a:off x="0" y="1922"/>
            <a:ext cx="9144000" cy="5141578"/>
          </a:xfrm>
          <a:prstGeom prst="rect">
            <a:avLst/>
          </a:prstGeom>
          <a:gradFill flip="none" rotWithShape="1">
            <a:gsLst>
              <a:gs pos="51000">
                <a:srgbClr val="8397A9">
                  <a:alpha val="69000"/>
                </a:srgbClr>
              </a:gs>
              <a:gs pos="0">
                <a:schemeClr val="tx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45118" y="925570"/>
            <a:ext cx="5750918" cy="3724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Pressing Issues / Special Topic: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 SEWS Test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FDR45 Trip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Items of Note: F0, MS-3, XG Roof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/>
              </a:rPr>
              <a:t>Contractors Onsite (verbal update)</a:t>
            </a:r>
            <a:endParaRPr lang="en-US" sz="1400" dirty="0">
              <a:solidFill>
                <a:schemeClr val="bg1"/>
              </a:solidFill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Utility Outages – None Upcoming </a:t>
            </a:r>
            <a:endParaRPr lang="en-US" sz="1400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marR="57150" lvl="0" indent="-1714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Road Closures – None scheduled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Prairie burns – Sparrow Hedge Area</a:t>
            </a:r>
            <a:endParaRPr lang="en-US" sz="1400" dirty="0">
              <a:solidFill>
                <a:schemeClr val="bg1"/>
              </a:solidFill>
            </a:endParaRP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fr-FR" sz="1400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1100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1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Infrastructure Services Division Updates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9511A-FFE3-AA86-CA6F-5A492B9C9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6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5" y="0"/>
            <a:ext cx="9144000" cy="51310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30CE53-0264-4BFB-BA48-FB3DC945D81E}"/>
              </a:ext>
            </a:extLst>
          </p:cNvPr>
          <p:cNvSpPr/>
          <p:nvPr/>
        </p:nvSpPr>
        <p:spPr>
          <a:xfrm>
            <a:off x="3973380" y="836368"/>
            <a:ext cx="5527878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accent6"/>
                </a:solidFill>
                <a:latin typeface="Arial"/>
              </a:rPr>
              <a:t>Sitewide Emergency Warning System(SEWS) Test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Arial"/>
              </a:rPr>
              <a:t>Tasked to survey results.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Arial"/>
              </a:rPr>
              <a:t>Posted in TG North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Arial"/>
              </a:rPr>
              <a:t>Surveyed occupants in Linac/X/TG, Boosters, A0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Arial"/>
              </a:rPr>
              <a:t>Reported results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Calibri"/>
              </a:rPr>
              <a:t>Special Topic: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0EFF5-C322-EED0-3183-CEC316F16581}"/>
              </a:ext>
            </a:extLst>
          </p:cNvPr>
          <p:cNvSpPr txBox="1"/>
          <p:nvPr/>
        </p:nvSpPr>
        <p:spPr>
          <a:xfrm>
            <a:off x="-1455" y="874468"/>
            <a:ext cx="397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FDR45 Trip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Culprit: Musculus (Little Mouse)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Building mechanical/electrical shake down – no issues noted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5" descr="A picture containing cat, mammal, rodent&#10;&#10;Description automatically generated">
            <a:extLst>
              <a:ext uri="{FF2B5EF4-FFF2-40B4-BE49-F238E27FC236}">
                <a16:creationId xmlns:a16="http://schemas.microsoft.com/office/drawing/2014/main" id="{F506FF19-3687-52BA-7663-571053522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1975290"/>
            <a:ext cx="1871662" cy="2272324"/>
          </a:xfrm>
          <a:prstGeom prst="rect">
            <a:avLst/>
          </a:prstGeom>
        </p:spPr>
      </p:pic>
      <p:pic>
        <p:nvPicPr>
          <p:cNvPr id="8" name="Picture 7" descr="Text, whiteboard&#10;&#10;Description automatically generated">
            <a:extLst>
              <a:ext uri="{FF2B5EF4-FFF2-40B4-BE49-F238E27FC236}">
                <a16:creationId xmlns:a16="http://schemas.microsoft.com/office/drawing/2014/main" id="{4E68A516-37C0-4B32-2666-CE5652ED3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300" y="2287884"/>
            <a:ext cx="5497426" cy="198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/>
            </a:gs>
            <a:gs pos="100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31AA07-DBF1-40C6-B991-911D7BDBD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217" y="6830"/>
            <a:ext cx="4095209" cy="46724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2725C7-7471-462D-8044-DAD5F35687DC}"/>
              </a:ext>
            </a:extLst>
          </p:cNvPr>
          <p:cNvSpPr/>
          <p:nvPr/>
        </p:nvSpPr>
        <p:spPr>
          <a:xfrm>
            <a:off x="-7074" y="1921"/>
            <a:ext cx="5455374" cy="4774088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0" y="1001615"/>
            <a:ext cx="2544464" cy="25083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0815" indent="-170815" defTabSz="457189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50"/>
                </a:solidFill>
                <a:latin typeface="Calibri Light"/>
                <a:cs typeface="Calibri Light"/>
              </a:rPr>
              <a:t>F-0 Roof work underway</a:t>
            </a:r>
          </a:p>
          <a:p>
            <a:pPr marL="170815" indent="-170815" defTabSz="457189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50"/>
                </a:solidFill>
                <a:latin typeface="Calibri Light"/>
                <a:cs typeface="Calibri Light"/>
              </a:rPr>
              <a:t>MCR Roof leak repairs – Raptor relocated from BT to XG.</a:t>
            </a:r>
          </a:p>
          <a:p>
            <a:pPr marL="170815" indent="-170815" defTabSz="457189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50"/>
                </a:solidFill>
                <a:latin typeface="Calibri Light"/>
                <a:cs typeface="Calibri Light"/>
              </a:rPr>
              <a:t>Generator work ongoing at MI-65</a:t>
            </a:r>
          </a:p>
          <a:p>
            <a:pPr marL="628015" lvl="1" indent="-170815" defTabSz="457189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505050"/>
              </a:solidFill>
              <a:latin typeface="Calibri Ligh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C31-D90F-5086-AAB0-2390C04CD1EC}"/>
              </a:ext>
            </a:extLst>
          </p:cNvPr>
          <p:cNvSpPr txBox="1"/>
          <p:nvPr/>
        </p:nvSpPr>
        <p:spPr>
          <a:xfrm>
            <a:off x="257126" y="367491"/>
            <a:ext cx="49885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Items of Note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B0A6-0DFF-8D91-FD13-A6F87A6D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A picture containing sky, outdoor, trailer&#10;&#10;Description automatically generated">
            <a:extLst>
              <a:ext uri="{FF2B5EF4-FFF2-40B4-BE49-F238E27FC236}">
                <a16:creationId xmlns:a16="http://schemas.microsoft.com/office/drawing/2014/main" id="{BE022DE2-56BC-E99F-DCC6-42C10510D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26" y="16907"/>
            <a:ext cx="3464574" cy="21928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07D589B-80E2-61E5-7249-A3DC9F65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50" y="2209800"/>
            <a:ext cx="2447925" cy="2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9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415E1-6485-BDBF-C755-9AB106B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49" y="0"/>
            <a:ext cx="6579496" cy="5143500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Contractors on Site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59ECA2-7031-6B2F-37A3-14C905F5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3F3681-27E7-AFBA-47A1-A1D532B09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898438"/>
              </p:ext>
            </p:extLst>
          </p:nvPr>
        </p:nvGraphicFramePr>
        <p:xfrm>
          <a:off x="105276" y="1082842"/>
          <a:ext cx="5815345" cy="3996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5345">
                  <a:extLst>
                    <a:ext uri="{9D8B030D-6E8A-4147-A177-3AD203B41FA5}">
                      <a16:colId xmlns:a16="http://schemas.microsoft.com/office/drawing/2014/main" val="2423840954"/>
                    </a:ext>
                  </a:extLst>
                </a:gridCol>
              </a:tblGrid>
              <a:tr h="519079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Midwest Mechanical:  2 people: BGW, BGE, MI10-MI14.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2689098"/>
                  </a:ext>
                </a:extLst>
              </a:tr>
              <a:tr h="519079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ECS: OTE Door installation.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7117286"/>
                  </a:ext>
                </a:extLst>
              </a:tr>
              <a:tr h="519079">
                <a:tc>
                  <a:txBody>
                    <a:bodyPr/>
                    <a:lstStyle/>
                    <a:p>
                      <a:r>
                        <a:rPr lang="en-US" dirty="0" err="1">
                          <a:effectLst/>
                        </a:rPr>
                        <a:t>Rachke</a:t>
                      </a:r>
                      <a:r>
                        <a:rPr lang="en-US" dirty="0">
                          <a:effectLst/>
                        </a:rPr>
                        <a:t>: Site 38 HVAC.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0881827"/>
                  </a:ext>
                </a:extLst>
              </a:tr>
              <a:tr h="618477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Seivert Electric: Crane Inspections: SBNND Crane upgrade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7715186"/>
                  </a:ext>
                </a:extLst>
              </a:tr>
              <a:tr h="519079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INTERSTATE: Generator inspections - Master Substation.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1216221"/>
                  </a:ext>
                </a:extLst>
              </a:tr>
              <a:tr h="519079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Leyden Electric:  D0,MDB (lighting)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0133244"/>
                  </a:ext>
                </a:extLst>
              </a:tr>
              <a:tr h="519079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MidAmerican Elevator: Elevators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4699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327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>
            <a:extLst>
              <a:ext uri="{FF2B5EF4-FFF2-40B4-BE49-F238E27FC236}">
                <a16:creationId xmlns:a16="http://schemas.microsoft.com/office/drawing/2014/main" id="{EDFF58EE-F042-43FC-9514-DC4C60AD4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83804"/>
            <a:ext cx="6715125" cy="52273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2363342" y="-83804"/>
            <a:ext cx="6780658" cy="5227303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Utility Outages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9D5E7EA-A5E4-44B4-8D0A-48F4CD10F218}"/>
              </a:ext>
            </a:extLst>
          </p:cNvPr>
          <p:cNvSpPr txBox="1"/>
          <p:nvPr/>
        </p:nvSpPr>
        <p:spPr>
          <a:xfrm>
            <a:off x="6471138" y="827759"/>
            <a:ext cx="2589006" cy="4144291"/>
          </a:xfrm>
          <a:prstGeom prst="rect">
            <a:avLst/>
          </a:prstGeom>
        </p:spPr>
        <p:txBody>
          <a:bodyPr vert="horz" wrap="square" lIns="0" tIns="95885" rIns="0" bIns="0" rtlCol="0" anchor="t">
            <a:noAutofit/>
          </a:bodyPr>
          <a:lstStyle/>
          <a:p>
            <a:pPr marL="402590" indent="-171450">
              <a:lnSpc>
                <a:spcPct val="100000"/>
              </a:lnSpc>
              <a:spcBef>
                <a:spcPts val="1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pc="15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DFC012-F1DE-3AE0-DAAB-35485CDE2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770" y="4189138"/>
            <a:ext cx="4175661" cy="77314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1F11159-B9B7-1B46-7AD7-85AE06AAE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385" y="1602"/>
            <a:ext cx="2405921" cy="4114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0035A-28B7-B277-3692-E4D97C92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C83764E-E337-42DB-93FC-6FEB65E2E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3" b="3495"/>
          <a:stretch/>
        </p:blipFill>
        <p:spPr bwMode="auto">
          <a:xfrm>
            <a:off x="1917832" y="0"/>
            <a:ext cx="7229475" cy="51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-26378" y="3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Road Closures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7A6C74-2B39-4C2D-A132-8190C84B4975}"/>
              </a:ext>
            </a:extLst>
          </p:cNvPr>
          <p:cNvSpPr/>
          <p:nvPr/>
        </p:nvSpPr>
        <p:spPr>
          <a:xfrm>
            <a:off x="1455" y="1539768"/>
            <a:ext cx="445294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57150" lvl="0" indent="-1714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None Scheduled</a:t>
            </a:r>
            <a:endParaRPr lang="en-US" sz="1800" dirty="0">
              <a:solidFill>
                <a:schemeClr val="accent6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>
              <a:solidFill>
                <a:schemeClr val="accent6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F47D79-C7A8-79EE-7452-84FF1B5D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7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FED3EF-ADAB-47E2-8473-ED8A4C1DF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" y="0"/>
            <a:ext cx="7705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A61C60-0731-4F1C-AE45-63CC454D4716}"/>
              </a:ext>
            </a:extLst>
          </p:cNvPr>
          <p:cNvSpPr/>
          <p:nvPr/>
        </p:nvSpPr>
        <p:spPr>
          <a:xfrm rot="10800000">
            <a:off x="3612173" y="10531"/>
            <a:ext cx="5625622" cy="5141578"/>
          </a:xfrm>
          <a:prstGeom prst="rect">
            <a:avLst/>
          </a:prstGeom>
          <a:gradFill flip="none" rotWithShape="1">
            <a:gsLst>
              <a:gs pos="58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0CE53-0264-4BFB-BA48-FB3DC945D81E}"/>
              </a:ext>
            </a:extLst>
          </p:cNvPr>
          <p:cNvSpPr/>
          <p:nvPr/>
        </p:nvSpPr>
        <p:spPr>
          <a:xfrm>
            <a:off x="2215962" y="947301"/>
            <a:ext cx="4712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+mn-lt"/>
              </a:rPr>
              <a:t>Sparrow Hedge Area – 8Mar23</a:t>
            </a:r>
            <a:endParaRPr lang="en-US" b="0" i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Prairie Burns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2850FD-54EA-1511-2B79-33D51C31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48D8A7B-09AE-AFBA-2E85-7B8D5F70F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031" y="1417575"/>
            <a:ext cx="3809999" cy="363855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15F54CB-ADE8-DE05-FE71-E1EC8506F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0" y="1417575"/>
            <a:ext cx="3810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8706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80c986-2050-497c-85a6-1d33c8848c6f" xsi:nil="true"/>
    <lcf76f155ced4ddcb4097134ff3c332f xmlns="e3b62392-c388-4243-aa46-300030a88113">
      <Terms xmlns="http://schemas.microsoft.com/office/infopath/2007/PartnerControls"/>
    </lcf76f155ced4ddcb4097134ff3c332f>
    <SharedWithUsers xmlns="c480c986-2050-497c-85a6-1d33c8848c6f">
      <UserInfo>
        <DisplayName>Bruce Bieritz</DisplayName>
        <AccountId>17</AccountId>
        <AccountType/>
      </UserInfo>
      <UserInfo>
        <DisplayName>Rob Allison</DisplayName>
        <AccountId>15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A06ACFC8F5CB48AF8FB4E1B7E23999" ma:contentTypeVersion="10" ma:contentTypeDescription="Create a new document." ma:contentTypeScope="" ma:versionID="7c3527dd85fc8201f8823d6fd0162ed2">
  <xsd:schema xmlns:xsd="http://www.w3.org/2001/XMLSchema" xmlns:xs="http://www.w3.org/2001/XMLSchema" xmlns:p="http://schemas.microsoft.com/office/2006/metadata/properties" xmlns:ns2="e3b62392-c388-4243-aa46-300030a88113" xmlns:ns3="c480c986-2050-497c-85a6-1d33c8848c6f" targetNamespace="http://schemas.microsoft.com/office/2006/metadata/properties" ma:root="true" ma:fieldsID="8e49b66331e2214260e941b5a75a1b07" ns2:_="" ns3:_="">
    <xsd:import namespace="e3b62392-c388-4243-aa46-300030a88113"/>
    <xsd:import namespace="c480c986-2050-497c-85a6-1d33c8848c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62392-c388-4243-aa46-300030a881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0c986-2050-497c-85a6-1d33c8848c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da6aea5-fac2-4954-bd28-a019eac666d3}" ma:internalName="TaxCatchAll" ma:showField="CatchAllData" ma:web="c480c986-2050-497c-85a6-1d33c8848c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F2A62D-1FC0-448D-BA91-EB291059DD95}">
  <ds:schemaRefs>
    <ds:schemaRef ds:uri="http://purl.org/dc/elements/1.1/"/>
    <ds:schemaRef ds:uri="http://schemas.microsoft.com/office/2006/metadata/properties"/>
    <ds:schemaRef ds:uri="5313b5c4-e71b-44af-adf7-e7134c6df5c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38f5d2cb-02f5-45f5-8aad-51b88b399693"/>
    <ds:schemaRef ds:uri="http://schemas.microsoft.com/office/infopath/2007/PartnerControls"/>
    <ds:schemaRef ds:uri="http://www.w3.org/XML/1998/namespace"/>
    <ds:schemaRef ds:uri="http://purl.org/dc/dcmitype/"/>
    <ds:schemaRef ds:uri="c480c986-2050-497c-85a6-1d33c8848c6f"/>
    <ds:schemaRef ds:uri="e3b62392-c388-4243-aa46-300030a88113"/>
  </ds:schemaRefs>
</ds:datastoreItem>
</file>

<file path=customXml/itemProps2.xml><?xml version="1.0" encoding="utf-8"?>
<ds:datastoreItem xmlns:ds="http://schemas.openxmlformats.org/officeDocument/2006/customXml" ds:itemID="{17B1F9F7-093B-45E8-A783-6C0BF353D5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b62392-c388-4243-aa46-300030a88113"/>
    <ds:schemaRef ds:uri="c480c986-2050-497c-85a6-1d33c8848c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E0986E-6B6B-4CD6-B67A-6001D9E3C4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(3)</Template>
  <TotalTime>20623</TotalTime>
  <Words>208</Words>
  <Application>Microsoft Office PowerPoint</Application>
  <PresentationFormat>On-screen Show (16:9)</PresentationFormat>
  <Paragraphs>52</Paragraphs>
  <Slides>7</Slides>
  <Notes>7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Arial,Sans-Serif</vt:lpstr>
      <vt:lpstr>Calibri</vt:lpstr>
      <vt:lpstr>Calibri Light</vt:lpstr>
      <vt:lpstr>Century Gothic</vt:lpstr>
      <vt:lpstr>Helvetica</vt:lpstr>
      <vt:lpstr>Fermilab_PPT_090915</vt:lpstr>
      <vt:lpstr>1_Fermilab_PPT_090915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</dc:creator>
  <cp:lastModifiedBy>Rob Allison</cp:lastModifiedBy>
  <cp:revision>651</cp:revision>
  <cp:lastPrinted>2014-01-20T19:40:21Z</cp:lastPrinted>
  <dcterms:created xsi:type="dcterms:W3CDTF">2021-12-21T17:11:20Z</dcterms:created>
  <dcterms:modified xsi:type="dcterms:W3CDTF">2023-03-10T14:27:28Z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0x0101002BA06ACFC8F5CB48AF8FB4E1B7E23999</vt:lpwstr>
  </property>
  <property fmtid="{D5CDD505-2E9C-101B-9397-08002B2CF9AE}" pid="3" name="MediaServiceImageTags">
    <vt:lpwstr/>
  </property>
</Properties>
</file>