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3/13/2023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Monday, March 13th,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7439280" cy="55038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Friday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Remnant system venting, off over the weekend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MI65 emergency generator repaired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Saturday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Tank 5 vacuum spiked, Ops turned off cavity skid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Rougher had lost power, experts recovered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Started tank 5 vacuum recovery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LRF2 Marx showing Charge control 3.3V fault, experts investigating today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R:</a:t>
            </a:r>
            <a:r>
              <a:rPr lang="en-US" sz="1400"/>
              <a:t>K1COOL issue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Sunday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NML cryo Kinney pump tripped, experts investigating today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MS2 LCW level low, leak found in MS1 service building on magnet in MC6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I:V319 tripped, regulator was replaced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r>
              <a:rPr lang="en-US" sz="1400" dirty="0"/>
              <a:t>Other Outstanding: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Remnant system off, lots of air in the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P2/P3/M1 line vacuum continues to struggle</a:t>
            </a:r>
          </a:p>
          <a:p>
            <a:endParaRPr lang="en-US" sz="18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3/13/2023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1984</TotalTime>
  <Words>131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139</cp:revision>
  <cp:lastPrinted>2014-01-20T19:40:21Z</cp:lastPrinted>
  <dcterms:created xsi:type="dcterms:W3CDTF">2019-06-21T13:10:56Z</dcterms:created>
  <dcterms:modified xsi:type="dcterms:W3CDTF">2023-03-13T13:56:10Z</dcterms:modified>
</cp:coreProperties>
</file>