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7" r:id="rId4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79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3/15/2023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3/15/2023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5" tIns="46477" rIns="92955" bIns="464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5" tIns="46477" rIns="92955" bIns="4647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E03653BC-D80E-486D-A36A-6A244DDC9C0B}" type="datetime1">
              <a:rPr lang="en-US" altLang="en-US" smtClean="0"/>
              <a:t>3/15/2023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C1598D3-B687-4D2D-9D3B-34FFD78E7B26}" type="datetime1">
              <a:rPr lang="en-US" altLang="en-US" smtClean="0"/>
              <a:t>3/15/2023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AB364769-E46B-4AA4-96BF-45C337F2F001}" type="datetime1">
              <a:rPr lang="en-US" altLang="en-US" smtClean="0"/>
              <a:t>3/15/2023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851D2EF1-C52B-4D01-A4E9-BA127639437A}" type="datetime1">
              <a:rPr lang="en-US" altLang="en-US" smtClean="0"/>
              <a:t>3/15/2023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483CCFE6-8975-4DE5-9A4E-7B475AF14696}" type="datetime1">
              <a:rPr lang="en-US" altLang="en-US" smtClean="0"/>
              <a:t>3/15/2023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A4DDBC-DE6E-4931-A50E-598627CA4DD7}" type="datetime1">
              <a:rPr lang="en-US" altLang="en-US" smtClean="0"/>
              <a:t>3/15/2023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382AC41-676C-42C2-9CFE-FFD12A84AFD3}" type="datetime1">
              <a:rPr lang="en-US" altLang="en-US" smtClean="0"/>
              <a:t>3/15/2023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E74EC4C-1658-4D36-96DF-F7B55082EC10}" type="datetime1">
              <a:rPr lang="en-US" altLang="en-US" smtClean="0"/>
              <a:t>3/15/2023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C29D38B1-8055-45A8-B19B-06CDEF426F83}" type="datetime1">
              <a:rPr lang="en-US" altLang="en-US" smtClean="0"/>
              <a:t>3/15/2023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E29F853-4492-4030-A6D6-4ABB279DA7EB}" type="datetime1">
              <a:rPr lang="en-US" altLang="en-US" smtClean="0"/>
              <a:t>3/15/2023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48 Hour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Kevin McDonough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March 15, 2023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8"/>
          <p:cNvSpPr>
            <a:spLocks noGrp="1"/>
          </p:cNvSpPr>
          <p:nvPr>
            <p:ph type="sldNum" sz="quarter" idx="16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AEE3222A-B585-474B-B973-7A492478E925}" type="slidenum">
              <a:rPr lang="en-US" altLang="en-US" sz="1200" smtClean="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5601" name="Content Placeholder 9"/>
          <p:cNvSpPr>
            <a:spLocks noGrp="1"/>
          </p:cNvSpPr>
          <p:nvPr>
            <p:ph sz="half" idx="13"/>
          </p:nvPr>
        </p:nvSpPr>
        <p:spPr bwMode="auto">
          <a:xfrm>
            <a:off x="123252" y="127000"/>
            <a:ext cx="4622504" cy="6088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Summary</a:t>
            </a:r>
          </a:p>
          <a:p>
            <a:endParaRPr lang="en-US" altLang="en-US" sz="1050" dirty="0">
              <a:latin typeface="Helvetica" panose="020B0604020202020204" pitchFamily="34" charset="0"/>
              <a:ea typeface="Geneva" pitchFamily="121" charset="-128"/>
            </a:endParaRPr>
          </a:p>
          <a:p>
            <a:pPr marL="0" indent="0">
              <a:buNone/>
            </a:pP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MONDAY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MI12 prepared for access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MI12 prepared for access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MS1 disconnect work will continue tomorrow, will be config control locked off.  Do not turn on disconnect or supplies.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Once LAM61 was repaired and the MI/RR people fixed the BPM issues they were having, we started running beam to NUMI.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Dealt with F-Sector vacuum all shift.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NUMI horn </a:t>
            </a:r>
            <a:r>
              <a:rPr lang="en-US" sz="1100" dirty="0" err="1"/>
              <a:t>stripline</a:t>
            </a:r>
            <a:r>
              <a:rPr lang="en-US" sz="1100" dirty="0"/>
              <a:t> current started pulling the permit by going low.</a:t>
            </a:r>
          </a:p>
          <a:p>
            <a:pPr marL="0" indent="0">
              <a:buNone/>
            </a:pP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TUESDAY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Problem with NuMI Horn PS Control card issue resolved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MS1 wet breaker maintenance continues today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EE Support swapped out R:QT604.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MS1 disconnect inspected and back in operation now.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Beam to MTA for commissioning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Remnant system air vented, system currently polishing.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MIRF05 was brought back online.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F17 vacuum issues continue.</a:t>
            </a:r>
          </a:p>
          <a:p>
            <a:pPr marL="0" indent="0">
              <a:buNone/>
            </a:pP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WEDNESDAY</a:t>
            </a:r>
          </a:p>
          <a:p>
            <a:r>
              <a:rPr lang="en-US" sz="1100" dirty="0"/>
              <a:t>RR LLRF VXI DDS RF phase out issue ongoing – rebooting</a:t>
            </a:r>
          </a:p>
          <a:p>
            <a:endParaRPr lang="en-US" sz="800" dirty="0"/>
          </a:p>
          <a:p>
            <a:pPr marL="0" indent="0">
              <a:buNone/>
            </a:pPr>
            <a:r>
              <a:rPr lang="en-US" sz="1100" dirty="0"/>
              <a:t> </a:t>
            </a:r>
            <a:r>
              <a:rPr lang="en-US" sz="2000" dirty="0"/>
              <a:t>Current Conditions</a:t>
            </a:r>
          </a:p>
          <a:p>
            <a:r>
              <a:rPr lang="en-US" altLang="en-US" sz="1100" b="1" dirty="0">
                <a:latin typeface="Helvetica" panose="020B0604020202020204" pitchFamily="34" charset="0"/>
                <a:ea typeface="Geneva" pitchFamily="121" charset="-128"/>
              </a:rPr>
              <a:t>Beam to NUMI,</a:t>
            </a:r>
          </a:p>
          <a:p>
            <a:r>
              <a:rPr lang="en-US" altLang="en-US" sz="1100" b="1" dirty="0">
                <a:latin typeface="Helvetica" panose="020B0604020202020204" pitchFamily="34" charset="0"/>
                <a:ea typeface="Geneva" pitchFamily="121" charset="-128"/>
              </a:rPr>
              <a:t>Remnant system polishing</a:t>
            </a:r>
          </a:p>
          <a:p>
            <a:r>
              <a:rPr lang="en-US" altLang="en-US" sz="1100" b="1" dirty="0">
                <a:latin typeface="Helvetica" panose="020B0604020202020204" pitchFamily="34" charset="0"/>
                <a:ea typeface="Geneva" pitchFamily="121" charset="-128"/>
              </a:rPr>
              <a:t>BNB leak check </a:t>
            </a:r>
            <a:r>
              <a:rPr lang="en-US" altLang="en-US" sz="1100" b="1">
                <a:latin typeface="Helvetica" panose="020B0604020202020204" pitchFamily="34" charset="0"/>
                <a:ea typeface="Geneva" pitchFamily="121" charset="-128"/>
              </a:rPr>
              <a:t>in progress.</a:t>
            </a:r>
            <a:endParaRPr lang="en-US" altLang="en-US" sz="1100" b="1" dirty="0">
              <a:latin typeface="Helvetica" panose="020B0604020202020204" pitchFamily="34" charset="0"/>
              <a:ea typeface="Geneva" pitchFamily="121" charset="-128"/>
            </a:endParaRPr>
          </a:p>
          <a:p>
            <a:pPr marL="0" indent="0">
              <a:buNone/>
            </a:pPr>
            <a:endParaRPr lang="en-US" altLang="en-US" sz="11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858A17-3C99-42A7-89FA-82CC191AAAB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59278B7-7459-4A91-948A-5F4BB6ABE4A5}" type="datetime1">
              <a:rPr lang="en-US" altLang="en-US" smtClean="0"/>
              <a:t>3/15/2023</a:t>
            </a:fld>
            <a:endParaRPr lang="en-US" altLang="en-US"/>
          </a:p>
        </p:txBody>
      </p:sp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85A6A56B-42CF-80AB-243E-F13C26448E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921657" y="1272042"/>
            <a:ext cx="6269531" cy="39286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1481</TotalTime>
  <Words>173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48 Hour Summary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bd-cap-ccdesk</cp:lastModifiedBy>
  <cp:revision>226</cp:revision>
  <cp:lastPrinted>2019-03-11T13:45:25Z</cp:lastPrinted>
  <dcterms:created xsi:type="dcterms:W3CDTF">2015-11-15T15:32:11Z</dcterms:created>
  <dcterms:modified xsi:type="dcterms:W3CDTF">2023-03-15T13:40:04Z</dcterms:modified>
</cp:coreProperties>
</file>