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9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1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4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0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6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7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1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5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C109-6EF6-46EB-9C50-E9E51F0C21D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F01C-124F-420D-B462-48745F8C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8167" cy="13703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70" t="7725" r="59130" b="8988"/>
          <a:stretch/>
        </p:blipFill>
        <p:spPr>
          <a:xfrm>
            <a:off x="9900478" y="0"/>
            <a:ext cx="2291522" cy="9462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12063" y="6488668"/>
            <a:ext cx="25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Fabien Cavalier,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20/03/23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42955" y="47314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Chimneys Status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8622" y="2167467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322" y="1337186"/>
            <a:ext cx="113182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tanks</a:t>
            </a:r>
          </a:p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V24 </a:t>
            </a: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tank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(4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elivery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end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tests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 in April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tank in May 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V48 production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98" y="3588774"/>
            <a:ext cx="3182538" cy="31217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43" y="3362632"/>
            <a:ext cx="1072013" cy="34953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398" y="3539613"/>
            <a:ext cx="1216399" cy="31777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342" y="3436530"/>
            <a:ext cx="3170685" cy="30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68" y="2143376"/>
            <a:ext cx="2853489" cy="18241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91304"/>
            <a:ext cx="83439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V24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mass production Cold V24 and Cold V48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tests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short-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isolation)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~20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~100 k€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V48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 prototype =&gt;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 of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ayout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Friday 24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Lyon 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Thibaut and Jeremy at Lyon on Friday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580" r="26694"/>
          <a:stretch/>
        </p:blipFill>
        <p:spPr>
          <a:xfrm>
            <a:off x="8410074" y="137652"/>
            <a:ext cx="3634444" cy="36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76979"/>
            <a:ext cx="6518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for V24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airflow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plates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end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April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54709"/>
            <a:ext cx="5214169" cy="34609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61" y="2644877"/>
            <a:ext cx="5140103" cy="34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9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176979"/>
            <a:ext cx="7467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Blades</a:t>
            </a:r>
            <a:endParaRPr lang="fr-FR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discussion last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Rochling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(provider of cathode frame)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use a C-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on-the-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shelf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foil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~100 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long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V10 prototype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insertion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(April-May)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171" y="163949"/>
            <a:ext cx="2668383" cy="19322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36528" r="2778" b="36250"/>
          <a:stretch/>
        </p:blipFill>
        <p:spPr>
          <a:xfrm>
            <a:off x="6715125" y="1163401"/>
            <a:ext cx="2714625" cy="11797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0" y="2390775"/>
            <a:ext cx="3350419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176979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and Validation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</a:t>
            </a: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@IJCLab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Pass-thru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respect to FE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and 1 prototype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thermal dissipation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tests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IJCLab in May-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V24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fr-F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CERN (to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V24 +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FE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possible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V48 +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FE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possible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Faraday cage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Module-0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6" b="11945"/>
          <a:stretch/>
        </p:blipFill>
        <p:spPr>
          <a:xfrm>
            <a:off x="8474868" y="2038350"/>
            <a:ext cx="3167063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48429"/>
            <a:ext cx="65187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 standard » design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leak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V24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OK for PRR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validation program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CERN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88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378</Words>
  <Application>Microsoft Office PowerPoint</Application>
  <PresentationFormat>Grand écran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Cavalier</dc:creator>
  <cp:lastModifiedBy>Fabien Cavalier</cp:lastModifiedBy>
  <cp:revision>52</cp:revision>
  <dcterms:created xsi:type="dcterms:W3CDTF">2023-03-21T09:04:29Z</dcterms:created>
  <dcterms:modified xsi:type="dcterms:W3CDTF">2023-03-21T14:20:47Z</dcterms:modified>
</cp:coreProperties>
</file>