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02" r:id="rId3"/>
    <p:sldId id="303" r:id="rId4"/>
    <p:sldId id="300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EB140170-D592-47CA-9A1A-430E5E33A7EC}">
          <p14:sldIdLst>
            <p14:sldId id="294"/>
            <p14:sldId id="302"/>
            <p14:sldId id="303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1" autoAdjust="0"/>
    <p:restoredTop sz="94663"/>
  </p:normalViewPr>
  <p:slideViewPr>
    <p:cSldViewPr snapToGrid="0" snapToObjects="1" showGuides="1">
      <p:cViewPr varScale="1">
        <p:scale>
          <a:sx n="211" d="100"/>
          <a:sy n="211" d="100"/>
        </p:scale>
        <p:origin x="456" y="17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Meson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Michael K. Olander</a:t>
            </a:r>
          </a:p>
          <a:p>
            <a:r>
              <a:rPr lang="en-US" sz="1400" dirty="0"/>
              <a:t>AD 9:00 Meeting</a:t>
            </a:r>
          </a:p>
          <a:p>
            <a:r>
              <a:rPr lang="en-US" sz="1400" dirty="0"/>
              <a:t>17 March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dirty&#10;&#10;Description automatically generated">
            <a:extLst>
              <a:ext uri="{FF2B5EF4-FFF2-40B4-BE49-F238E27FC236}">
                <a16:creationId xmlns:a16="http://schemas.microsoft.com/office/drawing/2014/main" id="{6A790A88-93E1-4B8B-8FF6-18566BA07A6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14879" y="728663"/>
            <a:ext cx="3634316" cy="27257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6B0EC-D294-75F5-FB9A-E06DB913F99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Leak on the LCW header in the MS1 Service Building next to the MS1 Single Point LOTO disconnect.</a:t>
            </a:r>
          </a:p>
          <a:p>
            <a:r>
              <a:rPr lang="en-US" dirty="0"/>
              <a:t>Thanks to MSD for getting a clamp on the leak.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EB60E-3986-21E0-D2CD-4FE2C697730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MS1 Single Point LOTO disconnect had LCW/Glycol in the cabinet upon inspection.</a:t>
            </a:r>
          </a:p>
          <a:p>
            <a:r>
              <a:rPr lang="en-US" dirty="0"/>
              <a:t>Thanks to Paul Neville and Engineering Support for handing the clean up and repair of the disconnect.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63CAFB-1F69-F101-E7B4-D17242B496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E04695-784E-641B-FC3C-2CEF0FFEC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AD 9:00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6F9858-9D3B-FD01-790F-2BD138795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7E39E8C-92D0-6236-5422-3FA0ACC8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LCW Leak</a:t>
            </a:r>
          </a:p>
        </p:txBody>
      </p:sp>
      <p:pic>
        <p:nvPicPr>
          <p:cNvPr id="17" name="Content Placeholder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95E267A-2F39-4590-4826-FAA6D37CE0D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5777905" y="728663"/>
            <a:ext cx="2044302" cy="2725737"/>
          </a:xfrm>
        </p:spPr>
      </p:pic>
    </p:spTree>
    <p:extLst>
      <p:ext uri="{BB962C8B-B14F-4D97-AF65-F5344CB8AC3E}">
        <p14:creationId xmlns:p14="http://schemas.microsoft.com/office/powerpoint/2010/main" val="815241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2CD6A-76E6-7A1D-4874-BC5B6B2AA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Significant leak on MC6V1 on the copper line near the G10 &amp; foam spacer.</a:t>
            </a:r>
          </a:p>
          <a:p>
            <a:endParaRPr lang="en-US" dirty="0"/>
          </a:p>
          <a:p>
            <a:r>
              <a:rPr lang="en-US" dirty="0"/>
              <a:t>Leak is patched and holding.</a:t>
            </a:r>
          </a:p>
          <a:p>
            <a:endParaRPr lang="en-US" dirty="0"/>
          </a:p>
          <a:p>
            <a:r>
              <a:rPr lang="en-US" dirty="0"/>
              <a:t>Thanks to MSD &amp; TD for coordinating repair efforts, and EE Support for handling LOTO.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A2451D-9A1A-74C0-1810-781779AA3D1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705225" y="719138"/>
            <a:ext cx="5022849" cy="37671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53D16-97C2-8234-9214-D3923364375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B19A1-6F51-205D-8A58-E07BD44347A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AD 9:00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41BB9-18C9-7957-2245-29E4ED398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640C6EC-B3B7-5943-B200-114F12F5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MC6V1 Leak</a:t>
            </a:r>
          </a:p>
        </p:txBody>
      </p:sp>
    </p:spTree>
    <p:extLst>
      <p:ext uri="{BB962C8B-B14F-4D97-AF65-F5344CB8AC3E}">
        <p14:creationId xmlns:p14="http://schemas.microsoft.com/office/powerpoint/2010/main" val="378623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577769-087E-8E42-378F-7FCCA62F1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Meson is ready for beam.</a:t>
            </a:r>
          </a:p>
          <a:p>
            <a:r>
              <a:rPr lang="en-US" dirty="0"/>
              <a:t>Turn power supplies back on today.</a:t>
            </a:r>
          </a:p>
          <a:p>
            <a:r>
              <a:rPr lang="en-US"/>
              <a:t>MS2 </a:t>
            </a:r>
            <a:r>
              <a:rPr lang="en-US" dirty="0"/>
              <a:t>LCW Pump #3 is waiting for seals to come in for ISD to complete repairs.</a:t>
            </a:r>
          </a:p>
          <a:p>
            <a:r>
              <a:rPr lang="en-US" dirty="0"/>
              <a:t>Thanks to MSD for keeping up with the leaks!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AFDD54-0D7E-95EC-EF79-C728B169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News…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11351-3411-46E7-4FA6-025FC977FA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3/17/2023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AF444-EA6E-3FD2-A0C6-943E84282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Michael K. Olander | AD 9:00 Meeting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FB24-2C09-F162-3875-8D5C8FBAE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707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193</Words>
  <Application>Microsoft Office PowerPoint</Application>
  <PresentationFormat>On-screen Show (16:9)</PresentationFormat>
  <Paragraphs>29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Fermilab_PPT_090915</vt:lpstr>
      <vt:lpstr>PowerPoint Presentation</vt:lpstr>
      <vt:lpstr>MS1 LCW Leak</vt:lpstr>
      <vt:lpstr>MC6V1 Leak</vt:lpstr>
      <vt:lpstr>In Other News…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 Stone</dc:creator>
  <cp:lastModifiedBy>Michael K. Olander</cp:lastModifiedBy>
  <cp:revision>40</cp:revision>
  <cp:lastPrinted>2014-01-20T19:40:21Z</cp:lastPrinted>
  <dcterms:created xsi:type="dcterms:W3CDTF">2021-05-21T20:37:35Z</dcterms:created>
  <dcterms:modified xsi:type="dcterms:W3CDTF">2023-03-17T13:26:08Z</dcterms:modified>
</cp:coreProperties>
</file>