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2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3/17/2023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84920" y="90512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799" y="5129418"/>
            <a:ext cx="4995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Linac</a:t>
            </a:r>
            <a:r>
              <a:rPr lang="en-US" sz="1200" dirty="0"/>
              <a:t> vacuum recovery and resume beam to users. Lots of tuning required as we came up to higher intensities again.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</a:t>
            </a:r>
            <a:r>
              <a:rPr lang="en-US" sz="1200" dirty="0" err="1"/>
              <a:t>NuMI</a:t>
            </a:r>
            <a:r>
              <a:rPr lang="en-US" sz="1200" dirty="0"/>
              <a:t> Monday, ~3.9E12 – 4.2E12 per pulse (730KW -768KW)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BNB Wednesday ~3.3E12 per pulse to start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to Muon Wednesday, ~ 3.9E12 per pulse, 13T &gt;1E12 pot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for studies on $19’s &amp; $15’s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588643" y="4374732"/>
            <a:ext cx="3160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Laser </a:t>
            </a:r>
            <a:r>
              <a:rPr lang="en-US" sz="1200" dirty="0" err="1"/>
              <a:t>Notcher</a:t>
            </a:r>
            <a:r>
              <a:rPr lang="en-US" sz="1200" dirty="0"/>
              <a:t> RF Interlock Module required reset early Thursday, better cooling appears to be helping. Spare being checked out.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20Hz upgrade effort at E4R continues.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Ops for diligence &amp; tuning on the off shifts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03/10/23 – 03/17/23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643" y="680189"/>
            <a:ext cx="3517984" cy="25585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651145" y="3347114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 this week:  </a:t>
            </a:r>
            <a:r>
              <a:rPr lang="en-US" sz="1200" dirty="0"/>
              <a:t>~</a:t>
            </a:r>
            <a:r>
              <a:rPr lang="en-US" sz="1200" b="1" dirty="0"/>
              <a:t> </a:t>
            </a:r>
            <a:r>
              <a:rPr lang="en-US" sz="1200" dirty="0"/>
              <a:t>7 minutes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88643" y="3552125"/>
            <a:ext cx="316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 few minor RF related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20CF7F89-E67A-75B2-CDEE-C60B70CF84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22" y="670690"/>
            <a:ext cx="5473049" cy="437843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11657" y="1053199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Th</a:t>
            </a:r>
            <a:endParaRPr lang="en-US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613545" y="1038783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42131" y="1040070"/>
            <a:ext cx="2277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33249" y="1036444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8120" y="1036444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Su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05219" y="1036444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M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86904" y="1040070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/>
              <a:t>Tu</a:t>
            </a:r>
            <a:endParaRPr lang="en-US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3612028" y="1053199"/>
            <a:ext cx="341580" cy="233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95522" y="4106122"/>
            <a:ext cx="2732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Also:</a:t>
            </a:r>
          </a:p>
        </p:txBody>
      </p:sp>
    </p:spTree>
    <p:extLst>
      <p:ext uri="{BB962C8B-B14F-4D97-AF65-F5344CB8AC3E}">
        <p14:creationId xmlns:p14="http://schemas.microsoft.com/office/powerpoint/2010/main" val="132441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5122</TotalTime>
  <Words>144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A. Kent Triplett</cp:lastModifiedBy>
  <cp:revision>890</cp:revision>
  <cp:lastPrinted>2021-02-19T14:10:48Z</cp:lastPrinted>
  <dcterms:created xsi:type="dcterms:W3CDTF">2014-12-05T13:27:43Z</dcterms:created>
  <dcterms:modified xsi:type="dcterms:W3CDTF">2023-03-17T12:53:24Z</dcterms:modified>
</cp:coreProperties>
</file>