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971CA-A6BC-4A79-BD90-6B9A45F5115E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8D4EA-2419-4694-9576-1535BC38BA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059B82-6CE3-4310-BDDE-E78E91FD5D25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8769-39F1-4F59-95DD-BF50A61F5F06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B5AC-C16F-4B12-A623-542AE582C4E0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B9AF26-74F9-4CA1-91FD-A89AA942A14D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810B75-6F27-4AB9-B11A-D7F0E5C41186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E4B2-1151-400F-A3C6-427CC48848EE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E97A-2F7A-404F-8902-DCF2BF6C3973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7BCD7E-96E9-4A3C-ADDE-0704A5C01488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2D13-AC05-4C57-A5F9-7BEA12C4DAD6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77DFC9-F598-44D7-8A62-5EDF55B47F92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1D0858-6C07-4F1C-A8D0-BC0818ED8F14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9C9292-4C76-4DE9-994C-E0D6C728ED93}" type="datetime1">
              <a:rPr lang="en-US" smtClean="0"/>
              <a:pPr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B07C2F-A1A1-401F-ADC6-E7CF12AE3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Energy Resolution Studies, and Future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Matthew Szydagis</a:t>
            </a:r>
          </a:p>
          <a:p>
            <a:endParaRPr lang="en-US" dirty="0" smtClean="0"/>
          </a:p>
          <a:p>
            <a:endParaRPr lang="en-US" dirty="0" smtClean="0"/>
          </a:p>
          <a:p>
            <a:pPr algn="r"/>
            <a:r>
              <a:rPr lang="en-US" dirty="0" smtClean="0"/>
              <a:t>09/12/2012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76800" y="1603248"/>
            <a:ext cx="304800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Here Birks’ law applied “site-by-site,” where an interaction site is defined by a free-parameter spherical radius, and not just any new G4Track energy deposition</a:t>
            </a:r>
          </a:p>
          <a:p>
            <a:r>
              <a:rPr lang="en-US" dirty="0" smtClean="0"/>
              <a:t>Goal is to have its value be no more than ~10-100x the electron-ion thermalization distance (~1 um in liquid argon)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90600" y="1905000"/>
            <a:ext cx="1143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19400" y="2819400"/>
            <a:ext cx="1143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1752600"/>
            <a:ext cx="762000" cy="685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00200" y="2438400"/>
            <a:ext cx="76200" cy="304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76400" y="2743200"/>
            <a:ext cx="1676400" cy="685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352800" y="3352800"/>
            <a:ext cx="762000" cy="762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4191000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answer </a:t>
            </a:r>
            <a:r>
              <a:rPr lang="en-US" dirty="0" err="1" smtClean="0"/>
              <a:t>Andrzej</a:t>
            </a:r>
            <a:r>
              <a:rPr lang="en-US" dirty="0" smtClean="0"/>
              <a:t> and Tom’s questions regarding electrons and positrons separating after pair production, I will undertake a comprehensive study of the effect of applying Birks’ law separately, for differing distant interaction site definitions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Production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Shot 500 </a:t>
            </a:r>
            <a:r>
              <a:rPr lang="en-US" dirty="0" smtClean="0"/>
              <a:t>gammas </a:t>
            </a:r>
            <a:r>
              <a:rPr lang="en-US" dirty="0" smtClean="0"/>
              <a:t>of </a:t>
            </a:r>
            <a:r>
              <a:rPr lang="en-US" dirty="0" smtClean="0"/>
              <a:t>100 </a:t>
            </a:r>
            <a:r>
              <a:rPr lang="en-US" dirty="0" smtClean="0"/>
              <a:t>MeV </a:t>
            </a:r>
            <a:r>
              <a:rPr lang="en-US" dirty="0" smtClean="0"/>
              <a:t>in energy (1% charge and 0% photon collection, for speed), to get lots of pair production occurring</a:t>
            </a:r>
          </a:p>
          <a:p>
            <a:r>
              <a:rPr lang="en-US" dirty="0" smtClean="0"/>
              <a:t>Changing min-allowed electron track length (which effectively sets the energy threshold for production of secondary electrons by Geant4) can affect the final charge yield by ~20%  Ouch! Sharp change in behavior is observed…</a:t>
            </a:r>
          </a:p>
          <a:p>
            <a:r>
              <a:rPr lang="en-US" dirty="0" smtClean="0"/>
              <a:t>Negligible effect when changing the ionization scale, which determines the sizes of the steps taken by any ionizing particles</a:t>
            </a:r>
          </a:p>
          <a:p>
            <a:r>
              <a:rPr lang="en-US" dirty="0" smtClean="0"/>
              <a:t>No effect when tweaking </a:t>
            </a:r>
            <a:r>
              <a:rPr lang="en-US" dirty="0" err="1" smtClean="0"/>
              <a:t>dE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variation size</a:t>
            </a:r>
          </a:p>
          <a:p>
            <a:r>
              <a:rPr lang="en-US" dirty="0" smtClean="0"/>
              <a:t>To-do: Different NEST length scales; different physics models? (G4EmLivermore tried)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Production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57023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477000" y="2133600"/>
            <a:ext cx="1905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Questions for the experts: </a:t>
            </a:r>
          </a:p>
          <a:p>
            <a:endParaRPr lang="en-US" dirty="0" smtClean="0"/>
          </a:p>
          <a:p>
            <a:r>
              <a:rPr lang="en-US" dirty="0" smtClean="0"/>
              <a:t>What are the </a:t>
            </a:r>
            <a:r>
              <a:rPr lang="en-US" dirty="0" err="1" smtClean="0"/>
              <a:t>LArSoft</a:t>
            </a:r>
            <a:r>
              <a:rPr lang="en-US" dirty="0" smtClean="0"/>
              <a:t> default values, for the default electromagnetic physics list?</a:t>
            </a:r>
          </a:p>
          <a:p>
            <a:endParaRPr lang="en-US" dirty="0" smtClean="0"/>
          </a:p>
          <a:p>
            <a:r>
              <a:rPr lang="en-US" dirty="0" smtClean="0"/>
              <a:t>Which is the default model?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572000"/>
            <a:ext cx="1295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(Mozumder 1995)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Began a study of the “combined” energy resolution as a function of the light collection, starting with 0.1 and 1.0 phe/MeV tests</a:t>
            </a:r>
          </a:p>
          <a:p>
            <a:r>
              <a:rPr lang="en-US" dirty="0" smtClean="0"/>
              <a:t>Initial results are very bad: the light collection is too poor even at the high end to have any effect on the energy resolution at 500 V/cm</a:t>
            </a:r>
          </a:p>
          <a:p>
            <a:r>
              <a:rPr lang="en-US" dirty="0" smtClean="0"/>
              <a:t>Not giving up: since detector not being built tomorrow, still not too late to enhance the light collection, with more reflective surfaces, more TPB, and greater PMT coverage</a:t>
            </a:r>
          </a:p>
          <a:p>
            <a:r>
              <a:rPr lang="en-US" dirty="0" smtClean="0"/>
              <a:t>Have determined we need to improve the light collection by at least one order of mag.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Used a home-grown simulation geometry with “infinite” volume of liquid argon, and NEST</a:t>
            </a:r>
          </a:p>
          <a:p>
            <a:r>
              <a:rPr lang="en-US" dirty="0" smtClean="0"/>
              <a:t>Shot 500 e-’s of 500 or 50 MeV energy, to study energy resolution enhancement at what could roughly be our threshold possibly, where energy resolution would be the worst</a:t>
            </a:r>
          </a:p>
          <a:p>
            <a:r>
              <a:rPr lang="en-US" dirty="0" smtClean="0"/>
              <a:t>Finding optimal a and b such that a*LY + b*CY peak has best possible resolution</a:t>
            </a:r>
          </a:p>
          <a:p>
            <a:r>
              <a:rPr lang="en-US" dirty="0" smtClean="0"/>
              <a:t>Best intrinsic resolution ~0.02% @ 0.5 GeV</a:t>
            </a:r>
          </a:p>
          <a:p>
            <a:r>
              <a:rPr lang="en-US" dirty="0" smtClean="0"/>
              <a:t>Found problem with how NEST currently does things as opposed to </a:t>
            </a:r>
            <a:r>
              <a:rPr lang="en-US" dirty="0" err="1" smtClean="0"/>
              <a:t>LArSoft</a:t>
            </a:r>
            <a:r>
              <a:rPr lang="en-US" dirty="0" smtClean="0"/>
              <a:t>: generating actual particles for the drift electrons takes up too much RAM (another reason to start testing at small energies!) even though they are </a:t>
            </a:r>
            <a:r>
              <a:rPr lang="en-US" dirty="0" err="1" smtClean="0"/>
              <a:t>geantino</a:t>
            </a:r>
            <a:r>
              <a:rPr lang="en-US" dirty="0" smtClean="0"/>
              <a:t>-like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41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Using the handy built-in feature in the latest NEST version that allows inputting of mean efficiencies coupled with killing of quanta at birth</a:t>
            </a:r>
          </a:p>
          <a:p>
            <a:r>
              <a:rPr lang="en-US" dirty="0" smtClean="0"/>
              <a:t>Estimating 10% charge collection in the worst-case scenario, at a far corner of the far detector</a:t>
            </a:r>
          </a:p>
          <a:p>
            <a:r>
              <a:rPr lang="en-US" dirty="0" smtClean="0"/>
              <a:t>Light collection of 1e-6-1e-5 correspond with our best estimates for the detector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67789" b="9375"/>
          <a:stretch>
            <a:fillRect/>
          </a:stretch>
        </p:blipFill>
        <p:spPr bwMode="auto">
          <a:xfrm>
            <a:off x="5181600" y="1371600"/>
            <a:ext cx="3323897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5486400" y="4800600"/>
            <a:ext cx="1143000" cy="381000"/>
          </a:xfrm>
          <a:prstGeom prst="ellipse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and Light Yields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4724400"/>
            <a:ext cx="8839200" cy="198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Statistics clearly favor the charge yield peak (left), so the light yield peak (right) is a joke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/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 resolution of the charge peak is ~0.3% @500 MeV</a:t>
            </a:r>
          </a:p>
          <a:p>
            <a:r>
              <a:rPr lang="en-US" dirty="0" smtClean="0"/>
              <a:t>Little difference when turning on non-binomial recombination fluctuations in NEST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305800" cy="299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and Light Yields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No salvation in testing the overly optimistic case of 1 phe/MeV (1e-5): light peak has ~5% resolution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14600"/>
            <a:ext cx="66294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Comprehensive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5000" y="1679448"/>
            <a:ext cx="26670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energies</a:t>
            </a:r>
          </a:p>
          <a:p>
            <a:r>
              <a:rPr lang="en-US" dirty="0" smtClean="0"/>
              <a:t>Two charge collections (10 and 100%, which made no difference)</a:t>
            </a:r>
          </a:p>
          <a:p>
            <a:r>
              <a:rPr lang="en-US" dirty="0" smtClean="0"/>
              <a:t>We have a long ways to go before seeing an effect, and the question is what is realistic?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76400"/>
            <a:ext cx="53340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Comprehensive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2971800" cy="4873752"/>
          </a:xfrm>
        </p:spPr>
        <p:txBody>
          <a:bodyPr/>
          <a:lstStyle/>
          <a:p>
            <a:r>
              <a:rPr lang="en-US" dirty="0" smtClean="0"/>
              <a:t>Full table of results at right</a:t>
            </a:r>
          </a:p>
          <a:p>
            <a:r>
              <a:rPr lang="en-US" dirty="0" smtClean="0"/>
              <a:t>Despite order of magnitude difference in energy, results are consistent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Improv</a:t>
            </a:r>
            <a:r>
              <a:rPr lang="en-US" dirty="0" smtClean="0"/>
              <a:t>” is the CY resolution divided by the optimum resolution (opt)</a:t>
            </a:r>
            <a:endParaRPr lang="en-US" dirty="0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3657600" y="1524000"/>
          <a:ext cx="4886325" cy="2905125"/>
        </p:xfrm>
        <a:graphic>
          <a:graphicData uri="http://schemas.openxmlformats.org/presentationml/2006/ole">
            <p:oleObj spid="_x0000_s2049" name="Worksheet" r:id="rId3" imgW="4886200" imgH="2905025" progId="Excel.Sheet.12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14800" y="4419600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 and LY are the percent resolutions of the charge and light yield peaks by themselves; “comb” is a raw, calorimetric combination, while “opt” is the optimal combination, weighting charge more heavily (the “with” column gives the weight given to the light yield)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Deciding to wait because NEST not yet ready</a:t>
            </a:r>
          </a:p>
          <a:p>
            <a:r>
              <a:rPr lang="en-US" dirty="0" smtClean="0"/>
              <a:t>NEST has argon yield, resolution, and scintillation decay times implemented, but not the proper diffusion constants, or drift speed</a:t>
            </a:r>
          </a:p>
          <a:p>
            <a:r>
              <a:rPr lang="en-US" dirty="0" smtClean="0"/>
              <a:t>Still getting mixed suggestions for implementation (Brian’s suggestion versus discussion with Eric in Lead…)</a:t>
            </a:r>
          </a:p>
          <a:p>
            <a:r>
              <a:rPr lang="en-US" dirty="0" smtClean="0"/>
              <a:t>May have an even better plan: just replace (or offer user choice of) the Birks’ law light and charge yield parameters in </a:t>
            </a:r>
            <a:r>
              <a:rPr lang="en-US" dirty="0" err="1" smtClean="0"/>
              <a:t>LArSoft</a:t>
            </a:r>
            <a:endParaRPr lang="en-US" dirty="0" smtClean="0"/>
          </a:p>
          <a:p>
            <a:r>
              <a:rPr lang="en-US" dirty="0" smtClean="0"/>
              <a:t>Only (?) drawback: will not benefit from NEST interaction site model in that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B07C2F-A1A1-401F-ADC6-E7CF12AE3B0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823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Oriel</vt:lpstr>
      <vt:lpstr>Worksheet</vt:lpstr>
      <vt:lpstr>Current Energy Resolution Studies, and Future Plans</vt:lpstr>
      <vt:lpstr>Status Now</vt:lpstr>
      <vt:lpstr>Simulation Parameters</vt:lpstr>
      <vt:lpstr>Simulation Parameters</vt:lpstr>
      <vt:lpstr>Charge and Light Yields</vt:lpstr>
      <vt:lpstr>Charge and Light Yields</vt:lpstr>
      <vt:lpstr>More Comprehensive Study</vt:lpstr>
      <vt:lpstr>More Comprehensive Study</vt:lpstr>
      <vt:lpstr>NEST Implementation</vt:lpstr>
      <vt:lpstr>NEST Implementation</vt:lpstr>
      <vt:lpstr>Pair Production Study</vt:lpstr>
      <vt:lpstr>Pair Production Study</vt:lpstr>
    </vt:vector>
  </TitlesOfParts>
  <Company>University of Chicago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Resolution Studies and Future Plans</dc:title>
  <dc:creator>Matthew Szydagis</dc:creator>
  <cp:lastModifiedBy>Matthew Szydagis</cp:lastModifiedBy>
  <cp:revision>91</cp:revision>
  <dcterms:created xsi:type="dcterms:W3CDTF">2012-08-15T06:13:19Z</dcterms:created>
  <dcterms:modified xsi:type="dcterms:W3CDTF">2012-09-12T04:53:35Z</dcterms:modified>
</cp:coreProperties>
</file>