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8" r:id="rId4"/>
    <p:sldId id="269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3/20/2023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3/20/2023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20,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1"/>
            <a:ext cx="4117368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In general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Tuning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MTA has been taking studies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LRF5 vacuum looks good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MIRF05 repeated incomplete gaps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After Linac vacuum/MI40 abort pump work established beam to NuMI/BNB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Saturday:</a:t>
            </a:r>
            <a:endParaRPr lang="en-US" sz="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LRF5 O/I, increased filament current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Prepared F-Sector for access for vacuum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Lost BRF04 due to filament power supply, swapped to BRF19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After vacuum work, remnant resistivity looked good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R:LAM40 needed a phase balance relay replaced Recycler RF02 needed to be brought up locally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MI only mode to SWYD and NuMI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Source B had an issue with the Arc Modulator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Lost MIRF16 due to bias supply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3/20/2023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2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020FA920-28CA-83F4-8BCC-E0CAB27F90A4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527214" y="1021454"/>
            <a:ext cx="6424502" cy="4588930"/>
          </a:xfr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19E9DD-A8CA-4E5D-B88B-E10B02901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599" y="1043693"/>
            <a:ext cx="4219831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Continued tuning up the complex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E:CPSMB issue, is being looked at today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F:MC5Q1 trip showing SCR </a:t>
            </a:r>
            <a:r>
              <a:rPr lang="en-US" dirty="0" err="1"/>
              <a:t>overtemp</a:t>
            </a:r>
            <a:r>
              <a:rPr lang="en-US" dirty="0"/>
              <a:t>/DC O/I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Lost MIRF06 due to repeated incomplete RFGE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Turned BNB beam off at 0300, prepared MI-12 for access</a:t>
            </a:r>
          </a:p>
          <a:p>
            <a:endParaRPr lang="en-US" dirty="0"/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1090C710-7596-158D-3768-A0A8B8F90826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531330" y="1020769"/>
            <a:ext cx="6419700" cy="45855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CA8E091-D315-A1DF-5DCB-96B11E43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BDB92-91CB-3A2E-C794-E39E6F71E1D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B364769-E46B-4AA4-96BF-45C337F2F001}" type="datetime1">
              <a:rPr lang="en-US" altLang="en-US" smtClean="0"/>
              <a:t>3/20/2023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5B38-E797-1773-0BF3-87FC2FC5AF2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95494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2420</TotalTime>
  <Words>176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292</cp:revision>
  <cp:lastPrinted>2019-03-11T13:45:25Z</cp:lastPrinted>
  <dcterms:created xsi:type="dcterms:W3CDTF">2015-11-15T15:32:11Z</dcterms:created>
  <dcterms:modified xsi:type="dcterms:W3CDTF">2023-03-20T13:46:35Z</dcterms:modified>
</cp:coreProperties>
</file>