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Shape 14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2" name="Shape 14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58;p14" descr="Google Shape;5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1227" y="369832"/>
            <a:ext cx="2592520" cy="67317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468795" y="574695"/>
            <a:ext cx="5685351" cy="304655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47484A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 b="1">
                <a:solidFill>
                  <a:srgbClr val="47484A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»"/>
              <a:defRPr b="1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Google Shape;60;p14"/>
          <p:cNvSpPr/>
          <p:nvPr>
            <p:ph type="pic" sz="quarter" idx="21"/>
          </p:nvPr>
        </p:nvSpPr>
        <p:spPr>
          <a:xfrm>
            <a:off x="4863725" y="1266825"/>
            <a:ext cx="4280277" cy="2029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0" name="Title Text"/>
          <p:cNvSpPr txBox="1"/>
          <p:nvPr>
            <p:ph type="title"/>
          </p:nvPr>
        </p:nvSpPr>
        <p:spPr>
          <a:xfrm>
            <a:off x="1" y="1266825"/>
            <a:ext cx="4863725" cy="2029968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ctr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Google Shape;62;p14"/>
          <p:cNvSpPr txBox="1"/>
          <p:nvPr>
            <p:ph type="body" sz="quarter" idx="22"/>
          </p:nvPr>
        </p:nvSpPr>
        <p:spPr>
          <a:xfrm>
            <a:off x="-2" y="1266825"/>
            <a:ext cx="239716" cy="2029968"/>
          </a:xfrm>
          <a:prstGeom prst="rect">
            <a:avLst/>
          </a:prstGeom>
          <a:solidFill>
            <a:srgbClr val="0082CA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12" name="Google Shape;63;p14"/>
          <p:cNvSpPr txBox="1"/>
          <p:nvPr>
            <p:ph type="body" sz="quarter" idx="23"/>
          </p:nvPr>
        </p:nvSpPr>
        <p:spPr>
          <a:xfrm>
            <a:off x="469900" y="3437209"/>
            <a:ext cx="2692873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13" name="Google Shape;64;p14"/>
          <p:cNvSpPr txBox="1"/>
          <p:nvPr>
            <p:ph type="body" sz="quarter" idx="24"/>
          </p:nvPr>
        </p:nvSpPr>
        <p:spPr>
          <a:xfrm>
            <a:off x="469900" y="3720288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14" name="Google Shape;65;p14"/>
          <p:cNvSpPr txBox="1"/>
          <p:nvPr>
            <p:ph type="body" sz="quarter" idx="25"/>
          </p:nvPr>
        </p:nvSpPr>
        <p:spPr>
          <a:xfrm>
            <a:off x="3417372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15" name="Google Shape;66;p14"/>
          <p:cNvSpPr txBox="1"/>
          <p:nvPr>
            <p:ph type="body" sz="quarter" idx="26"/>
          </p:nvPr>
        </p:nvSpPr>
        <p:spPr>
          <a:xfrm>
            <a:off x="3417372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16" name="Google Shape;67;p14"/>
          <p:cNvSpPr txBox="1"/>
          <p:nvPr>
            <p:ph type="body" sz="quarter" idx="27"/>
          </p:nvPr>
        </p:nvSpPr>
        <p:spPr>
          <a:xfrm>
            <a:off x="6360197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17" name="Google Shape;68;p14"/>
          <p:cNvSpPr txBox="1"/>
          <p:nvPr>
            <p:ph type="body" sz="quarter" idx="28"/>
          </p:nvPr>
        </p:nvSpPr>
        <p:spPr>
          <a:xfrm>
            <a:off x="6360197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18" name="Google Shape;69;p14"/>
          <p:cNvSpPr txBox="1"/>
          <p:nvPr>
            <p:ph type="body" sz="quarter" idx="29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119" name="Google Shape;70;p14" descr="Google Shape;70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72;p15" descr="Google Shape;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8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73;p15" descr="Google Shape;73;p15"/>
          <p:cNvPicPr>
            <a:picLocks noChangeAspect="1"/>
          </p:cNvPicPr>
          <p:nvPr/>
        </p:nvPicPr>
        <p:blipFill>
          <a:blip r:embed="rId3">
            <a:alphaModFix amt="80000"/>
            <a:extLst/>
          </a:blip>
          <a:srcRect l="0" t="0" r="0" b="0"/>
          <a:stretch>
            <a:fillRect/>
          </a:stretch>
        </p:blipFill>
        <p:spPr>
          <a:xfrm>
            <a:off x="0" y="-46"/>
            <a:ext cx="9144000" cy="44887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/>
          <p:nvPr>
            <p:ph type="body" idx="1"/>
          </p:nvPr>
        </p:nvSpPr>
        <p:spPr>
          <a:xfrm>
            <a:off x="0" y="1"/>
            <a:ext cx="9144000" cy="44780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Google Shape;75;p15" descr="Google Shape;75;p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oogle Shape;76;p15" descr="Google Shape;76;p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4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457201" y="715962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Google Shape;81;p17"/>
          <p:cNvSpPr txBox="1"/>
          <p:nvPr>
            <p:ph type="body" sz="half" idx="21"/>
          </p:nvPr>
        </p:nvSpPr>
        <p:spPr>
          <a:xfrm>
            <a:off x="457199" y="1397180"/>
            <a:ext cx="4023361" cy="331708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51" name="Google Shape;82;p17"/>
          <p:cNvSpPr txBox="1"/>
          <p:nvPr>
            <p:ph type="body" sz="half" idx="22"/>
          </p:nvPr>
        </p:nvSpPr>
        <p:spPr>
          <a:xfrm>
            <a:off x="4700587" y="1397180"/>
            <a:ext cx="4023360" cy="331708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62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xfrm>
            <a:off x="457201" y="1417578"/>
            <a:ext cx="8372902" cy="30223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Google Shape;88;p18"/>
          <p:cNvSpPr txBox="1"/>
          <p:nvPr>
            <p:ph type="body" sz="quarter" idx="2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66" name="Google Shape;89;p18"/>
          <p:cNvSpPr txBox="1"/>
          <p:nvPr>
            <p:ph type="body" sz="quarter" idx="22"/>
          </p:nvPr>
        </p:nvSpPr>
        <p:spPr>
          <a:xfrm>
            <a:off x="443573" y="4457863"/>
            <a:ext cx="3711040" cy="240746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0">
                <a:solidFill>
                  <a:srgbClr val="232425"/>
                </a:solidFill>
              </a:defRPr>
            </a:pP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76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ody Level One…"/>
          <p:cNvSpPr txBox="1"/>
          <p:nvPr>
            <p:ph type="body" idx="1"/>
          </p:nvPr>
        </p:nvSpPr>
        <p:spPr>
          <a:xfrm>
            <a:off x="311699" y="842475"/>
            <a:ext cx="8520602" cy="3885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00000"/>
              </a:buClr>
              <a:buFont typeface="Helvetica"/>
              <a:defRPr>
                <a:solidFill>
                  <a:srgbClr val="000000"/>
                </a:solidFill>
              </a:defRPr>
            </a:lvl1pPr>
            <a:lvl2pPr marL="914400" indent="-317500">
              <a:lnSpc>
                <a:spcPct val="100000"/>
              </a:lnSpc>
              <a:buClr>
                <a:srgbClr val="000000"/>
              </a:buClr>
              <a:buFont typeface="Helvetica"/>
              <a:defRPr>
                <a:solidFill>
                  <a:srgbClr val="000000"/>
                </a:solidFill>
              </a:defRPr>
            </a:lvl2pPr>
            <a:lvl3pPr marL="1371600" indent="-317500">
              <a:lnSpc>
                <a:spcPct val="100000"/>
              </a:lnSpc>
              <a:buClr>
                <a:srgbClr val="000000"/>
              </a:buClr>
              <a:buFont typeface="Helvetica"/>
              <a:defRPr>
                <a:solidFill>
                  <a:srgbClr val="000000"/>
                </a:solidFill>
              </a:defRPr>
            </a:lvl3pPr>
            <a:lvl4pPr marL="1828800" indent="-317500">
              <a:lnSpc>
                <a:spcPct val="100000"/>
              </a:lnSpc>
              <a:buClr>
                <a:srgbClr val="000000"/>
              </a:buClr>
              <a:buFont typeface="Helvetica"/>
              <a:defRPr>
                <a:solidFill>
                  <a:srgbClr val="000000"/>
                </a:solidFill>
              </a:defRPr>
            </a:lvl4pPr>
            <a:lvl5pPr marL="2286000" indent="-317500">
              <a:lnSpc>
                <a:spcPct val="100000"/>
              </a:lnSpc>
              <a:buClr>
                <a:srgbClr val="000000"/>
              </a:buClr>
              <a:buFont typeface="Helvetica"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8" name="Google Shape;93;p19" descr="Google Shape;93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84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Text"/>
          <p:cNvSpPr txBox="1"/>
          <p:nvPr>
            <p:ph type="title"/>
          </p:nvPr>
        </p:nvSpPr>
        <p:spPr>
          <a:xfrm>
            <a:off x="311699" y="0"/>
            <a:ext cx="8520602" cy="842401"/>
          </a:xfrm>
          <a:prstGeom prst="rect">
            <a:avLst/>
          </a:prstGeom>
        </p:spPr>
        <p:txBody>
          <a:bodyPr anchor="ctr"/>
          <a:lstStyle>
            <a:lvl1pPr>
              <a:defRPr b="1" sz="3400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200">
                <a:solidFill>
                  <a:srgbClr val="0082C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89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xfrm>
            <a:off x="457201" y="1089025"/>
            <a:ext cx="8373000" cy="33171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Google Shape;98;p20"/>
          <p:cNvSpPr txBox="1"/>
          <p:nvPr>
            <p:ph type="body" sz="quarter" idx="21"/>
          </p:nvPr>
        </p:nvSpPr>
        <p:spPr>
          <a:xfrm>
            <a:off x="457199" y="637180"/>
            <a:ext cx="8372903" cy="402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202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Body Level One…"/>
          <p:cNvSpPr txBox="1"/>
          <p:nvPr>
            <p:ph type="body" sz="quarter" idx="1"/>
          </p:nvPr>
        </p:nvSpPr>
        <p:spPr>
          <a:xfrm>
            <a:off x="3045309" y="1451044"/>
            <a:ext cx="5814913" cy="97753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700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3272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Google Shape;103;p21"/>
          <p:cNvSpPr/>
          <p:nvPr>
            <p:ph type="pic" sz="quarter" idx="21"/>
          </p:nvPr>
        </p:nvSpPr>
        <p:spPr>
          <a:xfrm>
            <a:off x="489394" y="1442710"/>
            <a:ext cx="2023747" cy="8901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5" name="Google Shape;104;p21"/>
          <p:cNvSpPr/>
          <p:nvPr>
            <p:ph type="pic" sz="quarter" idx="22"/>
          </p:nvPr>
        </p:nvSpPr>
        <p:spPr>
          <a:xfrm>
            <a:off x="487014" y="2620205"/>
            <a:ext cx="2028508" cy="8901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" name="Google Shape;106;p21"/>
          <p:cNvSpPr txBox="1"/>
          <p:nvPr>
            <p:ph type="body" sz="quarter" idx="23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208" name="Google Shape;107;p21"/>
          <p:cNvSpPr txBox="1"/>
          <p:nvPr>
            <p:ph type="body" sz="quarter" idx="24"/>
          </p:nvPr>
        </p:nvSpPr>
        <p:spPr>
          <a:xfrm>
            <a:off x="3045309" y="2630976"/>
            <a:ext cx="5814913" cy="97753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209" name="Google Shape;108;p21"/>
          <p:cNvSpPr/>
          <p:nvPr>
            <p:ph type="pic" sz="quarter" idx="25"/>
          </p:nvPr>
        </p:nvSpPr>
        <p:spPr>
          <a:xfrm>
            <a:off x="487014" y="3807135"/>
            <a:ext cx="2028508" cy="8901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0" name="Google Shape;109;p21"/>
          <p:cNvSpPr txBox="1"/>
          <p:nvPr>
            <p:ph type="body" sz="quarter" idx="26"/>
          </p:nvPr>
        </p:nvSpPr>
        <p:spPr>
          <a:xfrm>
            <a:off x="3045309" y="3794490"/>
            <a:ext cx="5814913" cy="97753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11;p22" descr="Google Shape;111;p22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63"/>
            <a:ext cx="9144000" cy="44779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Body Level One…"/>
          <p:cNvSpPr txBox="1"/>
          <p:nvPr>
            <p:ph type="body" idx="1"/>
          </p:nvPr>
        </p:nvSpPr>
        <p:spPr>
          <a:xfrm>
            <a:off x="0" y="-2"/>
            <a:ext cx="9144000" cy="448869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0" name="Google Shape;113;p22" descr="Google Shape;113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Google Shape;114;p22" descr="Google Shape;114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116;p23" descr="Google Shape;116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1" name="Google Shape;118;p23" descr="Google Shape;118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Google Shape;119;p23" descr="Google Shape;119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121;p24" descr="Google Shape;121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2" name="Google Shape;123;p24" descr="Google Shape;123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oogle Shape;124;p24" descr="Google Shape;124;p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253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le Text"/>
          <p:cNvSpPr txBox="1"/>
          <p:nvPr>
            <p:ph type="title"/>
          </p:nvPr>
        </p:nvSpPr>
        <p:spPr>
          <a:xfrm>
            <a:off x="457201" y="55443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idx="1"/>
          </p:nvPr>
        </p:nvSpPr>
        <p:spPr>
          <a:xfrm>
            <a:off x="457201" y="1395284"/>
            <a:ext cx="8372902" cy="33170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Google Shape;128;p25"/>
          <p:cNvSpPr txBox="1"/>
          <p:nvPr>
            <p:ph type="body" sz="quarter" idx="21"/>
          </p:nvPr>
        </p:nvSpPr>
        <p:spPr>
          <a:xfrm>
            <a:off x="457201" y="714817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09C"/>
                </a:solidFill>
              </a:defRPr>
            </a:pP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266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sz="quarter" idx="1"/>
          </p:nvPr>
        </p:nvSpPr>
        <p:spPr>
          <a:xfrm>
            <a:off x="457201" y="1019436"/>
            <a:ext cx="8372902" cy="374787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27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281" name="Google Shape;140;p27"/>
          <p:cNvGraphicFramePr/>
          <p:nvPr/>
        </p:nvGraphicFramePr>
        <p:xfrm>
          <a:off x="457200" y="1518245"/>
          <a:ext cx="8372900" cy="320437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93225"/>
                <a:gridCol w="2093225"/>
                <a:gridCol w="2093225"/>
                <a:gridCol w="2093225"/>
              </a:tblGrid>
              <a:tr h="1068125"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291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Body Level One…"/>
          <p:cNvSpPr txBox="1"/>
          <p:nvPr>
            <p:ph type="body" sz="half" idx="1"/>
          </p:nvPr>
        </p:nvSpPr>
        <p:spPr>
          <a:xfrm>
            <a:off x="460894" y="1840701"/>
            <a:ext cx="4114801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Google Shape;143;p28"/>
          <p:cNvSpPr txBox="1"/>
          <p:nvPr>
            <p:ph type="body" sz="half" idx="21"/>
          </p:nvPr>
        </p:nvSpPr>
        <p:spPr>
          <a:xfrm>
            <a:off x="4714875" y="1840701"/>
            <a:ext cx="4114800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294" name="Google Shape;144;p28"/>
          <p:cNvSpPr txBox="1"/>
          <p:nvPr>
            <p:ph type="body" sz="quarter" idx="22"/>
          </p:nvPr>
        </p:nvSpPr>
        <p:spPr>
          <a:xfrm>
            <a:off x="4714875" y="1406047"/>
            <a:ext cx="4114800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295" name="Google Shape;146;p28"/>
          <p:cNvSpPr txBox="1"/>
          <p:nvPr>
            <p:ph type="body" sz="quarter" idx="23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296" name="Google Shape;147;p28"/>
          <p:cNvSpPr txBox="1"/>
          <p:nvPr>
            <p:ph type="body" sz="quarter" idx="24"/>
          </p:nvPr>
        </p:nvSpPr>
        <p:spPr>
          <a:xfrm>
            <a:off x="460894" y="1406047"/>
            <a:ext cx="4114801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297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07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Body Level One…"/>
          <p:cNvSpPr txBox="1"/>
          <p:nvPr>
            <p:ph type="body" sz="quarter" idx="1"/>
          </p:nvPr>
        </p:nvSpPr>
        <p:spPr>
          <a:xfrm>
            <a:off x="4503575" y="1417871"/>
            <a:ext cx="4319750" cy="15408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Google Shape;152;p29"/>
          <p:cNvSpPr/>
          <p:nvPr>
            <p:ph type="pic" sz="quarter" idx="21"/>
          </p:nvPr>
        </p:nvSpPr>
        <p:spPr>
          <a:xfrm>
            <a:off x="495680" y="1417871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0" name="Google Shape;153;p29"/>
          <p:cNvSpPr/>
          <p:nvPr>
            <p:ph type="pic" sz="quarter" idx="22"/>
          </p:nvPr>
        </p:nvSpPr>
        <p:spPr>
          <a:xfrm>
            <a:off x="495680" y="3203315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Google Shape;155;p29"/>
          <p:cNvSpPr txBox="1"/>
          <p:nvPr>
            <p:ph type="body" sz="quarter" idx="23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313" name="Google Shape;156;p29"/>
          <p:cNvSpPr txBox="1"/>
          <p:nvPr>
            <p:ph type="body" sz="quarter" idx="24"/>
          </p:nvPr>
        </p:nvSpPr>
        <p:spPr>
          <a:xfrm>
            <a:off x="4503575" y="3193094"/>
            <a:ext cx="4319750" cy="154083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14" name="Google Shape;157;p29"/>
          <p:cNvSpPr txBox="1"/>
          <p:nvPr/>
        </p:nvSpPr>
        <p:spPr>
          <a:xfrm>
            <a:off x="-1876478" y="-1"/>
            <a:ext cx="1548932" cy="2930385"/>
          </a:xfrm>
          <a:prstGeom prst="rect">
            <a:avLst/>
          </a:prstGeom>
          <a:solidFill>
            <a:srgbClr val="7F7F7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Instructions on replacing a current image: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Select and delete image and click the icon to insert a different image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Use the crop tool to position the image within the shape.  </a:t>
            </a:r>
          </a:p>
        </p:txBody>
      </p:sp>
      <p:sp>
        <p:nvSpPr>
          <p:cNvPr id="31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24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Google Shape;161;p30"/>
          <p:cNvSpPr txBox="1"/>
          <p:nvPr>
            <p:ph type="body" sz="quarter" idx="21"/>
          </p:nvPr>
        </p:nvSpPr>
        <p:spPr>
          <a:xfrm>
            <a:off x="488731" y="3141636"/>
            <a:ext cx="4114801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27" name="Google Shape;162;p30"/>
          <p:cNvSpPr txBox="1"/>
          <p:nvPr>
            <p:ph type="body" sz="quarter" idx="22"/>
          </p:nvPr>
        </p:nvSpPr>
        <p:spPr>
          <a:xfrm>
            <a:off x="4716216" y="3141636"/>
            <a:ext cx="4097586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28" name="Google Shape;163;p30"/>
          <p:cNvSpPr/>
          <p:nvPr>
            <p:ph type="pic" sz="quarter" idx="23"/>
          </p:nvPr>
        </p:nvSpPr>
        <p:spPr>
          <a:xfrm>
            <a:off x="495678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9" name="Google Shape;164;p30"/>
          <p:cNvSpPr/>
          <p:nvPr>
            <p:ph type="pic" sz="quarter" idx="24"/>
          </p:nvPr>
        </p:nvSpPr>
        <p:spPr>
          <a:xfrm>
            <a:off x="4709050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40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Body Level One…"/>
          <p:cNvSpPr txBox="1"/>
          <p:nvPr>
            <p:ph type="body" sz="quarter" idx="1"/>
          </p:nvPr>
        </p:nvSpPr>
        <p:spPr>
          <a:xfrm>
            <a:off x="457201" y="712090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Google Shape;169;p31"/>
          <p:cNvSpPr txBox="1"/>
          <p:nvPr>
            <p:ph type="body" sz="quarter" idx="21"/>
          </p:nvPr>
        </p:nvSpPr>
        <p:spPr>
          <a:xfrm>
            <a:off x="457200" y="1408346"/>
            <a:ext cx="4114800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43" name="Google Shape;170;p31"/>
          <p:cNvSpPr txBox="1"/>
          <p:nvPr>
            <p:ph type="body" sz="quarter" idx="22"/>
          </p:nvPr>
        </p:nvSpPr>
        <p:spPr>
          <a:xfrm>
            <a:off x="4716214" y="1408346"/>
            <a:ext cx="4114801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44" name="Google Shape;171;p31"/>
          <p:cNvSpPr/>
          <p:nvPr>
            <p:ph type="pic" sz="quarter" idx="23"/>
          </p:nvPr>
        </p:nvSpPr>
        <p:spPr>
          <a:xfrm>
            <a:off x="464145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5" name="Google Shape;172;p31"/>
          <p:cNvSpPr/>
          <p:nvPr>
            <p:ph type="pic" sz="quarter" idx="24"/>
          </p:nvPr>
        </p:nvSpPr>
        <p:spPr>
          <a:xfrm>
            <a:off x="4730863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6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7" name="Google Shape;174;p31"/>
          <p:cNvSpPr txBox="1"/>
          <p:nvPr>
            <p:ph type="body" sz="quarter" idx="25"/>
          </p:nvPr>
        </p:nvSpPr>
        <p:spPr>
          <a:xfrm>
            <a:off x="476265" y="4434668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348" name="Google Shape;175;p31"/>
          <p:cNvSpPr txBox="1"/>
          <p:nvPr>
            <p:ph type="body" sz="quarter" idx="26"/>
          </p:nvPr>
        </p:nvSpPr>
        <p:spPr>
          <a:xfrm>
            <a:off x="4750289" y="4444193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34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5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Body Level One…"/>
          <p:cNvSpPr txBox="1"/>
          <p:nvPr>
            <p:ph type="body" sz="quarter" idx="1"/>
          </p:nvPr>
        </p:nvSpPr>
        <p:spPr>
          <a:xfrm>
            <a:off x="488731" y="4106864"/>
            <a:ext cx="4114801" cy="6868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700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3272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0" name="Google Shape;179;p32"/>
          <p:cNvSpPr txBox="1"/>
          <p:nvPr>
            <p:ph type="body" sz="quarter" idx="21"/>
          </p:nvPr>
        </p:nvSpPr>
        <p:spPr>
          <a:xfrm>
            <a:off x="4716216" y="4106864"/>
            <a:ext cx="4097586" cy="686877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61" name="Google Shape;180;p32"/>
          <p:cNvSpPr/>
          <p:nvPr>
            <p:ph type="pic" sz="half" idx="22"/>
          </p:nvPr>
        </p:nvSpPr>
        <p:spPr>
          <a:xfrm>
            <a:off x="495678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2" name="Google Shape;181;p32"/>
          <p:cNvSpPr/>
          <p:nvPr>
            <p:ph type="pic" sz="half" idx="23"/>
          </p:nvPr>
        </p:nvSpPr>
        <p:spPr>
          <a:xfrm>
            <a:off x="4709050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4" name="Google Shape;183;p32"/>
          <p:cNvSpPr txBox="1"/>
          <p:nvPr>
            <p:ph type="body" sz="quarter" idx="24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74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Google Shape;185;p33"/>
          <p:cNvSpPr/>
          <p:nvPr>
            <p:ph type="pic" sz="half" idx="21"/>
          </p:nvPr>
        </p:nvSpPr>
        <p:spPr>
          <a:xfrm>
            <a:off x="676630" y="1417045"/>
            <a:ext cx="3790375" cy="28081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76" name="Body Level One…"/>
          <p:cNvSpPr txBox="1"/>
          <p:nvPr>
            <p:ph type="body" sz="quarter" idx="1"/>
          </p:nvPr>
        </p:nvSpPr>
        <p:spPr>
          <a:xfrm>
            <a:off x="676630" y="4256433"/>
            <a:ext cx="3840480" cy="438775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lvl1pPr>
            <a:lvl2pPr marL="8001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2pPr>
            <a:lvl3pPr marL="1257300" indent="-228600">
              <a:lnSpc>
                <a:spcPct val="100000"/>
              </a:lnSpc>
              <a:buClrTx/>
              <a:buSzPts val="1200"/>
              <a:buFontTx/>
              <a:buChar char="•"/>
              <a:defRPr sz="1200">
                <a:solidFill>
                  <a:srgbClr val="232425"/>
                </a:solidFill>
              </a:defRPr>
            </a:lvl3pPr>
            <a:lvl4pPr marL="17145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4pPr>
            <a:lvl5pPr marL="2171700" indent="-228600">
              <a:lnSpc>
                <a:spcPct val="100000"/>
              </a:lnSpc>
              <a:buClrTx/>
              <a:buSzPts val="1200"/>
              <a:buFontTx/>
              <a:buChar char="»"/>
              <a:defRPr sz="12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8" name="Google Shape;189;p33"/>
          <p:cNvSpPr txBox="1"/>
          <p:nvPr>
            <p:ph type="body" sz="quarter" idx="22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379" name="Google Shape;190;p33"/>
          <p:cNvSpPr/>
          <p:nvPr>
            <p:ph type="pic" sz="half" idx="23"/>
          </p:nvPr>
        </p:nvSpPr>
        <p:spPr>
          <a:xfrm>
            <a:off x="4765130" y="1416461"/>
            <a:ext cx="3790375" cy="2808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0" name="Google Shape;191;p33"/>
          <p:cNvSpPr txBox="1"/>
          <p:nvPr>
            <p:ph type="body" sz="quarter" idx="24"/>
          </p:nvPr>
        </p:nvSpPr>
        <p:spPr>
          <a:xfrm>
            <a:off x="4765130" y="4255849"/>
            <a:ext cx="3840480" cy="438774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390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64202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Google Shape;195;p34"/>
          <p:cNvSpPr txBox="1"/>
          <p:nvPr>
            <p:ph type="body" sz="quarter" idx="21"/>
          </p:nvPr>
        </p:nvSpPr>
        <p:spPr>
          <a:xfrm>
            <a:off x="495878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93" name="Google Shape;196;p34"/>
          <p:cNvSpPr txBox="1"/>
          <p:nvPr>
            <p:ph type="body" sz="quarter" idx="22"/>
          </p:nvPr>
        </p:nvSpPr>
        <p:spPr>
          <a:xfrm>
            <a:off x="3381085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94" name="Google Shape;197;p34"/>
          <p:cNvSpPr/>
          <p:nvPr>
            <p:ph type="pic" sz="quarter" idx="23"/>
          </p:nvPr>
        </p:nvSpPr>
        <p:spPr>
          <a:xfrm>
            <a:off x="503078" y="1415694"/>
            <a:ext cx="2361246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5" name="Google Shape;198;p34"/>
          <p:cNvSpPr/>
          <p:nvPr>
            <p:ph type="pic" sz="quarter" idx="24"/>
          </p:nvPr>
        </p:nvSpPr>
        <p:spPr>
          <a:xfrm>
            <a:off x="3388285" y="1415694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6" name="Google Shape;199;p34"/>
          <p:cNvSpPr txBox="1"/>
          <p:nvPr>
            <p:ph type="body" sz="quarter" idx="25"/>
          </p:nvPr>
        </p:nvSpPr>
        <p:spPr>
          <a:xfrm>
            <a:off x="6261696" y="2856833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397" name="Google Shape;200;p34"/>
          <p:cNvSpPr/>
          <p:nvPr>
            <p:ph type="pic" sz="quarter" idx="26"/>
          </p:nvPr>
        </p:nvSpPr>
        <p:spPr>
          <a:xfrm>
            <a:off x="6268896" y="1417568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8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40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Google Shape;203;p35"/>
          <p:cNvSpPr/>
          <p:nvPr>
            <p:ph type="pic" sz="quarter" idx="21"/>
          </p:nvPr>
        </p:nvSpPr>
        <p:spPr>
          <a:xfrm>
            <a:off x="218126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0" name="Google Shape;204;p35"/>
          <p:cNvSpPr/>
          <p:nvPr>
            <p:ph type="pic" sz="quarter" idx="22"/>
          </p:nvPr>
        </p:nvSpPr>
        <p:spPr>
          <a:xfrm>
            <a:off x="2453234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1" name="Google Shape;205;p35"/>
          <p:cNvSpPr/>
          <p:nvPr>
            <p:ph type="pic" sz="quarter" idx="23"/>
          </p:nvPr>
        </p:nvSpPr>
        <p:spPr>
          <a:xfrm>
            <a:off x="4688340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2" name="Google Shape;206;p35"/>
          <p:cNvSpPr/>
          <p:nvPr>
            <p:ph type="pic" sz="quarter" idx="24"/>
          </p:nvPr>
        </p:nvSpPr>
        <p:spPr>
          <a:xfrm>
            <a:off x="6906021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3" name="Body Level One…"/>
          <p:cNvSpPr txBox="1"/>
          <p:nvPr>
            <p:ph type="body" sz="quarter" idx="1"/>
          </p:nvPr>
        </p:nvSpPr>
        <p:spPr>
          <a:xfrm>
            <a:off x="469900" y="3672521"/>
            <a:ext cx="8434552" cy="1086331"/>
          </a:xfrm>
          <a:prstGeom prst="rect">
            <a:avLst/>
          </a:prstGeom>
        </p:spPr>
        <p:txBody>
          <a:bodyPr lIns="0" tIns="0" rIns="0" bIns="0"/>
          <a:lstStyle>
            <a:lvl1pPr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▪"/>
              <a:defRPr sz="2000">
                <a:solidFill>
                  <a:srgbClr val="000000"/>
                </a:solidFill>
              </a:defRPr>
            </a:lvl1pPr>
            <a:lvl2pPr marL="9144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2pPr>
            <a:lvl3pPr marL="13716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•"/>
              <a:defRPr sz="2000">
                <a:solidFill>
                  <a:srgbClr val="000000"/>
                </a:solidFill>
              </a:defRPr>
            </a:lvl3pPr>
            <a:lvl4pPr marL="18288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4pPr>
            <a:lvl5pPr marL="22860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»"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5" name="Google Shape;209;p35"/>
          <p:cNvSpPr txBox="1"/>
          <p:nvPr>
            <p:ph type="body" sz="quarter" idx="25"/>
          </p:nvPr>
        </p:nvSpPr>
        <p:spPr>
          <a:xfrm>
            <a:off x="218127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416" name="Google Shape;210;p35"/>
          <p:cNvSpPr txBox="1"/>
          <p:nvPr>
            <p:ph type="body" sz="quarter" idx="26"/>
          </p:nvPr>
        </p:nvSpPr>
        <p:spPr>
          <a:xfrm>
            <a:off x="2442595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417" name="Google Shape;211;p35"/>
          <p:cNvSpPr txBox="1"/>
          <p:nvPr>
            <p:ph type="body" sz="quarter" idx="27"/>
          </p:nvPr>
        </p:nvSpPr>
        <p:spPr>
          <a:xfrm>
            <a:off x="4681063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418" name="Google Shape;212;p35"/>
          <p:cNvSpPr txBox="1"/>
          <p:nvPr>
            <p:ph type="body" sz="quarter" idx="28"/>
          </p:nvPr>
        </p:nvSpPr>
        <p:spPr>
          <a:xfrm>
            <a:off x="6905531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419" name="Google Shape;214;p35"/>
          <p:cNvSpPr txBox="1"/>
          <p:nvPr>
            <p:ph type="body" sz="quarter" idx="29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429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1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207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Google Shape;219;p36"/>
          <p:cNvSpPr/>
          <p:nvPr>
            <p:ph type="pic" sz="quarter" idx="21"/>
          </p:nvPr>
        </p:nvSpPr>
        <p:spPr>
          <a:xfrm>
            <a:off x="487437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3" name="Google Shape;220;p36"/>
          <p:cNvSpPr txBox="1"/>
          <p:nvPr>
            <p:ph type="body" sz="quarter" idx="22"/>
          </p:nvPr>
        </p:nvSpPr>
        <p:spPr>
          <a:xfrm>
            <a:off x="487437" y="2822382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434" name="Google Shape;221;p36"/>
          <p:cNvSpPr/>
          <p:nvPr>
            <p:ph type="pic" sz="quarter" idx="23"/>
          </p:nvPr>
        </p:nvSpPr>
        <p:spPr>
          <a:xfrm>
            <a:off x="4912431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5" name="Google Shape;222;p36"/>
          <p:cNvSpPr txBox="1"/>
          <p:nvPr>
            <p:ph type="body" sz="quarter" idx="24"/>
          </p:nvPr>
        </p:nvSpPr>
        <p:spPr>
          <a:xfrm>
            <a:off x="4912431" y="2822382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436" name="Google Shape;223;p36"/>
          <p:cNvSpPr/>
          <p:nvPr>
            <p:ph type="pic" sz="quarter" idx="25"/>
          </p:nvPr>
        </p:nvSpPr>
        <p:spPr>
          <a:xfrm>
            <a:off x="487437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7" name="Google Shape;224;p36"/>
          <p:cNvSpPr txBox="1"/>
          <p:nvPr>
            <p:ph type="body" sz="quarter" idx="26"/>
          </p:nvPr>
        </p:nvSpPr>
        <p:spPr>
          <a:xfrm>
            <a:off x="487437" y="4502673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438" name="Google Shape;225;p36"/>
          <p:cNvSpPr/>
          <p:nvPr>
            <p:ph type="pic" sz="quarter" idx="27"/>
          </p:nvPr>
        </p:nvSpPr>
        <p:spPr>
          <a:xfrm>
            <a:off x="4912431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9" name="Google Shape;226;p36"/>
          <p:cNvSpPr txBox="1"/>
          <p:nvPr>
            <p:ph type="body" sz="quarter" idx="28"/>
          </p:nvPr>
        </p:nvSpPr>
        <p:spPr>
          <a:xfrm>
            <a:off x="4912431" y="4505516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44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228;p37"/>
          <p:cNvSpPr/>
          <p:nvPr/>
        </p:nvSpPr>
        <p:spPr>
          <a:xfrm>
            <a:off x="0" y="-5044"/>
            <a:ext cx="9144000" cy="5148545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8" name="Title Text"/>
          <p:cNvSpPr txBox="1"/>
          <p:nvPr>
            <p:ph type="title"/>
          </p:nvPr>
        </p:nvSpPr>
        <p:spPr>
          <a:xfrm>
            <a:off x="457201" y="386953"/>
            <a:ext cx="8372902" cy="60451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231;p38" descr="Google Shape;231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8868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Google Shape;232;p38"/>
          <p:cNvSpPr/>
          <p:nvPr>
            <p:ph type="pic" sz="quarter" idx="21"/>
          </p:nvPr>
        </p:nvSpPr>
        <p:spPr>
          <a:xfrm>
            <a:off x="4863725" y="1266825"/>
            <a:ext cx="4280277" cy="2029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8" name="Title Text"/>
          <p:cNvSpPr txBox="1"/>
          <p:nvPr>
            <p:ph type="title"/>
          </p:nvPr>
        </p:nvSpPr>
        <p:spPr>
          <a:xfrm>
            <a:off x="1" y="1266825"/>
            <a:ext cx="4863725" cy="2029968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ctr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9" name="Body Level One…"/>
          <p:cNvSpPr txBox="1"/>
          <p:nvPr>
            <p:ph type="body" sz="quarter" idx="1"/>
          </p:nvPr>
        </p:nvSpPr>
        <p:spPr>
          <a:xfrm>
            <a:off x="1" y="153713"/>
            <a:ext cx="5851527" cy="96917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>
                <a:solidFill>
                  <a:srgbClr val="FFFFFF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»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" name="Google Shape;235;p38"/>
          <p:cNvSpPr txBox="1"/>
          <p:nvPr>
            <p:ph type="body" sz="quarter" idx="22"/>
          </p:nvPr>
        </p:nvSpPr>
        <p:spPr>
          <a:xfrm>
            <a:off x="469900" y="3437209"/>
            <a:ext cx="2692873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461" name="Google Shape;236;p38"/>
          <p:cNvSpPr txBox="1"/>
          <p:nvPr>
            <p:ph type="body" sz="quarter" idx="23"/>
          </p:nvPr>
        </p:nvSpPr>
        <p:spPr>
          <a:xfrm>
            <a:off x="469900" y="3720288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62" name="Google Shape;237;p38"/>
          <p:cNvSpPr txBox="1"/>
          <p:nvPr>
            <p:ph type="body" sz="quarter" idx="24"/>
          </p:nvPr>
        </p:nvSpPr>
        <p:spPr>
          <a:xfrm>
            <a:off x="3417372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463" name="Google Shape;238;p38"/>
          <p:cNvSpPr txBox="1"/>
          <p:nvPr>
            <p:ph type="body" sz="quarter" idx="25"/>
          </p:nvPr>
        </p:nvSpPr>
        <p:spPr>
          <a:xfrm>
            <a:off x="3417372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64" name="Google Shape;239;p38"/>
          <p:cNvSpPr txBox="1"/>
          <p:nvPr>
            <p:ph type="body" sz="quarter" idx="26"/>
          </p:nvPr>
        </p:nvSpPr>
        <p:spPr>
          <a:xfrm>
            <a:off x="6360197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465" name="Google Shape;240;p38"/>
          <p:cNvSpPr txBox="1"/>
          <p:nvPr>
            <p:ph type="body" sz="quarter" idx="27"/>
          </p:nvPr>
        </p:nvSpPr>
        <p:spPr>
          <a:xfrm>
            <a:off x="6360197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66" name="Google Shape;241;p38"/>
          <p:cNvSpPr txBox="1"/>
          <p:nvPr>
            <p:ph type="body" sz="quarter" idx="28"/>
          </p:nvPr>
        </p:nvSpPr>
        <p:spPr>
          <a:xfrm>
            <a:off x="-2" y="1266825"/>
            <a:ext cx="239716" cy="2029968"/>
          </a:xfrm>
          <a:prstGeom prst="rect">
            <a:avLst/>
          </a:prstGeom>
          <a:solidFill>
            <a:srgbClr val="0082CA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pic>
        <p:nvPicPr>
          <p:cNvPr id="467" name="Google Shape;242;p38" descr="Google Shape;242;p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Google Shape;243;p38" descr="Google Shape;243;p3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245;p39" descr="Google Shape;245;p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8316" y="58556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Body Level One…"/>
          <p:cNvSpPr txBox="1"/>
          <p:nvPr>
            <p:ph type="body" sz="quarter" idx="1"/>
          </p:nvPr>
        </p:nvSpPr>
        <p:spPr>
          <a:xfrm>
            <a:off x="469901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Google Shape;247;p39"/>
          <p:cNvSpPr txBox="1"/>
          <p:nvPr>
            <p:ph type="body" sz="quarter" idx="21"/>
          </p:nvPr>
        </p:nvSpPr>
        <p:spPr>
          <a:xfrm>
            <a:off x="469900" y="3992250"/>
            <a:ext cx="2692873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479" name="Google Shape;248;p39"/>
          <p:cNvSpPr txBox="1"/>
          <p:nvPr>
            <p:ph type="body" sz="quarter" idx="22"/>
          </p:nvPr>
        </p:nvSpPr>
        <p:spPr>
          <a:xfrm>
            <a:off x="3417372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480" name="Google Shape;249;p39"/>
          <p:cNvSpPr txBox="1"/>
          <p:nvPr>
            <p:ph type="body" sz="quarter" idx="23"/>
          </p:nvPr>
        </p:nvSpPr>
        <p:spPr>
          <a:xfrm>
            <a:off x="3417372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481" name="Google Shape;250;p39"/>
          <p:cNvSpPr/>
          <p:nvPr>
            <p:ph type="pic" sz="half" idx="24"/>
          </p:nvPr>
        </p:nvSpPr>
        <p:spPr>
          <a:xfrm>
            <a:off x="218126" y="674681"/>
            <a:ext cx="8925875" cy="207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2" name="Title Text"/>
          <p:cNvSpPr txBox="1"/>
          <p:nvPr>
            <p:ph type="title"/>
          </p:nvPr>
        </p:nvSpPr>
        <p:spPr>
          <a:xfrm>
            <a:off x="469900" y="2794774"/>
            <a:ext cx="8452905" cy="6471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3" name="Google Shape;252;p39"/>
          <p:cNvSpPr txBox="1"/>
          <p:nvPr>
            <p:ph type="body" sz="quarter" idx="25"/>
          </p:nvPr>
        </p:nvSpPr>
        <p:spPr>
          <a:xfrm>
            <a:off x="6360197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484" name="Google Shape;253;p39"/>
          <p:cNvSpPr txBox="1"/>
          <p:nvPr>
            <p:ph type="body" sz="quarter" idx="26"/>
          </p:nvPr>
        </p:nvSpPr>
        <p:spPr>
          <a:xfrm>
            <a:off x="6360197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485" name="Google Shape;254;p39"/>
          <p:cNvSpPr txBox="1"/>
          <p:nvPr>
            <p:ph type="body" sz="quarter" idx="27"/>
          </p:nvPr>
        </p:nvSpPr>
        <p:spPr>
          <a:xfrm>
            <a:off x="469900" y="344193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486" name="Google Shape;255;p39"/>
          <p:cNvSpPr txBox="1"/>
          <p:nvPr>
            <p:ph type="body" sz="quarter" idx="28"/>
          </p:nvPr>
        </p:nvSpPr>
        <p:spPr>
          <a:xfrm>
            <a:off x="1" y="674679"/>
            <a:ext cx="224591" cy="2071118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487" name="Google Shape;256;p39"/>
          <p:cNvSpPr txBox="1"/>
          <p:nvPr>
            <p:ph type="body" sz="quarter" idx="29"/>
          </p:nvPr>
        </p:nvSpPr>
        <p:spPr>
          <a:xfrm>
            <a:off x="503237" y="300960"/>
            <a:ext cx="5984650" cy="33107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000">
                <a:solidFill>
                  <a:srgbClr val="47484A"/>
                </a:solidFill>
              </a:defRPr>
            </a:pPr>
          </a:p>
        </p:txBody>
      </p:sp>
      <p:sp>
        <p:nvSpPr>
          <p:cNvPr id="488" name="Google Shape;257;p39"/>
          <p:cNvSpPr txBox="1"/>
          <p:nvPr>
            <p:ph type="body" sz="quarter" idx="30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489" name="Google Shape;258;p39" descr="Google Shape;258;p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260;p40" descr="Google Shape;260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887" y="139138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Body Level One…"/>
          <p:cNvSpPr txBox="1"/>
          <p:nvPr>
            <p:ph type="body" sz="quarter" idx="1"/>
          </p:nvPr>
        </p:nvSpPr>
        <p:spPr>
          <a:xfrm>
            <a:off x="469901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Google Shape;262;p40"/>
          <p:cNvSpPr txBox="1"/>
          <p:nvPr>
            <p:ph type="body" sz="quarter" idx="21"/>
          </p:nvPr>
        </p:nvSpPr>
        <p:spPr>
          <a:xfrm>
            <a:off x="469900" y="3719300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500" name="Google Shape;263;p40"/>
          <p:cNvSpPr txBox="1"/>
          <p:nvPr>
            <p:ph type="body" sz="quarter" idx="22"/>
          </p:nvPr>
        </p:nvSpPr>
        <p:spPr>
          <a:xfrm>
            <a:off x="3417372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501" name="Google Shape;264;p40"/>
          <p:cNvSpPr txBox="1"/>
          <p:nvPr>
            <p:ph type="body" sz="quarter" idx="23"/>
          </p:nvPr>
        </p:nvSpPr>
        <p:spPr>
          <a:xfrm>
            <a:off x="3417372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502" name="Google Shape;265;p40"/>
          <p:cNvSpPr/>
          <p:nvPr>
            <p:ph type="pic" sz="half" idx="24"/>
          </p:nvPr>
        </p:nvSpPr>
        <p:spPr>
          <a:xfrm>
            <a:off x="218126" y="1261204"/>
            <a:ext cx="8925875" cy="2071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3" name="Title Text"/>
          <p:cNvSpPr txBox="1"/>
          <p:nvPr>
            <p:ph type="title"/>
          </p:nvPr>
        </p:nvSpPr>
        <p:spPr>
          <a:xfrm>
            <a:off x="469901" y="82770"/>
            <a:ext cx="6776129" cy="83942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4" name="Google Shape;267;p40"/>
          <p:cNvSpPr txBox="1"/>
          <p:nvPr>
            <p:ph type="body" sz="quarter" idx="25"/>
          </p:nvPr>
        </p:nvSpPr>
        <p:spPr>
          <a:xfrm>
            <a:off x="6360197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505" name="Google Shape;268;p40"/>
          <p:cNvSpPr txBox="1"/>
          <p:nvPr>
            <p:ph type="body" sz="quarter" idx="26"/>
          </p:nvPr>
        </p:nvSpPr>
        <p:spPr>
          <a:xfrm>
            <a:off x="6360197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506" name="Google Shape;269;p40"/>
          <p:cNvSpPr txBox="1"/>
          <p:nvPr>
            <p:ph type="body" sz="quarter" idx="27"/>
          </p:nvPr>
        </p:nvSpPr>
        <p:spPr>
          <a:xfrm>
            <a:off x="469900" y="92219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507" name="Google Shape;270;p40"/>
          <p:cNvSpPr txBox="1"/>
          <p:nvPr>
            <p:ph type="body" sz="quarter" idx="28"/>
          </p:nvPr>
        </p:nvSpPr>
        <p:spPr>
          <a:xfrm>
            <a:off x="1" y="1261204"/>
            <a:ext cx="224591" cy="2071117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08" name="Google Shape;271;p40"/>
          <p:cNvSpPr txBox="1"/>
          <p:nvPr>
            <p:ph type="body" sz="quarter" idx="29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509" name="Google Shape;272;p40" descr="Google Shape;272;p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274;p41"/>
          <p:cNvSpPr/>
          <p:nvPr>
            <p:ph type="pic" idx="21"/>
          </p:nvPr>
        </p:nvSpPr>
        <p:spPr>
          <a:xfrm>
            <a:off x="218126" y="6978"/>
            <a:ext cx="892587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8" name="Body Level One…"/>
          <p:cNvSpPr txBox="1"/>
          <p:nvPr>
            <p:ph type="body" sz="half" idx="1"/>
          </p:nvPr>
        </p:nvSpPr>
        <p:spPr>
          <a:xfrm>
            <a:off x="0" y="3581400"/>
            <a:ext cx="9144000" cy="1562100"/>
          </a:xfrm>
          <a:prstGeom prst="rect">
            <a:avLst/>
          </a:prstGeom>
          <a:solidFill>
            <a:srgbClr val="0082CA">
              <a:alpha val="90196"/>
            </a:srgbClr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Title Text"/>
          <p:cNvSpPr txBox="1"/>
          <p:nvPr>
            <p:ph type="title"/>
          </p:nvPr>
        </p:nvSpPr>
        <p:spPr>
          <a:xfrm>
            <a:off x="469901" y="3782231"/>
            <a:ext cx="8321041" cy="10301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0" name="Google Shape;278;p41"/>
          <p:cNvSpPr txBox="1"/>
          <p:nvPr>
            <p:ph type="body" sz="quarter" idx="22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2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Google Shape;281;p42"/>
          <p:cNvSpPr txBox="1"/>
          <p:nvPr>
            <p:ph type="body" sz="half" idx="21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30" name="Google Shape;282;p42"/>
          <p:cNvSpPr/>
          <p:nvPr>
            <p:ph type="pic" idx="22"/>
          </p:nvPr>
        </p:nvSpPr>
        <p:spPr>
          <a:xfrm>
            <a:off x="218126" y="-2"/>
            <a:ext cx="8925874" cy="27420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1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2" name="Google Shape;285;p42"/>
          <p:cNvSpPr txBox="1"/>
          <p:nvPr>
            <p:ph type="body" sz="quarter" idx="23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3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Google Shape;288;p43"/>
          <p:cNvSpPr/>
          <p:nvPr>
            <p:ph type="pic" sz="half" idx="21"/>
          </p:nvPr>
        </p:nvSpPr>
        <p:spPr>
          <a:xfrm>
            <a:off x="218126" y="0"/>
            <a:ext cx="4480561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42" name="Google Shape;289;p43"/>
          <p:cNvSpPr/>
          <p:nvPr>
            <p:ph type="pic" sz="half" idx="22"/>
          </p:nvPr>
        </p:nvSpPr>
        <p:spPr>
          <a:xfrm>
            <a:off x="4682525" y="0"/>
            <a:ext cx="4480560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43" name="Title Text"/>
          <p:cNvSpPr txBox="1"/>
          <p:nvPr>
            <p:ph type="title"/>
          </p:nvPr>
        </p:nvSpPr>
        <p:spPr>
          <a:xfrm>
            <a:off x="469900" y="3255512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4" name="Google Shape;291;p43"/>
          <p:cNvSpPr txBox="1"/>
          <p:nvPr>
            <p:ph type="body" sz="half" idx="23"/>
          </p:nvPr>
        </p:nvSpPr>
        <p:spPr>
          <a:xfrm>
            <a:off x="469900" y="388411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45" name="Google Shape;293;p43"/>
          <p:cNvSpPr txBox="1"/>
          <p:nvPr>
            <p:ph type="body" sz="quarter" idx="24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46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" name="Google Shape;296;p44"/>
          <p:cNvSpPr/>
          <p:nvPr>
            <p:ph type="pic" sz="quarter" idx="21"/>
          </p:nvPr>
        </p:nvSpPr>
        <p:spPr>
          <a:xfrm>
            <a:off x="218126" y="0"/>
            <a:ext cx="2990090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5" name="Google Shape;297;p44"/>
          <p:cNvSpPr/>
          <p:nvPr>
            <p:ph type="pic" sz="quarter" idx="22"/>
          </p:nvPr>
        </p:nvSpPr>
        <p:spPr>
          <a:xfrm>
            <a:off x="3194237" y="0"/>
            <a:ext cx="29900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6" name="Google Shape;298;p44"/>
          <p:cNvSpPr/>
          <p:nvPr>
            <p:ph type="pic" sz="quarter" idx="23"/>
          </p:nvPr>
        </p:nvSpPr>
        <p:spPr>
          <a:xfrm>
            <a:off x="6186111" y="0"/>
            <a:ext cx="29578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7" name="Google Shape;299;p44"/>
          <p:cNvSpPr txBox="1"/>
          <p:nvPr>
            <p:ph type="body" sz="half" idx="24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58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9" name="Google Shape;302;p44"/>
          <p:cNvSpPr txBox="1"/>
          <p:nvPr>
            <p:ph type="body" sz="quarter" idx="25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6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Body Level One…"/>
          <p:cNvSpPr txBox="1"/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8" name="Google Shape;305;p45"/>
          <p:cNvSpPr/>
          <p:nvPr>
            <p:ph type="pic" sz="quarter" idx="21"/>
          </p:nvPr>
        </p:nvSpPr>
        <p:spPr>
          <a:xfrm>
            <a:off x="218126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9" name="Google Shape;306;p45"/>
          <p:cNvSpPr/>
          <p:nvPr>
            <p:ph type="pic" sz="quarter" idx="22"/>
          </p:nvPr>
        </p:nvSpPr>
        <p:spPr>
          <a:xfrm>
            <a:off x="2453234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0" name="Google Shape;307;p45"/>
          <p:cNvSpPr/>
          <p:nvPr>
            <p:ph type="pic" sz="quarter" idx="23"/>
          </p:nvPr>
        </p:nvSpPr>
        <p:spPr>
          <a:xfrm>
            <a:off x="4688340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1" name="Google Shape;308;p45"/>
          <p:cNvSpPr/>
          <p:nvPr>
            <p:ph type="pic" sz="quarter" idx="24"/>
          </p:nvPr>
        </p:nvSpPr>
        <p:spPr>
          <a:xfrm>
            <a:off x="6906021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2" name="Google Shape;309;p45"/>
          <p:cNvSpPr txBox="1"/>
          <p:nvPr>
            <p:ph type="body" sz="half" idx="25"/>
          </p:nvPr>
        </p:nvSpPr>
        <p:spPr>
          <a:xfrm>
            <a:off x="469900" y="348406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7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4" name="Google Shape;311;p45"/>
          <p:cNvSpPr txBox="1"/>
          <p:nvPr>
            <p:ph type="body" sz="quarter" idx="26"/>
          </p:nvPr>
        </p:nvSpPr>
        <p:spPr>
          <a:xfrm>
            <a:off x="218127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575" name="Google Shape;312;p45"/>
          <p:cNvSpPr txBox="1"/>
          <p:nvPr>
            <p:ph type="body" sz="quarter" idx="27"/>
          </p:nvPr>
        </p:nvSpPr>
        <p:spPr>
          <a:xfrm>
            <a:off x="2442595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576" name="Google Shape;313;p45"/>
          <p:cNvSpPr txBox="1"/>
          <p:nvPr>
            <p:ph type="body" sz="quarter" idx="28"/>
          </p:nvPr>
        </p:nvSpPr>
        <p:spPr>
          <a:xfrm>
            <a:off x="4681063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577" name="Google Shape;314;p45"/>
          <p:cNvSpPr txBox="1"/>
          <p:nvPr>
            <p:ph type="body" sz="quarter" idx="29"/>
          </p:nvPr>
        </p:nvSpPr>
        <p:spPr>
          <a:xfrm>
            <a:off x="6905531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578" name="Google Shape;317;p45"/>
          <p:cNvSpPr txBox="1"/>
          <p:nvPr>
            <p:ph type="body" sz="quarter" idx="30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58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Slide Number"/>
          <p:cNvSpPr txBox="1"/>
          <p:nvPr>
            <p:ph type="sldNum" sz="quarter" idx="2"/>
          </p:nvPr>
        </p:nvSpPr>
        <p:spPr>
          <a:xfrm>
            <a:off x="8961784" y="4931540"/>
            <a:ext cx="182217" cy="1728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Google Shape;55;p13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598" name="Google Shape;56;p13" descr="Google Shape;56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Title Text"/>
          <p:cNvSpPr txBox="1"/>
          <p:nvPr>
            <p:ph type="title"/>
          </p:nvPr>
        </p:nvSpPr>
        <p:spPr>
          <a:xfrm>
            <a:off x="342274" y="274638"/>
            <a:ext cx="8459401" cy="702601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 b="1" sz="20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0" name="Body Level One…"/>
          <p:cNvSpPr txBox="1"/>
          <p:nvPr>
            <p:ph type="body" idx="1"/>
          </p:nvPr>
        </p:nvSpPr>
        <p:spPr>
          <a:xfrm>
            <a:off x="342900" y="1049515"/>
            <a:ext cx="8458200" cy="3657601"/>
          </a:xfrm>
          <a:prstGeom prst="rect">
            <a:avLst/>
          </a:prstGeom>
        </p:spPr>
        <p:txBody>
          <a:bodyPr lIns="45699" tIns="45699" rIns="45699" bIns="45699"/>
          <a:lstStyle>
            <a:lvl1pPr indent="-330200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1600"/>
              <a:buChar char="•"/>
              <a:defRPr sz="1600">
                <a:solidFill>
                  <a:srgbClr val="404040"/>
                </a:solidFill>
              </a:defRPr>
            </a:lvl1pPr>
            <a:lvl2pPr marL="959757" indent="-362857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1600"/>
              <a:buChar char="•"/>
              <a:defRPr sz="1600">
                <a:solidFill>
                  <a:srgbClr val="404040"/>
                </a:solidFill>
              </a:defRPr>
            </a:lvl2pPr>
            <a:lvl3pPr marL="1473200" indent="-406400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1600"/>
              <a:buChar char="•"/>
              <a:defRPr sz="1600">
                <a:solidFill>
                  <a:srgbClr val="404040"/>
                </a:solidFill>
              </a:defRPr>
            </a:lvl3pPr>
            <a:lvl4pPr marL="1874157" indent="-362857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1600"/>
              <a:buChar char="•"/>
              <a:defRPr sz="1600">
                <a:solidFill>
                  <a:srgbClr val="404040"/>
                </a:solidFill>
              </a:defRPr>
            </a:lvl4pPr>
            <a:lvl5pPr marL="2331357" indent="-362857">
              <a:lnSpc>
                <a:spcPct val="90000"/>
              </a:lnSpc>
              <a:spcBef>
                <a:spcPts val="1000"/>
              </a:spcBef>
              <a:buClr>
                <a:srgbClr val="404040"/>
              </a:buClr>
              <a:buSzPts val="1600"/>
              <a:buChar char="•"/>
              <a:defRPr sz="1600">
                <a:solidFill>
                  <a:srgbClr val="40404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1" name="Slide Number"/>
          <p:cNvSpPr txBox="1"/>
          <p:nvPr>
            <p:ph type="sldNum" sz="quarter" idx="2"/>
          </p:nvPr>
        </p:nvSpPr>
        <p:spPr>
          <a:xfrm>
            <a:off x="8584140" y="4861507"/>
            <a:ext cx="217111" cy="202377"/>
          </a:xfrm>
          <a:prstGeom prst="rect">
            <a:avLst/>
          </a:prstGeom>
        </p:spPr>
        <p:txBody>
          <a:bodyPr lIns="45699" tIns="45699" rIns="45699" bIns="45699">
            <a:spAutoFit/>
          </a:bodyPr>
          <a:lstStyle>
            <a:lvl1pPr>
              <a:defRPr sz="800">
                <a:solidFill>
                  <a:srgbClr val="6DA2D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610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2" name="Body Level One…"/>
          <p:cNvSpPr txBox="1"/>
          <p:nvPr>
            <p:ph type="body" idx="1"/>
          </p:nvPr>
        </p:nvSpPr>
        <p:spPr>
          <a:xfrm>
            <a:off x="457201" y="1417578"/>
            <a:ext cx="8372902" cy="30223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3" name="Google Shape;339;p49"/>
          <p:cNvSpPr txBox="1"/>
          <p:nvPr>
            <p:ph type="body" sz="quarter" idx="2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614" name="Google Shape;340;p49"/>
          <p:cNvSpPr txBox="1"/>
          <p:nvPr>
            <p:ph type="body" sz="quarter" idx="22"/>
          </p:nvPr>
        </p:nvSpPr>
        <p:spPr>
          <a:xfrm>
            <a:off x="443573" y="4457863"/>
            <a:ext cx="3711040" cy="240746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0">
                <a:solidFill>
                  <a:srgbClr val="232425"/>
                </a:solidFill>
              </a:defRPr>
            </a:pPr>
          </a:p>
        </p:txBody>
      </p:sp>
      <p:sp>
        <p:nvSpPr>
          <p:cNvPr id="61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624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Google Shape;344;p50"/>
          <p:cNvSpPr txBox="1"/>
          <p:nvPr>
            <p:ph type="body" sz="quarter" idx="21"/>
          </p:nvPr>
        </p:nvSpPr>
        <p:spPr>
          <a:xfrm>
            <a:off x="488731" y="3141636"/>
            <a:ext cx="4114801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27" name="Google Shape;345;p50"/>
          <p:cNvSpPr txBox="1"/>
          <p:nvPr>
            <p:ph type="body" sz="quarter" idx="22"/>
          </p:nvPr>
        </p:nvSpPr>
        <p:spPr>
          <a:xfrm>
            <a:off x="4716216" y="3141636"/>
            <a:ext cx="4097586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28" name="Google Shape;346;p50"/>
          <p:cNvSpPr/>
          <p:nvPr>
            <p:ph type="pic" sz="quarter" idx="23"/>
          </p:nvPr>
        </p:nvSpPr>
        <p:spPr>
          <a:xfrm>
            <a:off x="495678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9" name="Google Shape;347;p50"/>
          <p:cNvSpPr/>
          <p:nvPr>
            <p:ph type="pic" sz="quarter" idx="24"/>
          </p:nvPr>
        </p:nvSpPr>
        <p:spPr>
          <a:xfrm>
            <a:off x="4709050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640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2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207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3" name="Google Shape;353;p51"/>
          <p:cNvSpPr/>
          <p:nvPr>
            <p:ph type="pic" sz="quarter" idx="21"/>
          </p:nvPr>
        </p:nvSpPr>
        <p:spPr>
          <a:xfrm>
            <a:off x="487437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4" name="Google Shape;354;p51"/>
          <p:cNvSpPr txBox="1"/>
          <p:nvPr>
            <p:ph type="body" sz="quarter" idx="22"/>
          </p:nvPr>
        </p:nvSpPr>
        <p:spPr>
          <a:xfrm>
            <a:off x="487437" y="2822382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645" name="Google Shape;355;p51"/>
          <p:cNvSpPr/>
          <p:nvPr>
            <p:ph type="pic" sz="quarter" idx="23"/>
          </p:nvPr>
        </p:nvSpPr>
        <p:spPr>
          <a:xfrm>
            <a:off x="4912431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6" name="Google Shape;356;p51"/>
          <p:cNvSpPr txBox="1"/>
          <p:nvPr>
            <p:ph type="body" sz="quarter" idx="24"/>
          </p:nvPr>
        </p:nvSpPr>
        <p:spPr>
          <a:xfrm>
            <a:off x="4912431" y="2822382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647" name="Google Shape;357;p51"/>
          <p:cNvSpPr/>
          <p:nvPr>
            <p:ph type="pic" sz="quarter" idx="25"/>
          </p:nvPr>
        </p:nvSpPr>
        <p:spPr>
          <a:xfrm>
            <a:off x="487437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8" name="Google Shape;358;p51"/>
          <p:cNvSpPr txBox="1"/>
          <p:nvPr>
            <p:ph type="body" sz="quarter" idx="26"/>
          </p:nvPr>
        </p:nvSpPr>
        <p:spPr>
          <a:xfrm>
            <a:off x="487437" y="4502673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649" name="Google Shape;359;p51"/>
          <p:cNvSpPr/>
          <p:nvPr>
            <p:ph type="pic" sz="quarter" idx="27"/>
          </p:nvPr>
        </p:nvSpPr>
        <p:spPr>
          <a:xfrm>
            <a:off x="4912431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0" name="Google Shape;360;p51"/>
          <p:cNvSpPr txBox="1"/>
          <p:nvPr>
            <p:ph type="body" sz="quarter" idx="28"/>
          </p:nvPr>
        </p:nvSpPr>
        <p:spPr>
          <a:xfrm>
            <a:off x="4912431" y="4505516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65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660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64202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2" name="Google Shape;364;p52"/>
          <p:cNvSpPr txBox="1"/>
          <p:nvPr>
            <p:ph type="body" sz="quarter" idx="21"/>
          </p:nvPr>
        </p:nvSpPr>
        <p:spPr>
          <a:xfrm>
            <a:off x="495878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63" name="Google Shape;365;p52"/>
          <p:cNvSpPr txBox="1"/>
          <p:nvPr>
            <p:ph type="body" sz="quarter" idx="22"/>
          </p:nvPr>
        </p:nvSpPr>
        <p:spPr>
          <a:xfrm>
            <a:off x="3381085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64" name="Google Shape;366;p52"/>
          <p:cNvSpPr/>
          <p:nvPr>
            <p:ph type="pic" sz="quarter" idx="23"/>
          </p:nvPr>
        </p:nvSpPr>
        <p:spPr>
          <a:xfrm>
            <a:off x="503078" y="1415694"/>
            <a:ext cx="2361246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5" name="Google Shape;367;p52"/>
          <p:cNvSpPr/>
          <p:nvPr>
            <p:ph type="pic" sz="quarter" idx="24"/>
          </p:nvPr>
        </p:nvSpPr>
        <p:spPr>
          <a:xfrm>
            <a:off x="3388285" y="1415694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6" name="Google Shape;368;p52"/>
          <p:cNvSpPr txBox="1"/>
          <p:nvPr>
            <p:ph type="body" sz="quarter" idx="25"/>
          </p:nvPr>
        </p:nvSpPr>
        <p:spPr>
          <a:xfrm>
            <a:off x="6261696" y="2856833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67" name="Google Shape;369;p52"/>
          <p:cNvSpPr/>
          <p:nvPr>
            <p:ph type="pic" sz="quarter" idx="26"/>
          </p:nvPr>
        </p:nvSpPr>
        <p:spPr>
          <a:xfrm>
            <a:off x="6268896" y="1417568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8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678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0" name="Body Level One…"/>
          <p:cNvSpPr txBox="1"/>
          <p:nvPr>
            <p:ph type="body" idx="1"/>
          </p:nvPr>
        </p:nvSpPr>
        <p:spPr>
          <a:xfrm>
            <a:off x="457201" y="1089025"/>
            <a:ext cx="8373000" cy="33171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1" name="Google Shape;374;p53"/>
          <p:cNvSpPr txBox="1"/>
          <p:nvPr>
            <p:ph type="body" sz="quarter" idx="21"/>
          </p:nvPr>
        </p:nvSpPr>
        <p:spPr>
          <a:xfrm>
            <a:off x="457199" y="637180"/>
            <a:ext cx="8372903" cy="402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682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377;p54" descr="Google Shape;377;p54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63"/>
            <a:ext cx="9144000" cy="4477941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Body Level One…"/>
          <p:cNvSpPr txBox="1"/>
          <p:nvPr>
            <p:ph type="body" idx="1"/>
          </p:nvPr>
        </p:nvSpPr>
        <p:spPr>
          <a:xfrm>
            <a:off x="0" y="-2"/>
            <a:ext cx="9144000" cy="448869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1" name="Google Shape;379;p54" descr="Google Shape;379;p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Google Shape;380;p54" descr="Google Shape;380;p5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382;p55" descr="Google Shape;382;p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02" name="Google Shape;384;p55" descr="Google Shape;384;p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Google Shape;385;p55" descr="Google Shape;385;p5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387;p56" descr="Google Shape;387;p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13" name="Google Shape;389;p56" descr="Google Shape;389;p5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Google Shape;390;p56" descr="Google Shape;390;p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24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Title Text"/>
          <p:cNvSpPr txBox="1"/>
          <p:nvPr>
            <p:ph type="title"/>
          </p:nvPr>
        </p:nvSpPr>
        <p:spPr>
          <a:xfrm>
            <a:off x="457201" y="55443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6" name="Body Level One…"/>
          <p:cNvSpPr txBox="1"/>
          <p:nvPr>
            <p:ph type="body" idx="1"/>
          </p:nvPr>
        </p:nvSpPr>
        <p:spPr>
          <a:xfrm>
            <a:off x="457201" y="1395284"/>
            <a:ext cx="8372902" cy="33170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7" name="Google Shape;394;p57"/>
          <p:cNvSpPr txBox="1"/>
          <p:nvPr>
            <p:ph type="body" sz="quarter" idx="21"/>
          </p:nvPr>
        </p:nvSpPr>
        <p:spPr>
          <a:xfrm>
            <a:off x="457201" y="714817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09C"/>
                </a:solidFill>
              </a:defRPr>
            </a:pPr>
          </a:p>
        </p:txBody>
      </p:sp>
      <p:sp>
        <p:nvSpPr>
          <p:cNvPr id="728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37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9" name="Body Level One…"/>
          <p:cNvSpPr txBox="1"/>
          <p:nvPr>
            <p:ph type="body" sz="quarter" idx="1"/>
          </p:nvPr>
        </p:nvSpPr>
        <p:spPr>
          <a:xfrm>
            <a:off x="457201" y="1019436"/>
            <a:ext cx="8372902" cy="374787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49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1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752" name="Google Shape;406;p59"/>
          <p:cNvGraphicFramePr/>
          <p:nvPr/>
        </p:nvGraphicFramePr>
        <p:xfrm>
          <a:off x="457200" y="1518245"/>
          <a:ext cx="8372900" cy="320437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93225"/>
                <a:gridCol w="2093225"/>
                <a:gridCol w="2093225"/>
                <a:gridCol w="2093225"/>
              </a:tblGrid>
              <a:tr h="1068125"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75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62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Body Level One…"/>
          <p:cNvSpPr txBox="1"/>
          <p:nvPr>
            <p:ph type="body" sz="half" idx="1"/>
          </p:nvPr>
        </p:nvSpPr>
        <p:spPr>
          <a:xfrm>
            <a:off x="460894" y="1840701"/>
            <a:ext cx="4114801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4" name="Google Shape;409;p60"/>
          <p:cNvSpPr txBox="1"/>
          <p:nvPr>
            <p:ph type="body" sz="half" idx="21"/>
          </p:nvPr>
        </p:nvSpPr>
        <p:spPr>
          <a:xfrm>
            <a:off x="4714875" y="1840701"/>
            <a:ext cx="4114800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765" name="Google Shape;410;p60"/>
          <p:cNvSpPr txBox="1"/>
          <p:nvPr>
            <p:ph type="body" sz="quarter" idx="22"/>
          </p:nvPr>
        </p:nvSpPr>
        <p:spPr>
          <a:xfrm>
            <a:off x="4714875" y="1406047"/>
            <a:ext cx="4114800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766" name="Google Shape;412;p60"/>
          <p:cNvSpPr txBox="1"/>
          <p:nvPr>
            <p:ph type="body" sz="quarter" idx="23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767" name="Google Shape;413;p60"/>
          <p:cNvSpPr txBox="1"/>
          <p:nvPr>
            <p:ph type="body" sz="quarter" idx="24"/>
          </p:nvPr>
        </p:nvSpPr>
        <p:spPr>
          <a:xfrm>
            <a:off x="460894" y="1406047"/>
            <a:ext cx="4114801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768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78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Body Level One…"/>
          <p:cNvSpPr txBox="1"/>
          <p:nvPr>
            <p:ph type="body" sz="quarter" idx="1"/>
          </p:nvPr>
        </p:nvSpPr>
        <p:spPr>
          <a:xfrm>
            <a:off x="4503575" y="1417871"/>
            <a:ext cx="4319750" cy="15408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0" name="Google Shape;418;p61"/>
          <p:cNvSpPr/>
          <p:nvPr>
            <p:ph type="pic" sz="quarter" idx="21"/>
          </p:nvPr>
        </p:nvSpPr>
        <p:spPr>
          <a:xfrm>
            <a:off x="495680" y="1417871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1" name="Google Shape;419;p61"/>
          <p:cNvSpPr/>
          <p:nvPr>
            <p:ph type="pic" sz="quarter" idx="22"/>
          </p:nvPr>
        </p:nvSpPr>
        <p:spPr>
          <a:xfrm>
            <a:off x="495680" y="3203315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2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3" name="Google Shape;421;p61"/>
          <p:cNvSpPr txBox="1"/>
          <p:nvPr>
            <p:ph type="body" sz="quarter" idx="23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784" name="Google Shape;422;p61"/>
          <p:cNvSpPr txBox="1"/>
          <p:nvPr>
            <p:ph type="body" sz="quarter" idx="24"/>
          </p:nvPr>
        </p:nvSpPr>
        <p:spPr>
          <a:xfrm>
            <a:off x="4503575" y="3193094"/>
            <a:ext cx="4319750" cy="154083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785" name="Google Shape;423;p61"/>
          <p:cNvSpPr txBox="1"/>
          <p:nvPr/>
        </p:nvSpPr>
        <p:spPr>
          <a:xfrm>
            <a:off x="-1876478" y="-1"/>
            <a:ext cx="1548932" cy="2930385"/>
          </a:xfrm>
          <a:prstGeom prst="rect">
            <a:avLst/>
          </a:prstGeom>
          <a:solidFill>
            <a:srgbClr val="7F7F7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Instructions on replacing a current image: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Select and delete image and click the icon to insert a different image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Use the crop tool to position the image within the shape.  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795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Body Level One…"/>
          <p:cNvSpPr txBox="1"/>
          <p:nvPr>
            <p:ph type="body" sz="quarter" idx="1"/>
          </p:nvPr>
        </p:nvSpPr>
        <p:spPr>
          <a:xfrm>
            <a:off x="457201" y="712090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Google Shape;427;p62"/>
          <p:cNvSpPr txBox="1"/>
          <p:nvPr>
            <p:ph type="body" sz="quarter" idx="21"/>
          </p:nvPr>
        </p:nvSpPr>
        <p:spPr>
          <a:xfrm>
            <a:off x="457200" y="1408346"/>
            <a:ext cx="4114800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798" name="Google Shape;428;p62"/>
          <p:cNvSpPr txBox="1"/>
          <p:nvPr>
            <p:ph type="body" sz="quarter" idx="22"/>
          </p:nvPr>
        </p:nvSpPr>
        <p:spPr>
          <a:xfrm>
            <a:off x="4716214" y="1408346"/>
            <a:ext cx="4114801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799" name="Google Shape;429;p62"/>
          <p:cNvSpPr/>
          <p:nvPr>
            <p:ph type="pic" sz="quarter" idx="23"/>
          </p:nvPr>
        </p:nvSpPr>
        <p:spPr>
          <a:xfrm>
            <a:off x="464145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00" name="Google Shape;430;p62"/>
          <p:cNvSpPr/>
          <p:nvPr>
            <p:ph type="pic" sz="quarter" idx="24"/>
          </p:nvPr>
        </p:nvSpPr>
        <p:spPr>
          <a:xfrm>
            <a:off x="4730863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0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2" name="Google Shape;432;p62"/>
          <p:cNvSpPr txBox="1"/>
          <p:nvPr>
            <p:ph type="body" sz="quarter" idx="25"/>
          </p:nvPr>
        </p:nvSpPr>
        <p:spPr>
          <a:xfrm>
            <a:off x="476265" y="4434668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803" name="Google Shape;433;p62"/>
          <p:cNvSpPr txBox="1"/>
          <p:nvPr>
            <p:ph type="body" sz="quarter" idx="26"/>
          </p:nvPr>
        </p:nvSpPr>
        <p:spPr>
          <a:xfrm>
            <a:off x="4750289" y="4444193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813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Body Level One…"/>
          <p:cNvSpPr txBox="1"/>
          <p:nvPr>
            <p:ph type="body" sz="quarter" idx="1"/>
          </p:nvPr>
        </p:nvSpPr>
        <p:spPr>
          <a:xfrm>
            <a:off x="488731" y="4106864"/>
            <a:ext cx="4114801" cy="6868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700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3272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5" name="Google Shape;437;p63"/>
          <p:cNvSpPr txBox="1"/>
          <p:nvPr>
            <p:ph type="body" sz="quarter" idx="21"/>
          </p:nvPr>
        </p:nvSpPr>
        <p:spPr>
          <a:xfrm>
            <a:off x="4716216" y="4106864"/>
            <a:ext cx="4097586" cy="686877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816" name="Google Shape;438;p63"/>
          <p:cNvSpPr/>
          <p:nvPr>
            <p:ph type="pic" sz="half" idx="22"/>
          </p:nvPr>
        </p:nvSpPr>
        <p:spPr>
          <a:xfrm>
            <a:off x="495678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17" name="Google Shape;439;p63"/>
          <p:cNvSpPr/>
          <p:nvPr>
            <p:ph type="pic" sz="half" idx="23"/>
          </p:nvPr>
        </p:nvSpPr>
        <p:spPr>
          <a:xfrm>
            <a:off x="4709050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18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9" name="Google Shape;441;p63"/>
          <p:cNvSpPr txBox="1"/>
          <p:nvPr>
            <p:ph type="body" sz="quarter" idx="24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82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829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Google Shape;443;p64"/>
          <p:cNvSpPr/>
          <p:nvPr>
            <p:ph type="pic" sz="half" idx="21"/>
          </p:nvPr>
        </p:nvSpPr>
        <p:spPr>
          <a:xfrm>
            <a:off x="676630" y="1417045"/>
            <a:ext cx="3790375" cy="28081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1" name="Body Level One…"/>
          <p:cNvSpPr txBox="1"/>
          <p:nvPr>
            <p:ph type="body" sz="quarter" idx="1"/>
          </p:nvPr>
        </p:nvSpPr>
        <p:spPr>
          <a:xfrm>
            <a:off x="676630" y="4256433"/>
            <a:ext cx="3840480" cy="438775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lvl1pPr>
            <a:lvl2pPr marL="8001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2pPr>
            <a:lvl3pPr marL="1257300" indent="-228600">
              <a:lnSpc>
                <a:spcPct val="100000"/>
              </a:lnSpc>
              <a:buClrTx/>
              <a:buSzPts val="1200"/>
              <a:buFontTx/>
              <a:buChar char="•"/>
              <a:defRPr sz="1200">
                <a:solidFill>
                  <a:srgbClr val="232425"/>
                </a:solidFill>
              </a:defRPr>
            </a:lvl3pPr>
            <a:lvl4pPr marL="17145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4pPr>
            <a:lvl5pPr marL="2171700" indent="-228600">
              <a:lnSpc>
                <a:spcPct val="100000"/>
              </a:lnSpc>
              <a:buClrTx/>
              <a:buSzPts val="1200"/>
              <a:buFontTx/>
              <a:buChar char="»"/>
              <a:defRPr sz="12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2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3" name="Google Shape;447;p64"/>
          <p:cNvSpPr txBox="1"/>
          <p:nvPr>
            <p:ph type="body" sz="quarter" idx="22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834" name="Google Shape;448;p64"/>
          <p:cNvSpPr/>
          <p:nvPr>
            <p:ph type="pic" sz="half" idx="23"/>
          </p:nvPr>
        </p:nvSpPr>
        <p:spPr>
          <a:xfrm>
            <a:off x="4765130" y="1416461"/>
            <a:ext cx="3790375" cy="2808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5" name="Google Shape;449;p64"/>
          <p:cNvSpPr txBox="1"/>
          <p:nvPr>
            <p:ph type="body" sz="quarter" idx="24"/>
          </p:nvPr>
        </p:nvSpPr>
        <p:spPr>
          <a:xfrm>
            <a:off x="4765130" y="4255849"/>
            <a:ext cx="3840480" cy="438774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836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329;p48" descr="Google Shape;329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Google Shape;333;p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845" name="Google Shape;334;p48" descr="Google Shape;334;p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846" name="Google Shape;451;p65"/>
          <p:cNvSpPr/>
          <p:nvPr>
            <p:ph type="pic" sz="quarter" idx="21"/>
          </p:nvPr>
        </p:nvSpPr>
        <p:spPr>
          <a:xfrm>
            <a:off x="218126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7" name="Google Shape;452;p65"/>
          <p:cNvSpPr/>
          <p:nvPr>
            <p:ph type="pic" sz="quarter" idx="22"/>
          </p:nvPr>
        </p:nvSpPr>
        <p:spPr>
          <a:xfrm>
            <a:off x="2453234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8" name="Google Shape;453;p65"/>
          <p:cNvSpPr/>
          <p:nvPr>
            <p:ph type="pic" sz="quarter" idx="23"/>
          </p:nvPr>
        </p:nvSpPr>
        <p:spPr>
          <a:xfrm>
            <a:off x="4688340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9" name="Google Shape;454;p65"/>
          <p:cNvSpPr/>
          <p:nvPr>
            <p:ph type="pic" sz="quarter" idx="24"/>
          </p:nvPr>
        </p:nvSpPr>
        <p:spPr>
          <a:xfrm>
            <a:off x="6906021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0" name="Body Level One…"/>
          <p:cNvSpPr txBox="1"/>
          <p:nvPr>
            <p:ph type="body" sz="quarter" idx="1"/>
          </p:nvPr>
        </p:nvSpPr>
        <p:spPr>
          <a:xfrm>
            <a:off x="469900" y="3672521"/>
            <a:ext cx="8434552" cy="1086331"/>
          </a:xfrm>
          <a:prstGeom prst="rect">
            <a:avLst/>
          </a:prstGeom>
        </p:spPr>
        <p:txBody>
          <a:bodyPr lIns="0" tIns="0" rIns="0" bIns="0"/>
          <a:lstStyle>
            <a:lvl1pPr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▪"/>
              <a:defRPr sz="2000">
                <a:solidFill>
                  <a:srgbClr val="000000"/>
                </a:solidFill>
              </a:defRPr>
            </a:lvl1pPr>
            <a:lvl2pPr marL="9144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2pPr>
            <a:lvl3pPr marL="13716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•"/>
              <a:defRPr sz="2000">
                <a:solidFill>
                  <a:srgbClr val="000000"/>
                </a:solidFill>
              </a:defRPr>
            </a:lvl3pPr>
            <a:lvl4pPr marL="18288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4pPr>
            <a:lvl5pPr marL="22860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»"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2" name="Google Shape;457;p65"/>
          <p:cNvSpPr txBox="1"/>
          <p:nvPr>
            <p:ph type="body" sz="quarter" idx="25"/>
          </p:nvPr>
        </p:nvSpPr>
        <p:spPr>
          <a:xfrm>
            <a:off x="218127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853" name="Google Shape;458;p65"/>
          <p:cNvSpPr txBox="1"/>
          <p:nvPr>
            <p:ph type="body" sz="quarter" idx="26"/>
          </p:nvPr>
        </p:nvSpPr>
        <p:spPr>
          <a:xfrm>
            <a:off x="2442595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854" name="Google Shape;459;p65"/>
          <p:cNvSpPr txBox="1"/>
          <p:nvPr>
            <p:ph type="body" sz="quarter" idx="27"/>
          </p:nvPr>
        </p:nvSpPr>
        <p:spPr>
          <a:xfrm>
            <a:off x="4681063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855" name="Google Shape;460;p65"/>
          <p:cNvSpPr txBox="1"/>
          <p:nvPr>
            <p:ph type="body" sz="quarter" idx="28"/>
          </p:nvPr>
        </p:nvSpPr>
        <p:spPr>
          <a:xfrm>
            <a:off x="6905531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856" name="Google Shape;462;p65"/>
          <p:cNvSpPr txBox="1"/>
          <p:nvPr>
            <p:ph type="body" sz="quarter" idx="29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85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464;p66"/>
          <p:cNvSpPr/>
          <p:nvPr/>
        </p:nvSpPr>
        <p:spPr>
          <a:xfrm>
            <a:off x="0" y="-5044"/>
            <a:ext cx="9144000" cy="5148545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5" name="Title Text"/>
          <p:cNvSpPr txBox="1"/>
          <p:nvPr>
            <p:ph type="title"/>
          </p:nvPr>
        </p:nvSpPr>
        <p:spPr>
          <a:xfrm>
            <a:off x="457201" y="386953"/>
            <a:ext cx="8372902" cy="60451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468;p68" descr="Google Shape;468;p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88689"/>
          </a:xfrm>
          <a:prstGeom prst="rect">
            <a:avLst/>
          </a:prstGeom>
          <a:ln w="12700">
            <a:miter lim="400000"/>
          </a:ln>
        </p:spPr>
      </p:pic>
      <p:sp>
        <p:nvSpPr>
          <p:cNvPr id="881" name="Google Shape;469;p68"/>
          <p:cNvSpPr/>
          <p:nvPr>
            <p:ph type="pic" sz="quarter" idx="21"/>
          </p:nvPr>
        </p:nvSpPr>
        <p:spPr>
          <a:xfrm>
            <a:off x="4863725" y="1266825"/>
            <a:ext cx="4280277" cy="2029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2" name="Title Text"/>
          <p:cNvSpPr txBox="1"/>
          <p:nvPr>
            <p:ph type="title"/>
          </p:nvPr>
        </p:nvSpPr>
        <p:spPr>
          <a:xfrm>
            <a:off x="1" y="1266825"/>
            <a:ext cx="4863725" cy="2029968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ctr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3" name="Body Level One…"/>
          <p:cNvSpPr txBox="1"/>
          <p:nvPr>
            <p:ph type="body" sz="quarter" idx="1"/>
          </p:nvPr>
        </p:nvSpPr>
        <p:spPr>
          <a:xfrm>
            <a:off x="1" y="153713"/>
            <a:ext cx="5851527" cy="96917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>
                <a:solidFill>
                  <a:srgbClr val="FFFFFF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»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" name="Google Shape;472;p68"/>
          <p:cNvSpPr txBox="1"/>
          <p:nvPr>
            <p:ph type="body" sz="quarter" idx="22"/>
          </p:nvPr>
        </p:nvSpPr>
        <p:spPr>
          <a:xfrm>
            <a:off x="469900" y="3437209"/>
            <a:ext cx="2692873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885" name="Google Shape;473;p68"/>
          <p:cNvSpPr txBox="1"/>
          <p:nvPr>
            <p:ph type="body" sz="quarter" idx="23"/>
          </p:nvPr>
        </p:nvSpPr>
        <p:spPr>
          <a:xfrm>
            <a:off x="469900" y="3720288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886" name="Google Shape;474;p68"/>
          <p:cNvSpPr txBox="1"/>
          <p:nvPr>
            <p:ph type="body" sz="quarter" idx="24"/>
          </p:nvPr>
        </p:nvSpPr>
        <p:spPr>
          <a:xfrm>
            <a:off x="3417372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887" name="Google Shape;475;p68"/>
          <p:cNvSpPr txBox="1"/>
          <p:nvPr>
            <p:ph type="body" sz="quarter" idx="25"/>
          </p:nvPr>
        </p:nvSpPr>
        <p:spPr>
          <a:xfrm>
            <a:off x="3417372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888" name="Google Shape;476;p68"/>
          <p:cNvSpPr txBox="1"/>
          <p:nvPr>
            <p:ph type="body" sz="quarter" idx="26"/>
          </p:nvPr>
        </p:nvSpPr>
        <p:spPr>
          <a:xfrm>
            <a:off x="6360197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889" name="Google Shape;477;p68"/>
          <p:cNvSpPr txBox="1"/>
          <p:nvPr>
            <p:ph type="body" sz="quarter" idx="27"/>
          </p:nvPr>
        </p:nvSpPr>
        <p:spPr>
          <a:xfrm>
            <a:off x="6360197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890" name="Google Shape;478;p68"/>
          <p:cNvSpPr txBox="1"/>
          <p:nvPr>
            <p:ph type="body" sz="quarter" idx="28"/>
          </p:nvPr>
        </p:nvSpPr>
        <p:spPr>
          <a:xfrm>
            <a:off x="-2" y="1266825"/>
            <a:ext cx="239716" cy="2029968"/>
          </a:xfrm>
          <a:prstGeom prst="rect">
            <a:avLst/>
          </a:prstGeom>
          <a:solidFill>
            <a:srgbClr val="0082CA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pic>
        <p:nvPicPr>
          <p:cNvPr id="891" name="Google Shape;479;p68" descr="Google Shape;479;p6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2" name="Google Shape;480;p68" descr="Google Shape;480;p6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893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482;p69" descr="Google Shape;482;p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8316" y="58556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Body Level One…"/>
          <p:cNvSpPr txBox="1"/>
          <p:nvPr>
            <p:ph type="body" sz="quarter" idx="1"/>
          </p:nvPr>
        </p:nvSpPr>
        <p:spPr>
          <a:xfrm>
            <a:off x="469901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2" name="Google Shape;484;p69"/>
          <p:cNvSpPr txBox="1"/>
          <p:nvPr>
            <p:ph type="body" sz="quarter" idx="21"/>
          </p:nvPr>
        </p:nvSpPr>
        <p:spPr>
          <a:xfrm>
            <a:off x="469900" y="3992250"/>
            <a:ext cx="2692873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03" name="Google Shape;485;p69"/>
          <p:cNvSpPr txBox="1"/>
          <p:nvPr>
            <p:ph type="body" sz="quarter" idx="22"/>
          </p:nvPr>
        </p:nvSpPr>
        <p:spPr>
          <a:xfrm>
            <a:off x="3417372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904" name="Google Shape;486;p69"/>
          <p:cNvSpPr txBox="1"/>
          <p:nvPr>
            <p:ph type="body" sz="quarter" idx="23"/>
          </p:nvPr>
        </p:nvSpPr>
        <p:spPr>
          <a:xfrm>
            <a:off x="3417372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05" name="Google Shape;487;p69"/>
          <p:cNvSpPr/>
          <p:nvPr>
            <p:ph type="pic" sz="half" idx="24"/>
          </p:nvPr>
        </p:nvSpPr>
        <p:spPr>
          <a:xfrm>
            <a:off x="218126" y="674681"/>
            <a:ext cx="8925875" cy="207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06" name="Title Text"/>
          <p:cNvSpPr txBox="1"/>
          <p:nvPr>
            <p:ph type="title"/>
          </p:nvPr>
        </p:nvSpPr>
        <p:spPr>
          <a:xfrm>
            <a:off x="469900" y="2794774"/>
            <a:ext cx="8452905" cy="6471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7" name="Google Shape;489;p69"/>
          <p:cNvSpPr txBox="1"/>
          <p:nvPr>
            <p:ph type="body" sz="quarter" idx="25"/>
          </p:nvPr>
        </p:nvSpPr>
        <p:spPr>
          <a:xfrm>
            <a:off x="6360197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908" name="Google Shape;490;p69"/>
          <p:cNvSpPr txBox="1"/>
          <p:nvPr>
            <p:ph type="body" sz="quarter" idx="26"/>
          </p:nvPr>
        </p:nvSpPr>
        <p:spPr>
          <a:xfrm>
            <a:off x="6360197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09" name="Google Shape;491;p69"/>
          <p:cNvSpPr txBox="1"/>
          <p:nvPr>
            <p:ph type="body" sz="quarter" idx="27"/>
          </p:nvPr>
        </p:nvSpPr>
        <p:spPr>
          <a:xfrm>
            <a:off x="469900" y="344193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910" name="Google Shape;492;p69"/>
          <p:cNvSpPr txBox="1"/>
          <p:nvPr>
            <p:ph type="body" sz="quarter" idx="28"/>
          </p:nvPr>
        </p:nvSpPr>
        <p:spPr>
          <a:xfrm>
            <a:off x="1" y="674679"/>
            <a:ext cx="224591" cy="2071118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11" name="Google Shape;493;p69"/>
          <p:cNvSpPr txBox="1"/>
          <p:nvPr>
            <p:ph type="body" sz="quarter" idx="29"/>
          </p:nvPr>
        </p:nvSpPr>
        <p:spPr>
          <a:xfrm>
            <a:off x="503237" y="300960"/>
            <a:ext cx="5984650" cy="33107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000">
                <a:solidFill>
                  <a:srgbClr val="47484A"/>
                </a:solidFill>
              </a:defRPr>
            </a:pPr>
          </a:p>
        </p:txBody>
      </p:sp>
      <p:sp>
        <p:nvSpPr>
          <p:cNvPr id="912" name="Google Shape;494;p69"/>
          <p:cNvSpPr txBox="1"/>
          <p:nvPr>
            <p:ph type="body" sz="quarter" idx="30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913" name="Google Shape;495;p69" descr="Google Shape;495;p6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497;p70" descr="Google Shape;497;p7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887" y="139138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922" name="Body Level One…"/>
          <p:cNvSpPr txBox="1"/>
          <p:nvPr>
            <p:ph type="body" sz="quarter" idx="1"/>
          </p:nvPr>
        </p:nvSpPr>
        <p:spPr>
          <a:xfrm>
            <a:off x="469901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3" name="Google Shape;499;p70"/>
          <p:cNvSpPr txBox="1"/>
          <p:nvPr>
            <p:ph type="body" sz="quarter" idx="21"/>
          </p:nvPr>
        </p:nvSpPr>
        <p:spPr>
          <a:xfrm>
            <a:off x="469900" y="3719300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24" name="Google Shape;500;p70"/>
          <p:cNvSpPr txBox="1"/>
          <p:nvPr>
            <p:ph type="body" sz="quarter" idx="22"/>
          </p:nvPr>
        </p:nvSpPr>
        <p:spPr>
          <a:xfrm>
            <a:off x="3417372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925" name="Google Shape;501;p70"/>
          <p:cNvSpPr txBox="1"/>
          <p:nvPr>
            <p:ph type="body" sz="quarter" idx="23"/>
          </p:nvPr>
        </p:nvSpPr>
        <p:spPr>
          <a:xfrm>
            <a:off x="3417372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26" name="Google Shape;502;p70"/>
          <p:cNvSpPr/>
          <p:nvPr>
            <p:ph type="pic" sz="half" idx="24"/>
          </p:nvPr>
        </p:nvSpPr>
        <p:spPr>
          <a:xfrm>
            <a:off x="218126" y="1261204"/>
            <a:ext cx="8925875" cy="2071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7" name="Title Text"/>
          <p:cNvSpPr txBox="1"/>
          <p:nvPr>
            <p:ph type="title"/>
          </p:nvPr>
        </p:nvSpPr>
        <p:spPr>
          <a:xfrm>
            <a:off x="469901" y="82770"/>
            <a:ext cx="6776129" cy="83942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8" name="Google Shape;504;p70"/>
          <p:cNvSpPr txBox="1"/>
          <p:nvPr>
            <p:ph type="body" sz="quarter" idx="25"/>
          </p:nvPr>
        </p:nvSpPr>
        <p:spPr>
          <a:xfrm>
            <a:off x="6360197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929" name="Google Shape;505;p70"/>
          <p:cNvSpPr txBox="1"/>
          <p:nvPr>
            <p:ph type="body" sz="quarter" idx="26"/>
          </p:nvPr>
        </p:nvSpPr>
        <p:spPr>
          <a:xfrm>
            <a:off x="6360197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930" name="Google Shape;506;p70"/>
          <p:cNvSpPr txBox="1"/>
          <p:nvPr>
            <p:ph type="body" sz="quarter" idx="27"/>
          </p:nvPr>
        </p:nvSpPr>
        <p:spPr>
          <a:xfrm>
            <a:off x="469900" y="92219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931" name="Google Shape;507;p70"/>
          <p:cNvSpPr txBox="1"/>
          <p:nvPr>
            <p:ph type="body" sz="quarter" idx="28"/>
          </p:nvPr>
        </p:nvSpPr>
        <p:spPr>
          <a:xfrm>
            <a:off x="1" y="1261204"/>
            <a:ext cx="224591" cy="2071117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32" name="Google Shape;508;p70"/>
          <p:cNvSpPr txBox="1"/>
          <p:nvPr>
            <p:ph type="body" sz="quarter" idx="29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933" name="Google Shape;509;p70" descr="Google Shape;509;p7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511;p71"/>
          <p:cNvSpPr/>
          <p:nvPr>
            <p:ph type="pic" idx="21"/>
          </p:nvPr>
        </p:nvSpPr>
        <p:spPr>
          <a:xfrm>
            <a:off x="218126" y="6978"/>
            <a:ext cx="892587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42" name="Body Level One…"/>
          <p:cNvSpPr txBox="1"/>
          <p:nvPr>
            <p:ph type="body" sz="half" idx="1"/>
          </p:nvPr>
        </p:nvSpPr>
        <p:spPr>
          <a:xfrm>
            <a:off x="0" y="3581400"/>
            <a:ext cx="9144000" cy="1562100"/>
          </a:xfrm>
          <a:prstGeom prst="rect">
            <a:avLst/>
          </a:prstGeom>
          <a:solidFill>
            <a:srgbClr val="0082CA">
              <a:alpha val="89803"/>
            </a:srgbClr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" name="Title Text"/>
          <p:cNvSpPr txBox="1"/>
          <p:nvPr>
            <p:ph type="title"/>
          </p:nvPr>
        </p:nvSpPr>
        <p:spPr>
          <a:xfrm>
            <a:off x="469901" y="3782231"/>
            <a:ext cx="8321041" cy="10301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4" name="Google Shape;515;p71"/>
          <p:cNvSpPr txBox="1"/>
          <p:nvPr>
            <p:ph type="body" sz="quarter" idx="22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4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3" name="Google Shape;518;p72"/>
          <p:cNvSpPr txBox="1"/>
          <p:nvPr>
            <p:ph type="body" sz="half" idx="21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54" name="Google Shape;519;p72"/>
          <p:cNvSpPr/>
          <p:nvPr>
            <p:ph type="pic" idx="22"/>
          </p:nvPr>
        </p:nvSpPr>
        <p:spPr>
          <a:xfrm>
            <a:off x="218126" y="-2"/>
            <a:ext cx="8925874" cy="27420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55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6" name="Google Shape;522;p72"/>
          <p:cNvSpPr txBox="1"/>
          <p:nvPr>
            <p:ph type="body" sz="quarter" idx="23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5" name="Google Shape;525;p73"/>
          <p:cNvSpPr/>
          <p:nvPr>
            <p:ph type="pic" sz="half" idx="21"/>
          </p:nvPr>
        </p:nvSpPr>
        <p:spPr>
          <a:xfrm>
            <a:off x="218126" y="0"/>
            <a:ext cx="4480561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66" name="Google Shape;526;p73"/>
          <p:cNvSpPr/>
          <p:nvPr>
            <p:ph type="pic" sz="half" idx="22"/>
          </p:nvPr>
        </p:nvSpPr>
        <p:spPr>
          <a:xfrm>
            <a:off x="4682525" y="0"/>
            <a:ext cx="4480560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67" name="Title Text"/>
          <p:cNvSpPr txBox="1"/>
          <p:nvPr>
            <p:ph type="title"/>
          </p:nvPr>
        </p:nvSpPr>
        <p:spPr>
          <a:xfrm>
            <a:off x="469900" y="3255512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8" name="Google Shape;528;p73"/>
          <p:cNvSpPr txBox="1"/>
          <p:nvPr>
            <p:ph type="body" sz="half" idx="23"/>
          </p:nvPr>
        </p:nvSpPr>
        <p:spPr>
          <a:xfrm>
            <a:off x="469900" y="388411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9" name="Google Shape;530;p73"/>
          <p:cNvSpPr txBox="1"/>
          <p:nvPr>
            <p:ph type="body" sz="quarter" idx="24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7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8" name="Google Shape;533;p74"/>
          <p:cNvSpPr/>
          <p:nvPr>
            <p:ph type="pic" sz="quarter" idx="21"/>
          </p:nvPr>
        </p:nvSpPr>
        <p:spPr>
          <a:xfrm>
            <a:off x="218126" y="0"/>
            <a:ext cx="2990090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9" name="Google Shape;534;p74"/>
          <p:cNvSpPr/>
          <p:nvPr>
            <p:ph type="pic" sz="quarter" idx="22"/>
          </p:nvPr>
        </p:nvSpPr>
        <p:spPr>
          <a:xfrm>
            <a:off x="3194237" y="0"/>
            <a:ext cx="29900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80" name="Google Shape;535;p74"/>
          <p:cNvSpPr/>
          <p:nvPr>
            <p:ph type="pic" sz="quarter" idx="23"/>
          </p:nvPr>
        </p:nvSpPr>
        <p:spPr>
          <a:xfrm>
            <a:off x="6186111" y="0"/>
            <a:ext cx="29578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81" name="Google Shape;536;p74"/>
          <p:cNvSpPr txBox="1"/>
          <p:nvPr>
            <p:ph type="body" sz="half" idx="24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82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3" name="Google Shape;539;p74"/>
          <p:cNvSpPr txBox="1"/>
          <p:nvPr>
            <p:ph type="body" sz="quarter" idx="25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984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Body Level One…"/>
          <p:cNvSpPr txBox="1"/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2" name="Google Shape;542;p75"/>
          <p:cNvSpPr/>
          <p:nvPr>
            <p:ph type="pic" sz="quarter" idx="21"/>
          </p:nvPr>
        </p:nvSpPr>
        <p:spPr>
          <a:xfrm>
            <a:off x="218126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93" name="Google Shape;543;p75"/>
          <p:cNvSpPr/>
          <p:nvPr>
            <p:ph type="pic" sz="quarter" idx="22"/>
          </p:nvPr>
        </p:nvSpPr>
        <p:spPr>
          <a:xfrm>
            <a:off x="2453234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94" name="Google Shape;544;p75"/>
          <p:cNvSpPr/>
          <p:nvPr>
            <p:ph type="pic" sz="quarter" idx="23"/>
          </p:nvPr>
        </p:nvSpPr>
        <p:spPr>
          <a:xfrm>
            <a:off x="4688340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95" name="Google Shape;545;p75"/>
          <p:cNvSpPr/>
          <p:nvPr>
            <p:ph type="pic" sz="quarter" idx="24"/>
          </p:nvPr>
        </p:nvSpPr>
        <p:spPr>
          <a:xfrm>
            <a:off x="6906021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96" name="Google Shape;546;p75"/>
          <p:cNvSpPr txBox="1"/>
          <p:nvPr>
            <p:ph type="body" sz="half" idx="25"/>
          </p:nvPr>
        </p:nvSpPr>
        <p:spPr>
          <a:xfrm>
            <a:off x="469900" y="348406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97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8" name="Google Shape;548;p75"/>
          <p:cNvSpPr txBox="1"/>
          <p:nvPr>
            <p:ph type="body" sz="quarter" idx="26"/>
          </p:nvPr>
        </p:nvSpPr>
        <p:spPr>
          <a:xfrm>
            <a:off x="218127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999" name="Google Shape;549;p75"/>
          <p:cNvSpPr txBox="1"/>
          <p:nvPr>
            <p:ph type="body" sz="quarter" idx="27"/>
          </p:nvPr>
        </p:nvSpPr>
        <p:spPr>
          <a:xfrm>
            <a:off x="2442595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000" name="Google Shape;550;p75"/>
          <p:cNvSpPr txBox="1"/>
          <p:nvPr>
            <p:ph type="body" sz="quarter" idx="28"/>
          </p:nvPr>
        </p:nvSpPr>
        <p:spPr>
          <a:xfrm>
            <a:off x="4681063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001" name="Google Shape;551;p75"/>
          <p:cNvSpPr txBox="1"/>
          <p:nvPr>
            <p:ph type="body" sz="quarter" idx="29"/>
          </p:nvPr>
        </p:nvSpPr>
        <p:spPr>
          <a:xfrm>
            <a:off x="6905531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002" name="Google Shape;554;p75"/>
          <p:cNvSpPr txBox="1"/>
          <p:nvPr>
            <p:ph type="body" sz="quarter" idx="30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00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011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012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4" name="Body Level One…"/>
          <p:cNvSpPr txBox="1"/>
          <p:nvPr>
            <p:ph type="body" idx="1"/>
          </p:nvPr>
        </p:nvSpPr>
        <p:spPr>
          <a:xfrm>
            <a:off x="457201" y="1417578"/>
            <a:ext cx="8372902" cy="30223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5" name="Google Shape;566;p77"/>
          <p:cNvSpPr txBox="1"/>
          <p:nvPr>
            <p:ph type="body" sz="quarter" idx="2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016" name="Google Shape;567;p77"/>
          <p:cNvSpPr txBox="1"/>
          <p:nvPr>
            <p:ph type="body" sz="quarter" idx="22"/>
          </p:nvPr>
        </p:nvSpPr>
        <p:spPr>
          <a:xfrm>
            <a:off x="443573" y="4457863"/>
            <a:ext cx="3711040" cy="240746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0">
                <a:solidFill>
                  <a:srgbClr val="232425"/>
                </a:solidFill>
              </a:defRPr>
            </a:pPr>
          </a:p>
        </p:txBody>
      </p:sp>
      <p:sp>
        <p:nvSpPr>
          <p:cNvPr id="101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025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026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27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8" name="Google Shape;571;p78"/>
          <p:cNvSpPr txBox="1"/>
          <p:nvPr>
            <p:ph type="body" sz="quarter" idx="21"/>
          </p:nvPr>
        </p:nvSpPr>
        <p:spPr>
          <a:xfrm>
            <a:off x="488731" y="3141636"/>
            <a:ext cx="4114801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29" name="Google Shape;572;p78"/>
          <p:cNvSpPr txBox="1"/>
          <p:nvPr>
            <p:ph type="body" sz="quarter" idx="22"/>
          </p:nvPr>
        </p:nvSpPr>
        <p:spPr>
          <a:xfrm>
            <a:off x="4716216" y="3141636"/>
            <a:ext cx="4097586" cy="1596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30" name="Google Shape;573;p78"/>
          <p:cNvSpPr/>
          <p:nvPr>
            <p:ph type="pic" sz="quarter" idx="23"/>
          </p:nvPr>
        </p:nvSpPr>
        <p:spPr>
          <a:xfrm>
            <a:off x="495678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1" name="Google Shape;574;p78"/>
          <p:cNvSpPr/>
          <p:nvPr>
            <p:ph type="pic" sz="quarter" idx="24"/>
          </p:nvPr>
        </p:nvSpPr>
        <p:spPr>
          <a:xfrm>
            <a:off x="4709050" y="1417871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2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3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041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042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64202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4" name="Google Shape;579;p79"/>
          <p:cNvSpPr txBox="1"/>
          <p:nvPr>
            <p:ph type="body" sz="quarter" idx="21"/>
          </p:nvPr>
        </p:nvSpPr>
        <p:spPr>
          <a:xfrm>
            <a:off x="495878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45" name="Google Shape;580;p79"/>
          <p:cNvSpPr txBox="1"/>
          <p:nvPr>
            <p:ph type="body" sz="quarter" idx="22"/>
          </p:nvPr>
        </p:nvSpPr>
        <p:spPr>
          <a:xfrm>
            <a:off x="3381085" y="2854960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46" name="Google Shape;581;p79"/>
          <p:cNvSpPr/>
          <p:nvPr>
            <p:ph type="pic" sz="quarter" idx="23"/>
          </p:nvPr>
        </p:nvSpPr>
        <p:spPr>
          <a:xfrm>
            <a:off x="503078" y="1415694"/>
            <a:ext cx="2361246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7" name="Google Shape;582;p79"/>
          <p:cNvSpPr/>
          <p:nvPr>
            <p:ph type="pic" sz="quarter" idx="24"/>
          </p:nvPr>
        </p:nvSpPr>
        <p:spPr>
          <a:xfrm>
            <a:off x="3388285" y="1415694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8" name="Google Shape;583;p79"/>
          <p:cNvSpPr txBox="1"/>
          <p:nvPr>
            <p:ph type="body" sz="quarter" idx="25"/>
          </p:nvPr>
        </p:nvSpPr>
        <p:spPr>
          <a:xfrm>
            <a:off x="6261696" y="2856833"/>
            <a:ext cx="2465585" cy="16099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49" name="Google Shape;584;p79"/>
          <p:cNvSpPr/>
          <p:nvPr>
            <p:ph type="pic" sz="quarter" idx="26"/>
          </p:nvPr>
        </p:nvSpPr>
        <p:spPr>
          <a:xfrm>
            <a:off x="6268896" y="1417568"/>
            <a:ext cx="2361245" cy="1365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059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060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6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2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207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3" name="Google Shape;590;p80"/>
          <p:cNvSpPr/>
          <p:nvPr>
            <p:ph type="pic" sz="quarter" idx="21"/>
          </p:nvPr>
        </p:nvSpPr>
        <p:spPr>
          <a:xfrm>
            <a:off x="487437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4" name="Google Shape;591;p80"/>
          <p:cNvSpPr txBox="1"/>
          <p:nvPr>
            <p:ph type="body" sz="quarter" idx="22"/>
          </p:nvPr>
        </p:nvSpPr>
        <p:spPr>
          <a:xfrm>
            <a:off x="487437" y="2822382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065" name="Google Shape;592;p80"/>
          <p:cNvSpPr/>
          <p:nvPr>
            <p:ph type="pic" sz="quarter" idx="23"/>
          </p:nvPr>
        </p:nvSpPr>
        <p:spPr>
          <a:xfrm>
            <a:off x="4912431" y="1420812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6" name="Google Shape;593;p80"/>
          <p:cNvSpPr txBox="1"/>
          <p:nvPr>
            <p:ph type="body" sz="quarter" idx="24"/>
          </p:nvPr>
        </p:nvSpPr>
        <p:spPr>
          <a:xfrm>
            <a:off x="4912431" y="2822382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067" name="Google Shape;594;p80"/>
          <p:cNvSpPr/>
          <p:nvPr>
            <p:ph type="pic" sz="quarter" idx="25"/>
          </p:nvPr>
        </p:nvSpPr>
        <p:spPr>
          <a:xfrm>
            <a:off x="487437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8" name="Google Shape;595;p80"/>
          <p:cNvSpPr txBox="1"/>
          <p:nvPr>
            <p:ph type="body" sz="quarter" idx="26"/>
          </p:nvPr>
        </p:nvSpPr>
        <p:spPr>
          <a:xfrm>
            <a:off x="487437" y="4502673"/>
            <a:ext cx="3840480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069" name="Google Shape;596;p80"/>
          <p:cNvSpPr/>
          <p:nvPr>
            <p:ph type="pic" sz="quarter" idx="27"/>
          </p:nvPr>
        </p:nvSpPr>
        <p:spPr>
          <a:xfrm>
            <a:off x="4912431" y="3097650"/>
            <a:ext cx="3790375" cy="1383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0" name="Google Shape;597;p80"/>
          <p:cNvSpPr txBox="1"/>
          <p:nvPr>
            <p:ph type="body" sz="quarter" idx="28"/>
          </p:nvPr>
        </p:nvSpPr>
        <p:spPr>
          <a:xfrm>
            <a:off x="4912431" y="4505516"/>
            <a:ext cx="3840481" cy="27613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07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080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2" name="Body Level One…"/>
          <p:cNvSpPr txBox="1"/>
          <p:nvPr>
            <p:ph type="body" idx="1"/>
          </p:nvPr>
        </p:nvSpPr>
        <p:spPr>
          <a:xfrm>
            <a:off x="457201" y="1089025"/>
            <a:ext cx="8373000" cy="33171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3" name="Google Shape;601;p81"/>
          <p:cNvSpPr txBox="1"/>
          <p:nvPr>
            <p:ph type="body" sz="quarter" idx="21"/>
          </p:nvPr>
        </p:nvSpPr>
        <p:spPr>
          <a:xfrm>
            <a:off x="457199" y="637180"/>
            <a:ext cx="8372903" cy="40287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084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604;p82" descr="Google Shape;604;p82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63"/>
            <a:ext cx="9144000" cy="4477941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Body Level One…"/>
          <p:cNvSpPr txBox="1"/>
          <p:nvPr>
            <p:ph type="body" idx="1"/>
          </p:nvPr>
        </p:nvSpPr>
        <p:spPr>
          <a:xfrm>
            <a:off x="0" y="-2"/>
            <a:ext cx="9144000" cy="448869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3" name="Google Shape;606;p82" descr="Google Shape;606;p8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4" name="Google Shape;607;p82" descr="Google Shape;607;p8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Google Shape;609;p83" descr="Google Shape;609;p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1103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04" name="Google Shape;611;p83" descr="Google Shape;611;p8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Google Shape;612;p83" descr="Google Shape;612;p8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614;p84" descr="Google Shape;614;p8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"/>
            <a:ext cx="9144000" cy="4477987"/>
          </a:xfrm>
          <a:prstGeom prst="rect">
            <a:avLst/>
          </a:prstGeom>
          <a:ln w="12700">
            <a:miter lim="400000"/>
          </a:ln>
        </p:spPr>
      </p:pic>
      <p:sp>
        <p:nvSpPr>
          <p:cNvPr id="1114" name="Body Level One…"/>
          <p:cNvSpPr txBox="1"/>
          <p:nvPr>
            <p:ph type="body" idx="1"/>
          </p:nvPr>
        </p:nvSpPr>
        <p:spPr>
          <a:xfrm>
            <a:off x="1" y="-10684"/>
            <a:ext cx="9144000" cy="449937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11049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2pPr>
            <a:lvl3pPr marL="15621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•"/>
              <a:defRPr b="1" sz="2800">
                <a:solidFill>
                  <a:srgbClr val="FFFFFF"/>
                </a:solidFill>
              </a:defRPr>
            </a:lvl3pPr>
            <a:lvl4pPr marL="20193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–"/>
              <a:defRPr b="1" sz="2800">
                <a:solidFill>
                  <a:srgbClr val="FFFFFF"/>
                </a:solidFill>
              </a:defRPr>
            </a:lvl4pPr>
            <a:lvl5pPr marL="2476500" indent="-533400">
              <a:lnSpc>
                <a:spcPct val="100000"/>
              </a:lnSpc>
              <a:spcBef>
                <a:spcPts val="600"/>
              </a:spcBef>
              <a:buClrTx/>
              <a:buSzPts val="2800"/>
              <a:buFontTx/>
              <a:buChar char="»"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15" name="Google Shape;616;p84" descr="Google Shape;616;p8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6" name="Google Shape;617;p84" descr="Google Shape;617;p8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25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26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27" name="Title Text"/>
          <p:cNvSpPr txBox="1"/>
          <p:nvPr>
            <p:ph type="title"/>
          </p:nvPr>
        </p:nvSpPr>
        <p:spPr>
          <a:xfrm>
            <a:off x="457201" y="55443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8" name="Body Level One…"/>
          <p:cNvSpPr txBox="1"/>
          <p:nvPr>
            <p:ph type="body" idx="1"/>
          </p:nvPr>
        </p:nvSpPr>
        <p:spPr>
          <a:xfrm>
            <a:off x="457201" y="1395284"/>
            <a:ext cx="8372902" cy="33170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9" name="Google Shape;621;p85"/>
          <p:cNvSpPr txBox="1"/>
          <p:nvPr>
            <p:ph type="body" sz="quarter" idx="21"/>
          </p:nvPr>
        </p:nvSpPr>
        <p:spPr>
          <a:xfrm>
            <a:off x="457201" y="714817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09C"/>
                </a:solidFill>
              </a:defRPr>
            </a:pPr>
          </a:p>
        </p:txBody>
      </p:sp>
      <p:sp>
        <p:nvSpPr>
          <p:cNvPr id="1130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39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1" name="Body Level One…"/>
          <p:cNvSpPr txBox="1"/>
          <p:nvPr>
            <p:ph type="body" sz="quarter" idx="1"/>
          </p:nvPr>
        </p:nvSpPr>
        <p:spPr>
          <a:xfrm>
            <a:off x="457201" y="1019436"/>
            <a:ext cx="8372902" cy="374787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2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51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52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3" name="Body Level One…"/>
          <p:cNvSpPr txBox="1"/>
          <p:nvPr>
            <p:ph type="body" sz="quarter" idx="1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1154" name="Google Shape;633;p87"/>
          <p:cNvGraphicFramePr/>
          <p:nvPr/>
        </p:nvGraphicFramePr>
        <p:xfrm>
          <a:off x="457200" y="1518245"/>
          <a:ext cx="8372900" cy="320437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93225"/>
                <a:gridCol w="2093225"/>
                <a:gridCol w="2093225"/>
                <a:gridCol w="2093225"/>
              </a:tblGrid>
              <a:tr h="1068125"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47484A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15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63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64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65" name="Body Level One…"/>
          <p:cNvSpPr txBox="1"/>
          <p:nvPr>
            <p:ph type="body" sz="half" idx="1"/>
          </p:nvPr>
        </p:nvSpPr>
        <p:spPr>
          <a:xfrm>
            <a:off x="460894" y="1840701"/>
            <a:ext cx="4114801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6" name="Google Shape;636;p88"/>
          <p:cNvSpPr txBox="1"/>
          <p:nvPr>
            <p:ph type="body" sz="half" idx="21"/>
          </p:nvPr>
        </p:nvSpPr>
        <p:spPr>
          <a:xfrm>
            <a:off x="4714875" y="1840701"/>
            <a:ext cx="4114800" cy="2876913"/>
          </a:xfrm>
          <a:prstGeom prst="rect">
            <a:avLst/>
          </a:prstGeom>
          <a:ln w="9525">
            <a:solidFill>
              <a:srgbClr val="7F7F7F"/>
            </a:solidFill>
            <a:round/>
          </a:ln>
        </p:spPr>
        <p:txBody>
          <a:bodyPr lIns="45699" tIns="45699" rIns="45699" bIns="45699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167" name="Google Shape;637;p88"/>
          <p:cNvSpPr txBox="1"/>
          <p:nvPr>
            <p:ph type="body" sz="quarter" idx="22"/>
          </p:nvPr>
        </p:nvSpPr>
        <p:spPr>
          <a:xfrm>
            <a:off x="4714875" y="1406047"/>
            <a:ext cx="4114800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168" name="Google Shape;639;p88"/>
          <p:cNvSpPr txBox="1"/>
          <p:nvPr>
            <p:ph type="body" sz="quarter" idx="23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169" name="Google Shape;640;p88"/>
          <p:cNvSpPr txBox="1"/>
          <p:nvPr>
            <p:ph type="body" sz="quarter" idx="24"/>
          </p:nvPr>
        </p:nvSpPr>
        <p:spPr>
          <a:xfrm>
            <a:off x="460894" y="1406047"/>
            <a:ext cx="4114801" cy="465750"/>
          </a:xfrm>
          <a:prstGeom prst="rect">
            <a:avLst/>
          </a:prstGeom>
          <a:solidFill>
            <a:srgbClr val="7AB800"/>
          </a:solidFill>
          <a:ln w="9525">
            <a:solidFill>
              <a:srgbClr val="7AB800"/>
            </a:solidFill>
            <a:miter lim="800000"/>
          </a:ln>
        </p:spPr>
        <p:txBody>
          <a:bodyPr lIns="0" tIns="0" rIns="0" bIns="0" anchor="ctr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17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1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80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1" name="Body Level One…"/>
          <p:cNvSpPr txBox="1"/>
          <p:nvPr>
            <p:ph type="body" sz="quarter" idx="1"/>
          </p:nvPr>
        </p:nvSpPr>
        <p:spPr>
          <a:xfrm>
            <a:off x="4503575" y="1417871"/>
            <a:ext cx="4319750" cy="15408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Google Shape;645;p89"/>
          <p:cNvSpPr/>
          <p:nvPr>
            <p:ph type="pic" sz="quarter" idx="21"/>
          </p:nvPr>
        </p:nvSpPr>
        <p:spPr>
          <a:xfrm>
            <a:off x="495680" y="1417871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83" name="Google Shape;646;p89"/>
          <p:cNvSpPr/>
          <p:nvPr>
            <p:ph type="pic" sz="quarter" idx="22"/>
          </p:nvPr>
        </p:nvSpPr>
        <p:spPr>
          <a:xfrm>
            <a:off x="495680" y="3203315"/>
            <a:ext cx="3729481" cy="1565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84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5" name="Google Shape;648;p89"/>
          <p:cNvSpPr txBox="1"/>
          <p:nvPr>
            <p:ph type="body" sz="quarter" idx="23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186" name="Google Shape;649;p89"/>
          <p:cNvSpPr txBox="1"/>
          <p:nvPr>
            <p:ph type="body" sz="quarter" idx="24"/>
          </p:nvPr>
        </p:nvSpPr>
        <p:spPr>
          <a:xfrm>
            <a:off x="4503575" y="3193094"/>
            <a:ext cx="4319750" cy="154083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187" name="Google Shape;650;p89"/>
          <p:cNvSpPr txBox="1"/>
          <p:nvPr/>
        </p:nvSpPr>
        <p:spPr>
          <a:xfrm>
            <a:off x="-1876478" y="-1"/>
            <a:ext cx="1548932" cy="2930385"/>
          </a:xfrm>
          <a:prstGeom prst="rect">
            <a:avLst/>
          </a:prstGeom>
          <a:solidFill>
            <a:srgbClr val="7F7F7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Instructions on replacing a current image: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Select and delete image and click the icon to insert a different image</a:t>
            </a:r>
          </a:p>
          <a:p>
            <a:pPr marL="228600" indent="-228600">
              <a:buClr>
                <a:srgbClr val="FFFFFF"/>
              </a:buClr>
              <a:buSzPts val="14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Use the crop tool to position the image within the shape.  </a:t>
            </a:r>
          </a:p>
        </p:txBody>
      </p:sp>
      <p:sp>
        <p:nvSpPr>
          <p:cNvPr id="1188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197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Body Level One…"/>
          <p:cNvSpPr txBox="1"/>
          <p:nvPr>
            <p:ph type="body" sz="quarter" idx="1"/>
          </p:nvPr>
        </p:nvSpPr>
        <p:spPr>
          <a:xfrm>
            <a:off x="457201" y="712090"/>
            <a:ext cx="8373000" cy="3747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  <a:lvl2pPr marL="9525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2pPr>
            <a:lvl3pPr marL="1409700" indent="-381000">
              <a:lnSpc>
                <a:spcPct val="90000"/>
              </a:lnSpc>
              <a:buClrTx/>
              <a:buSzPts val="2000"/>
              <a:buFontTx/>
              <a:buChar char="•"/>
              <a:defRPr b="1" sz="2000">
                <a:solidFill>
                  <a:srgbClr val="0065A2"/>
                </a:solidFill>
              </a:defRPr>
            </a:lvl3pPr>
            <a:lvl4pPr marL="1866900" indent="-381000">
              <a:lnSpc>
                <a:spcPct val="90000"/>
              </a:lnSpc>
              <a:buClrTx/>
              <a:buSzPts val="2000"/>
              <a:buFontTx/>
              <a:buChar char="–"/>
              <a:defRPr b="1" sz="2000">
                <a:solidFill>
                  <a:srgbClr val="0065A2"/>
                </a:solidFill>
              </a:defRPr>
            </a:lvl4pPr>
            <a:lvl5pPr marL="2324100" indent="-381000">
              <a:lnSpc>
                <a:spcPct val="90000"/>
              </a:lnSpc>
              <a:buClrTx/>
              <a:buSzPts val="2000"/>
              <a:buFontTx/>
              <a:buChar char="»"/>
              <a:defRPr b="1" sz="2000">
                <a:solidFill>
                  <a:srgbClr val="0065A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9" name="Google Shape;654;p90"/>
          <p:cNvSpPr txBox="1"/>
          <p:nvPr>
            <p:ph type="body" sz="quarter" idx="21"/>
          </p:nvPr>
        </p:nvSpPr>
        <p:spPr>
          <a:xfrm>
            <a:off x="457200" y="1408346"/>
            <a:ext cx="4114800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200" name="Google Shape;655;p90"/>
          <p:cNvSpPr txBox="1"/>
          <p:nvPr>
            <p:ph type="body" sz="quarter" idx="22"/>
          </p:nvPr>
        </p:nvSpPr>
        <p:spPr>
          <a:xfrm>
            <a:off x="4716214" y="1408346"/>
            <a:ext cx="4114801" cy="12878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201" name="Google Shape;656;p90"/>
          <p:cNvSpPr/>
          <p:nvPr>
            <p:ph type="pic" sz="quarter" idx="23"/>
          </p:nvPr>
        </p:nvSpPr>
        <p:spPr>
          <a:xfrm>
            <a:off x="464145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02" name="Google Shape;657;p90"/>
          <p:cNvSpPr/>
          <p:nvPr>
            <p:ph type="pic" sz="quarter" idx="24"/>
          </p:nvPr>
        </p:nvSpPr>
        <p:spPr>
          <a:xfrm>
            <a:off x="4730863" y="2711336"/>
            <a:ext cx="4023361" cy="1714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0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4" name="Google Shape;659;p90"/>
          <p:cNvSpPr txBox="1"/>
          <p:nvPr>
            <p:ph type="body" sz="quarter" idx="25"/>
          </p:nvPr>
        </p:nvSpPr>
        <p:spPr>
          <a:xfrm>
            <a:off x="476265" y="4434668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205" name="Google Shape;660;p90"/>
          <p:cNvSpPr txBox="1"/>
          <p:nvPr>
            <p:ph type="body" sz="quarter" idx="26"/>
          </p:nvPr>
        </p:nvSpPr>
        <p:spPr>
          <a:xfrm>
            <a:off x="4750289" y="4444193"/>
            <a:ext cx="3995725" cy="35907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206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215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Body Level One…"/>
          <p:cNvSpPr txBox="1"/>
          <p:nvPr>
            <p:ph type="body" sz="quarter" idx="1"/>
          </p:nvPr>
        </p:nvSpPr>
        <p:spPr>
          <a:xfrm>
            <a:off x="488731" y="4106864"/>
            <a:ext cx="4114801" cy="6868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•"/>
              <a:defRPr>
                <a:solidFill>
                  <a:srgbClr val="232425"/>
                </a:solidFill>
              </a:defRPr>
            </a:lvl3pPr>
            <a:lvl4pPr marL="18700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–"/>
              <a:defRPr>
                <a:solidFill>
                  <a:srgbClr val="232425"/>
                </a:solidFill>
              </a:defRPr>
            </a:lvl4pPr>
            <a:lvl5pPr marL="2327275" indent="-371475"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»"/>
              <a:defRPr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7" name="Google Shape;664;p91"/>
          <p:cNvSpPr txBox="1"/>
          <p:nvPr>
            <p:ph type="body" sz="quarter" idx="21"/>
          </p:nvPr>
        </p:nvSpPr>
        <p:spPr>
          <a:xfrm>
            <a:off x="4716216" y="4106864"/>
            <a:ext cx="4097586" cy="686877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32425"/>
              </a:buClr>
              <a:buFont typeface="Helvetica"/>
              <a:buChar char="▪"/>
              <a:defRPr>
                <a:solidFill>
                  <a:srgbClr val="232425"/>
                </a:solidFill>
              </a:defRPr>
            </a:pPr>
          </a:p>
        </p:txBody>
      </p:sp>
      <p:sp>
        <p:nvSpPr>
          <p:cNvPr id="1218" name="Google Shape;665;p91"/>
          <p:cNvSpPr/>
          <p:nvPr>
            <p:ph type="pic" sz="half" idx="22"/>
          </p:nvPr>
        </p:nvSpPr>
        <p:spPr>
          <a:xfrm>
            <a:off x="495678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9" name="Google Shape;666;p91"/>
          <p:cNvSpPr/>
          <p:nvPr>
            <p:ph type="pic" sz="half" idx="23"/>
          </p:nvPr>
        </p:nvSpPr>
        <p:spPr>
          <a:xfrm>
            <a:off x="4709050" y="1420812"/>
            <a:ext cx="4023361" cy="2686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0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1" name="Google Shape;668;p91"/>
          <p:cNvSpPr txBox="1"/>
          <p:nvPr>
            <p:ph type="body" sz="quarter" idx="24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222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230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231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32" name="Google Shape;670;p92"/>
          <p:cNvSpPr/>
          <p:nvPr>
            <p:ph type="pic" sz="half" idx="21"/>
          </p:nvPr>
        </p:nvSpPr>
        <p:spPr>
          <a:xfrm>
            <a:off x="676630" y="1417045"/>
            <a:ext cx="3790375" cy="28081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3" name="Body Level One…"/>
          <p:cNvSpPr txBox="1"/>
          <p:nvPr>
            <p:ph type="body" sz="quarter" idx="1"/>
          </p:nvPr>
        </p:nvSpPr>
        <p:spPr>
          <a:xfrm>
            <a:off x="676630" y="4256433"/>
            <a:ext cx="3840480" cy="438775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lvl1pPr>
            <a:lvl2pPr marL="8001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2pPr>
            <a:lvl3pPr marL="1257300" indent="-228600">
              <a:lnSpc>
                <a:spcPct val="100000"/>
              </a:lnSpc>
              <a:buClrTx/>
              <a:buSzPts val="1200"/>
              <a:buFontTx/>
              <a:buChar char="•"/>
              <a:defRPr sz="1200">
                <a:solidFill>
                  <a:srgbClr val="232425"/>
                </a:solidFill>
              </a:defRPr>
            </a:lvl3pPr>
            <a:lvl4pPr marL="1714500" indent="-228600">
              <a:lnSpc>
                <a:spcPct val="100000"/>
              </a:lnSpc>
              <a:buClrTx/>
              <a:buSzPts val="1200"/>
              <a:buFontTx/>
              <a:buChar char="–"/>
              <a:defRPr sz="1200">
                <a:solidFill>
                  <a:srgbClr val="232425"/>
                </a:solidFill>
              </a:defRPr>
            </a:lvl4pPr>
            <a:lvl5pPr marL="2171700" indent="-228600">
              <a:lnSpc>
                <a:spcPct val="100000"/>
              </a:lnSpc>
              <a:buClrTx/>
              <a:buSzPts val="1200"/>
              <a:buFontTx/>
              <a:buChar char="»"/>
              <a:defRPr sz="12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4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35" name="Google Shape;674;p92"/>
          <p:cNvSpPr txBox="1"/>
          <p:nvPr>
            <p:ph type="body" sz="quarter" idx="22"/>
          </p:nvPr>
        </p:nvSpPr>
        <p:spPr>
          <a:xfrm>
            <a:off x="457201" y="714636"/>
            <a:ext cx="8373000" cy="374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236" name="Google Shape;675;p92"/>
          <p:cNvSpPr/>
          <p:nvPr>
            <p:ph type="pic" sz="half" idx="23"/>
          </p:nvPr>
        </p:nvSpPr>
        <p:spPr>
          <a:xfrm>
            <a:off x="4765130" y="1416461"/>
            <a:ext cx="3790375" cy="2808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7" name="Google Shape;676;p92"/>
          <p:cNvSpPr txBox="1"/>
          <p:nvPr>
            <p:ph type="body" sz="quarter" idx="24"/>
          </p:nvPr>
        </p:nvSpPr>
        <p:spPr>
          <a:xfrm>
            <a:off x="4765130" y="4255849"/>
            <a:ext cx="3840480" cy="438774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232425"/>
                </a:solidFill>
              </a:defRPr>
            </a:pPr>
          </a:p>
        </p:txBody>
      </p:sp>
      <p:sp>
        <p:nvSpPr>
          <p:cNvPr id="1238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556;p76" descr="Google Shape;556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0665" y="4794646"/>
            <a:ext cx="1044943" cy="2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246" name="Google Shape;560;p76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rgbClr val="0082C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 sz="100">
                <a:solidFill>
                  <a:srgbClr val="7AB800"/>
                </a:solidFill>
              </a:defRPr>
            </a:pPr>
          </a:p>
        </p:txBody>
      </p:sp>
      <p:pic>
        <p:nvPicPr>
          <p:cNvPr id="1247" name="Google Shape;561;p76" descr="Google Shape;561;p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1" y="4827084"/>
            <a:ext cx="1418754" cy="18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Google Shape;678;p93"/>
          <p:cNvSpPr/>
          <p:nvPr>
            <p:ph type="pic" sz="quarter" idx="21"/>
          </p:nvPr>
        </p:nvSpPr>
        <p:spPr>
          <a:xfrm>
            <a:off x="218126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9" name="Google Shape;679;p93"/>
          <p:cNvSpPr/>
          <p:nvPr>
            <p:ph type="pic" sz="quarter" idx="22"/>
          </p:nvPr>
        </p:nvSpPr>
        <p:spPr>
          <a:xfrm>
            <a:off x="2453234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0" name="Google Shape;680;p93"/>
          <p:cNvSpPr/>
          <p:nvPr>
            <p:ph type="pic" sz="quarter" idx="23"/>
          </p:nvPr>
        </p:nvSpPr>
        <p:spPr>
          <a:xfrm>
            <a:off x="4688340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1" name="Google Shape;681;p93"/>
          <p:cNvSpPr/>
          <p:nvPr>
            <p:ph type="pic" sz="quarter" idx="24"/>
          </p:nvPr>
        </p:nvSpPr>
        <p:spPr>
          <a:xfrm>
            <a:off x="6906021" y="1418979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2" name="Body Level One…"/>
          <p:cNvSpPr txBox="1"/>
          <p:nvPr>
            <p:ph type="body" sz="quarter" idx="1"/>
          </p:nvPr>
        </p:nvSpPr>
        <p:spPr>
          <a:xfrm>
            <a:off x="469900" y="3672521"/>
            <a:ext cx="8434552" cy="1086331"/>
          </a:xfrm>
          <a:prstGeom prst="rect">
            <a:avLst/>
          </a:prstGeom>
        </p:spPr>
        <p:txBody>
          <a:bodyPr lIns="0" tIns="0" rIns="0" bIns="0"/>
          <a:lstStyle>
            <a:lvl1pPr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▪"/>
              <a:defRPr sz="2000">
                <a:solidFill>
                  <a:srgbClr val="000000"/>
                </a:solidFill>
              </a:defRPr>
            </a:lvl1pPr>
            <a:lvl2pPr marL="9144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2pPr>
            <a:lvl3pPr marL="13716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•"/>
              <a:defRPr sz="2000">
                <a:solidFill>
                  <a:srgbClr val="000000"/>
                </a:solidFill>
              </a:defRPr>
            </a:lvl3pPr>
            <a:lvl4pPr marL="18288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–"/>
              <a:defRPr sz="2000">
                <a:solidFill>
                  <a:srgbClr val="000000"/>
                </a:solidFill>
              </a:defRPr>
            </a:lvl4pPr>
            <a:lvl5pPr marL="2286000" indent="-355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Helvetica"/>
              <a:buChar char="»"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3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4" name="Google Shape;684;p93"/>
          <p:cNvSpPr txBox="1"/>
          <p:nvPr>
            <p:ph type="body" sz="quarter" idx="25"/>
          </p:nvPr>
        </p:nvSpPr>
        <p:spPr>
          <a:xfrm>
            <a:off x="218127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55" name="Google Shape;685;p93"/>
          <p:cNvSpPr txBox="1"/>
          <p:nvPr>
            <p:ph type="body" sz="quarter" idx="26"/>
          </p:nvPr>
        </p:nvSpPr>
        <p:spPr>
          <a:xfrm>
            <a:off x="2442595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56" name="Google Shape;686;p93"/>
          <p:cNvSpPr txBox="1"/>
          <p:nvPr>
            <p:ph type="body" sz="quarter" idx="27"/>
          </p:nvPr>
        </p:nvSpPr>
        <p:spPr>
          <a:xfrm>
            <a:off x="4681063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57" name="Google Shape;687;p93"/>
          <p:cNvSpPr txBox="1"/>
          <p:nvPr>
            <p:ph type="body" sz="quarter" idx="28"/>
          </p:nvPr>
        </p:nvSpPr>
        <p:spPr>
          <a:xfrm>
            <a:off x="6905531" y="3127170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58" name="Google Shape;689;p93"/>
          <p:cNvSpPr txBox="1"/>
          <p:nvPr>
            <p:ph type="body" sz="quarter" idx="29"/>
          </p:nvPr>
        </p:nvSpPr>
        <p:spPr>
          <a:xfrm>
            <a:off x="457200" y="1019436"/>
            <a:ext cx="8372903" cy="37478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pPr>
          </a:p>
        </p:txBody>
      </p:sp>
      <p:sp>
        <p:nvSpPr>
          <p:cNvPr id="125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691;p94"/>
          <p:cNvSpPr/>
          <p:nvPr/>
        </p:nvSpPr>
        <p:spPr>
          <a:xfrm>
            <a:off x="0" y="-5044"/>
            <a:ext cx="9144000" cy="5148545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67" name="Title Text"/>
          <p:cNvSpPr txBox="1"/>
          <p:nvPr>
            <p:ph type="title"/>
          </p:nvPr>
        </p:nvSpPr>
        <p:spPr>
          <a:xfrm>
            <a:off x="457201" y="386953"/>
            <a:ext cx="8372902" cy="60451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8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695;p96" descr="Google Shape;695;p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88689"/>
          </a:xfrm>
          <a:prstGeom prst="rect">
            <a:avLst/>
          </a:prstGeom>
          <a:ln w="12700">
            <a:miter lim="400000"/>
          </a:ln>
        </p:spPr>
      </p:pic>
      <p:sp>
        <p:nvSpPr>
          <p:cNvPr id="1283" name="Google Shape;696;p96"/>
          <p:cNvSpPr/>
          <p:nvPr>
            <p:ph type="pic" sz="quarter" idx="21"/>
          </p:nvPr>
        </p:nvSpPr>
        <p:spPr>
          <a:xfrm>
            <a:off x="4863725" y="1266825"/>
            <a:ext cx="4280277" cy="2029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4" name="Title Text"/>
          <p:cNvSpPr txBox="1"/>
          <p:nvPr>
            <p:ph type="title"/>
          </p:nvPr>
        </p:nvSpPr>
        <p:spPr>
          <a:xfrm>
            <a:off x="1" y="1266825"/>
            <a:ext cx="4863725" cy="2029968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ctr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5" name="Body Level One…"/>
          <p:cNvSpPr txBox="1"/>
          <p:nvPr>
            <p:ph type="body" sz="quarter" idx="1"/>
          </p:nvPr>
        </p:nvSpPr>
        <p:spPr>
          <a:xfrm>
            <a:off x="1" y="153713"/>
            <a:ext cx="5851527" cy="96917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2pPr>
            <a:lvl3pPr marL="13716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>
                <a:solidFill>
                  <a:srgbClr val="FFFFFF"/>
                </a:solidFill>
              </a:defRPr>
            </a:lvl3pPr>
            <a:lvl4pPr marL="18288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–"/>
              <a:defRPr>
                <a:solidFill>
                  <a:srgbClr val="FFFFFF"/>
                </a:solidFill>
              </a:defRPr>
            </a:lvl4pPr>
            <a:lvl5pPr marL="2286000" indent="-342900">
              <a:lnSpc>
                <a:spcPct val="100000"/>
              </a:lnSpc>
              <a:spcBef>
                <a:spcPts val="600"/>
              </a:spcBef>
              <a:buClrTx/>
              <a:buFontTx/>
              <a:buChar char="»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6" name="Google Shape;699;p96"/>
          <p:cNvSpPr txBox="1"/>
          <p:nvPr>
            <p:ph type="body" sz="quarter" idx="22"/>
          </p:nvPr>
        </p:nvSpPr>
        <p:spPr>
          <a:xfrm>
            <a:off x="469900" y="3437209"/>
            <a:ext cx="2692873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1287" name="Google Shape;700;p96"/>
          <p:cNvSpPr txBox="1"/>
          <p:nvPr>
            <p:ph type="body" sz="quarter" idx="23"/>
          </p:nvPr>
        </p:nvSpPr>
        <p:spPr>
          <a:xfrm>
            <a:off x="469900" y="3720288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288" name="Google Shape;701;p96"/>
          <p:cNvSpPr txBox="1"/>
          <p:nvPr>
            <p:ph type="body" sz="quarter" idx="24"/>
          </p:nvPr>
        </p:nvSpPr>
        <p:spPr>
          <a:xfrm>
            <a:off x="3417372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1289" name="Google Shape;702;p96"/>
          <p:cNvSpPr txBox="1"/>
          <p:nvPr>
            <p:ph type="body" sz="quarter" idx="25"/>
          </p:nvPr>
        </p:nvSpPr>
        <p:spPr>
          <a:xfrm>
            <a:off x="3417372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290" name="Google Shape;703;p96"/>
          <p:cNvSpPr txBox="1"/>
          <p:nvPr>
            <p:ph type="body" sz="quarter" idx="26"/>
          </p:nvPr>
        </p:nvSpPr>
        <p:spPr>
          <a:xfrm>
            <a:off x="6360197" y="3437209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FFFFFF"/>
                </a:solidFill>
              </a:defRPr>
            </a:pPr>
          </a:p>
        </p:txBody>
      </p:sp>
      <p:sp>
        <p:nvSpPr>
          <p:cNvPr id="1291" name="Google Shape;704;p96"/>
          <p:cNvSpPr txBox="1"/>
          <p:nvPr>
            <p:ph type="body" sz="quarter" idx="27"/>
          </p:nvPr>
        </p:nvSpPr>
        <p:spPr>
          <a:xfrm>
            <a:off x="6360197" y="3720288"/>
            <a:ext cx="2692872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292" name="Google Shape;705;p96"/>
          <p:cNvSpPr txBox="1"/>
          <p:nvPr>
            <p:ph type="body" sz="quarter" idx="28"/>
          </p:nvPr>
        </p:nvSpPr>
        <p:spPr>
          <a:xfrm>
            <a:off x="-2" y="1266825"/>
            <a:ext cx="239716" cy="2029968"/>
          </a:xfrm>
          <a:prstGeom prst="rect">
            <a:avLst/>
          </a:prstGeom>
          <a:solidFill>
            <a:srgbClr val="0082CA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pic>
        <p:nvPicPr>
          <p:cNvPr id="1293" name="Google Shape;706;p96" descr="Google Shape;706;p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5918" y="4535385"/>
            <a:ext cx="2242076" cy="58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Google Shape;707;p96" descr="Google Shape;707;p9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9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709;p97" descr="Google Shape;709;p9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8316" y="58556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3" name="Body Level One…"/>
          <p:cNvSpPr txBox="1"/>
          <p:nvPr>
            <p:ph type="body" sz="quarter" idx="1"/>
          </p:nvPr>
        </p:nvSpPr>
        <p:spPr>
          <a:xfrm>
            <a:off x="469901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4" name="Google Shape;711;p97"/>
          <p:cNvSpPr txBox="1"/>
          <p:nvPr>
            <p:ph type="body" sz="quarter" idx="21"/>
          </p:nvPr>
        </p:nvSpPr>
        <p:spPr>
          <a:xfrm>
            <a:off x="469900" y="3992250"/>
            <a:ext cx="2692873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05" name="Google Shape;712;p97"/>
          <p:cNvSpPr txBox="1"/>
          <p:nvPr>
            <p:ph type="body" sz="quarter" idx="22"/>
          </p:nvPr>
        </p:nvSpPr>
        <p:spPr>
          <a:xfrm>
            <a:off x="3417372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306" name="Google Shape;713;p97"/>
          <p:cNvSpPr txBox="1"/>
          <p:nvPr>
            <p:ph type="body" sz="quarter" idx="23"/>
          </p:nvPr>
        </p:nvSpPr>
        <p:spPr>
          <a:xfrm>
            <a:off x="3417372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07" name="Google Shape;714;p97"/>
          <p:cNvSpPr/>
          <p:nvPr>
            <p:ph type="pic" sz="half" idx="24"/>
          </p:nvPr>
        </p:nvSpPr>
        <p:spPr>
          <a:xfrm>
            <a:off x="218126" y="674681"/>
            <a:ext cx="8925875" cy="207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08" name="Title Text"/>
          <p:cNvSpPr txBox="1"/>
          <p:nvPr>
            <p:ph type="title"/>
          </p:nvPr>
        </p:nvSpPr>
        <p:spPr>
          <a:xfrm>
            <a:off x="469900" y="2794774"/>
            <a:ext cx="8452905" cy="6471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9" name="Google Shape;716;p97"/>
          <p:cNvSpPr txBox="1"/>
          <p:nvPr>
            <p:ph type="body" sz="quarter" idx="25"/>
          </p:nvPr>
        </p:nvSpPr>
        <p:spPr>
          <a:xfrm>
            <a:off x="6360197" y="3709173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310" name="Google Shape;717;p97"/>
          <p:cNvSpPr txBox="1"/>
          <p:nvPr>
            <p:ph type="body" sz="quarter" idx="26"/>
          </p:nvPr>
        </p:nvSpPr>
        <p:spPr>
          <a:xfrm>
            <a:off x="6360197" y="399225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11" name="Google Shape;718;p97"/>
          <p:cNvSpPr txBox="1"/>
          <p:nvPr>
            <p:ph type="body" sz="quarter" idx="27"/>
          </p:nvPr>
        </p:nvSpPr>
        <p:spPr>
          <a:xfrm>
            <a:off x="469900" y="344193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1312" name="Google Shape;719;p97"/>
          <p:cNvSpPr txBox="1"/>
          <p:nvPr>
            <p:ph type="body" sz="quarter" idx="28"/>
          </p:nvPr>
        </p:nvSpPr>
        <p:spPr>
          <a:xfrm>
            <a:off x="1" y="674679"/>
            <a:ext cx="224591" cy="2071118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13" name="Google Shape;720;p97"/>
          <p:cNvSpPr txBox="1"/>
          <p:nvPr>
            <p:ph type="body" sz="quarter" idx="29"/>
          </p:nvPr>
        </p:nvSpPr>
        <p:spPr>
          <a:xfrm>
            <a:off x="503237" y="300960"/>
            <a:ext cx="5984650" cy="331078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000">
                <a:solidFill>
                  <a:srgbClr val="47484A"/>
                </a:solidFill>
              </a:defRPr>
            </a:pPr>
          </a:p>
        </p:txBody>
      </p:sp>
      <p:sp>
        <p:nvSpPr>
          <p:cNvPr id="1314" name="Google Shape;721;p97"/>
          <p:cNvSpPr txBox="1"/>
          <p:nvPr>
            <p:ph type="body" sz="quarter" idx="30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1315" name="Google Shape;722;p97" descr="Google Shape;722;p9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1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Cover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724;p98" descr="Google Shape;724;p9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887" y="139138"/>
            <a:ext cx="2201071" cy="5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24" name="Body Level One…"/>
          <p:cNvSpPr txBox="1"/>
          <p:nvPr>
            <p:ph type="body" sz="quarter" idx="1"/>
          </p:nvPr>
        </p:nvSpPr>
        <p:spPr>
          <a:xfrm>
            <a:off x="469901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1pPr>
            <a:lvl2pPr marL="228600" indent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2pPr>
            <a:lvl3pPr marL="228600" indent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lvl3pPr>
            <a:lvl4pPr marL="17526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–"/>
              <a:defRPr b="1" sz="1400">
                <a:solidFill>
                  <a:srgbClr val="47484A"/>
                </a:solidFill>
              </a:defRPr>
            </a:lvl4pPr>
            <a:lvl5pPr marL="2209800" indent="-266700">
              <a:lnSpc>
                <a:spcPct val="100000"/>
              </a:lnSpc>
              <a:spcBef>
                <a:spcPts val="600"/>
              </a:spcBef>
              <a:buClrTx/>
              <a:buSzPts val="1400"/>
              <a:buFontTx/>
              <a:buChar char="»"/>
              <a:defRPr b="1" sz="1400">
                <a:solidFill>
                  <a:srgbClr val="47484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5" name="Google Shape;726;p98"/>
          <p:cNvSpPr txBox="1"/>
          <p:nvPr>
            <p:ph type="body" sz="quarter" idx="21"/>
          </p:nvPr>
        </p:nvSpPr>
        <p:spPr>
          <a:xfrm>
            <a:off x="469900" y="3719300"/>
            <a:ext cx="2692873" cy="685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26" name="Google Shape;727;p98"/>
          <p:cNvSpPr txBox="1"/>
          <p:nvPr>
            <p:ph type="body" sz="quarter" idx="22"/>
          </p:nvPr>
        </p:nvSpPr>
        <p:spPr>
          <a:xfrm>
            <a:off x="3417372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327" name="Google Shape;728;p98"/>
          <p:cNvSpPr txBox="1"/>
          <p:nvPr>
            <p:ph type="body" sz="quarter" idx="23"/>
          </p:nvPr>
        </p:nvSpPr>
        <p:spPr>
          <a:xfrm>
            <a:off x="3417372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28" name="Google Shape;729;p98"/>
          <p:cNvSpPr/>
          <p:nvPr>
            <p:ph type="pic" sz="half" idx="24"/>
          </p:nvPr>
        </p:nvSpPr>
        <p:spPr>
          <a:xfrm>
            <a:off x="218126" y="1261204"/>
            <a:ext cx="8925875" cy="2071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29" name="Title Text"/>
          <p:cNvSpPr txBox="1"/>
          <p:nvPr>
            <p:ph type="title"/>
          </p:nvPr>
        </p:nvSpPr>
        <p:spPr>
          <a:xfrm>
            <a:off x="469901" y="82770"/>
            <a:ext cx="6776129" cy="83942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23242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0" name="Google Shape;731;p98"/>
          <p:cNvSpPr txBox="1"/>
          <p:nvPr>
            <p:ph type="body" sz="quarter" idx="25"/>
          </p:nvPr>
        </p:nvSpPr>
        <p:spPr>
          <a:xfrm>
            <a:off x="6360197" y="3436222"/>
            <a:ext cx="2692872" cy="295276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</a:p>
        </p:txBody>
      </p:sp>
      <p:sp>
        <p:nvSpPr>
          <p:cNvPr id="1331" name="Google Shape;732;p98"/>
          <p:cNvSpPr txBox="1"/>
          <p:nvPr>
            <p:ph type="body" sz="quarter" idx="26"/>
          </p:nvPr>
        </p:nvSpPr>
        <p:spPr>
          <a:xfrm>
            <a:off x="6360197" y="3719300"/>
            <a:ext cx="2692872" cy="560043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sp>
        <p:nvSpPr>
          <p:cNvPr id="1332" name="Google Shape;733;p98"/>
          <p:cNvSpPr txBox="1"/>
          <p:nvPr>
            <p:ph type="body" sz="quarter" idx="27"/>
          </p:nvPr>
        </p:nvSpPr>
        <p:spPr>
          <a:xfrm>
            <a:off x="469900" y="922194"/>
            <a:ext cx="8484914" cy="24830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b="1">
                <a:solidFill>
                  <a:srgbClr val="00609C"/>
                </a:solidFill>
              </a:defRPr>
            </a:pPr>
          </a:p>
        </p:txBody>
      </p:sp>
      <p:sp>
        <p:nvSpPr>
          <p:cNvPr id="1333" name="Google Shape;734;p98"/>
          <p:cNvSpPr txBox="1"/>
          <p:nvPr>
            <p:ph type="body" sz="quarter" idx="28"/>
          </p:nvPr>
        </p:nvSpPr>
        <p:spPr>
          <a:xfrm>
            <a:off x="1" y="1261204"/>
            <a:ext cx="224591" cy="2071117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34" name="Google Shape;735;p98"/>
          <p:cNvSpPr txBox="1"/>
          <p:nvPr>
            <p:ph type="body" sz="quarter" idx="29"/>
          </p:nvPr>
        </p:nvSpPr>
        <p:spPr>
          <a:xfrm>
            <a:off x="6360197" y="4570710"/>
            <a:ext cx="2692873" cy="386559"/>
          </a:xfrm>
          <a:prstGeom prst="rect">
            <a:avLst/>
          </a:prstGeom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47484A"/>
                </a:solidFill>
              </a:defRPr>
            </a:pPr>
          </a:p>
        </p:txBody>
      </p:sp>
      <p:pic>
        <p:nvPicPr>
          <p:cNvPr id="1335" name="Google Shape;736;p98" descr="Google Shape;736;p9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21" y="4702076"/>
            <a:ext cx="2046368" cy="26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738;p99"/>
          <p:cNvSpPr/>
          <p:nvPr>
            <p:ph type="pic" idx="21"/>
          </p:nvPr>
        </p:nvSpPr>
        <p:spPr>
          <a:xfrm>
            <a:off x="218126" y="6978"/>
            <a:ext cx="892587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4" name="Body Level One…"/>
          <p:cNvSpPr txBox="1"/>
          <p:nvPr>
            <p:ph type="body" sz="half" idx="1"/>
          </p:nvPr>
        </p:nvSpPr>
        <p:spPr>
          <a:xfrm>
            <a:off x="0" y="3581400"/>
            <a:ext cx="9144000" cy="1562100"/>
          </a:xfrm>
          <a:prstGeom prst="rect">
            <a:avLst/>
          </a:prstGeom>
          <a:solidFill>
            <a:srgbClr val="0082CA">
              <a:alpha val="89803"/>
            </a:srgbClr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5" name="Title Text"/>
          <p:cNvSpPr txBox="1"/>
          <p:nvPr>
            <p:ph type="title"/>
          </p:nvPr>
        </p:nvSpPr>
        <p:spPr>
          <a:xfrm>
            <a:off x="469901" y="3782231"/>
            <a:ext cx="8321041" cy="10301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6" name="Google Shape;742;p99"/>
          <p:cNvSpPr txBox="1"/>
          <p:nvPr>
            <p:ph type="body" sz="quarter" idx="22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47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5" name="Google Shape;745;p100"/>
          <p:cNvSpPr txBox="1"/>
          <p:nvPr>
            <p:ph type="body" sz="half" idx="21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56" name="Google Shape;746;p100"/>
          <p:cNvSpPr/>
          <p:nvPr>
            <p:ph type="pic" idx="22"/>
          </p:nvPr>
        </p:nvSpPr>
        <p:spPr>
          <a:xfrm>
            <a:off x="218126" y="-2"/>
            <a:ext cx="8925874" cy="27420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7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8" name="Google Shape;749;p100"/>
          <p:cNvSpPr txBox="1"/>
          <p:nvPr>
            <p:ph type="body" sz="quarter" idx="23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59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7" name="Google Shape;752;p101"/>
          <p:cNvSpPr/>
          <p:nvPr>
            <p:ph type="pic" sz="half" idx="21"/>
          </p:nvPr>
        </p:nvSpPr>
        <p:spPr>
          <a:xfrm>
            <a:off x="218126" y="0"/>
            <a:ext cx="4480561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8" name="Google Shape;753;p101"/>
          <p:cNvSpPr/>
          <p:nvPr>
            <p:ph type="pic" sz="half" idx="22"/>
          </p:nvPr>
        </p:nvSpPr>
        <p:spPr>
          <a:xfrm>
            <a:off x="4682525" y="0"/>
            <a:ext cx="4480560" cy="2747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9" name="Title Text"/>
          <p:cNvSpPr txBox="1"/>
          <p:nvPr>
            <p:ph type="title"/>
          </p:nvPr>
        </p:nvSpPr>
        <p:spPr>
          <a:xfrm>
            <a:off x="469900" y="3255512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0" name="Google Shape;755;p101"/>
          <p:cNvSpPr txBox="1"/>
          <p:nvPr>
            <p:ph type="body" sz="half" idx="23"/>
          </p:nvPr>
        </p:nvSpPr>
        <p:spPr>
          <a:xfrm>
            <a:off x="469900" y="388411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71" name="Google Shape;757;p101"/>
          <p:cNvSpPr txBox="1"/>
          <p:nvPr>
            <p:ph type="body" sz="quarter" idx="24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72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Body Level One…"/>
          <p:cNvSpPr txBox="1"/>
          <p:nvPr>
            <p:ph type="body" idx="1"/>
          </p:nvPr>
        </p:nvSpPr>
        <p:spPr>
          <a:xfrm>
            <a:off x="0" y="2742090"/>
            <a:ext cx="9144000" cy="240141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0" name="Google Shape;760;p102"/>
          <p:cNvSpPr/>
          <p:nvPr>
            <p:ph type="pic" sz="quarter" idx="21"/>
          </p:nvPr>
        </p:nvSpPr>
        <p:spPr>
          <a:xfrm>
            <a:off x="218126" y="0"/>
            <a:ext cx="2990090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1" name="Google Shape;761;p102"/>
          <p:cNvSpPr/>
          <p:nvPr>
            <p:ph type="pic" sz="quarter" idx="22"/>
          </p:nvPr>
        </p:nvSpPr>
        <p:spPr>
          <a:xfrm>
            <a:off x="3194237" y="0"/>
            <a:ext cx="29900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2" name="Google Shape;762;p102"/>
          <p:cNvSpPr/>
          <p:nvPr>
            <p:ph type="pic" sz="quarter" idx="23"/>
          </p:nvPr>
        </p:nvSpPr>
        <p:spPr>
          <a:xfrm>
            <a:off x="6186111" y="0"/>
            <a:ext cx="2957889" cy="2755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3" name="Google Shape;763;p102"/>
          <p:cNvSpPr txBox="1"/>
          <p:nvPr>
            <p:ph type="body" sz="half" idx="24"/>
          </p:nvPr>
        </p:nvSpPr>
        <p:spPr>
          <a:xfrm>
            <a:off x="469900" y="3893639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84" name="Title Text"/>
          <p:cNvSpPr txBox="1"/>
          <p:nvPr>
            <p:ph type="title"/>
          </p:nvPr>
        </p:nvSpPr>
        <p:spPr>
          <a:xfrm>
            <a:off x="469900" y="3265037"/>
            <a:ext cx="8674100" cy="59032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5" name="Google Shape;766;p102"/>
          <p:cNvSpPr txBox="1"/>
          <p:nvPr>
            <p:ph type="body" sz="quarter" idx="25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386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*Pic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Body Level One…"/>
          <p:cNvSpPr txBox="1"/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09C"/>
          </a:solidFill>
        </p:spPr>
        <p:txBody>
          <a:bodyPr lIns="0" tIns="0" rIns="0" bIns="0" anchor="b"/>
          <a:lstStyle>
            <a:lvl1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lvl1pPr>
            <a:lvl2pPr marL="5905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2pPr>
            <a:lvl3pPr marL="10477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•"/>
              <a:defRPr sz="100">
                <a:solidFill>
                  <a:srgbClr val="232425"/>
                </a:solidFill>
              </a:defRPr>
            </a:lvl3pPr>
            <a:lvl4pPr marL="15049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–"/>
              <a:defRPr sz="100">
                <a:solidFill>
                  <a:srgbClr val="232425"/>
                </a:solidFill>
              </a:defRPr>
            </a:lvl4pPr>
            <a:lvl5pPr marL="1962150" indent="-19050">
              <a:lnSpc>
                <a:spcPct val="100000"/>
              </a:lnSpc>
              <a:spcBef>
                <a:spcPts val="600"/>
              </a:spcBef>
              <a:buClrTx/>
              <a:buSzPts val="100"/>
              <a:buFontTx/>
              <a:buChar char="»"/>
              <a:defRPr sz="100">
                <a:solidFill>
                  <a:srgbClr val="23242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4" name="Google Shape;769;p103"/>
          <p:cNvSpPr/>
          <p:nvPr>
            <p:ph type="pic" sz="quarter" idx="21"/>
          </p:nvPr>
        </p:nvSpPr>
        <p:spPr>
          <a:xfrm>
            <a:off x="218126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5" name="Google Shape;770;p103"/>
          <p:cNvSpPr/>
          <p:nvPr>
            <p:ph type="pic" sz="quarter" idx="22"/>
          </p:nvPr>
        </p:nvSpPr>
        <p:spPr>
          <a:xfrm>
            <a:off x="2453234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6" name="Google Shape;771;p103"/>
          <p:cNvSpPr/>
          <p:nvPr>
            <p:ph type="pic" sz="quarter" idx="23"/>
          </p:nvPr>
        </p:nvSpPr>
        <p:spPr>
          <a:xfrm>
            <a:off x="4688340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7" name="Google Shape;772;p103"/>
          <p:cNvSpPr/>
          <p:nvPr>
            <p:ph type="pic" sz="quarter" idx="24"/>
          </p:nvPr>
        </p:nvSpPr>
        <p:spPr>
          <a:xfrm>
            <a:off x="6906021" y="1240630"/>
            <a:ext cx="2240281" cy="1678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8" name="Google Shape;773;p103"/>
          <p:cNvSpPr txBox="1"/>
          <p:nvPr>
            <p:ph type="body" sz="half" idx="25"/>
          </p:nvPr>
        </p:nvSpPr>
        <p:spPr>
          <a:xfrm>
            <a:off x="469900" y="3484064"/>
            <a:ext cx="8434552" cy="1359777"/>
          </a:xfrm>
          <a:prstGeom prst="rect">
            <a:avLst/>
          </a:prstGeom>
        </p:spPr>
        <p:txBody>
          <a:bodyPr lIns="0" tIns="0" rIns="0" bIns="0"/>
          <a:lstStyle/>
          <a:p>
            <a:pPr indent="-3810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2400"/>
              <a:buFont typeface="Helvetica"/>
              <a:buChar char="▪"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99" name="Title Text"/>
          <p:cNvSpPr txBox="1"/>
          <p:nvPr>
            <p:ph type="title"/>
          </p:nvPr>
        </p:nvSpPr>
        <p:spPr>
          <a:xfrm>
            <a:off x="457201" y="53577"/>
            <a:ext cx="8373000" cy="6216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5000"/>
              </a:lnSpc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0" name="Google Shape;775;p103"/>
          <p:cNvSpPr txBox="1"/>
          <p:nvPr>
            <p:ph type="body" sz="quarter" idx="26"/>
          </p:nvPr>
        </p:nvSpPr>
        <p:spPr>
          <a:xfrm>
            <a:off x="218127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401" name="Google Shape;776;p103"/>
          <p:cNvSpPr txBox="1"/>
          <p:nvPr>
            <p:ph type="body" sz="quarter" idx="27"/>
          </p:nvPr>
        </p:nvSpPr>
        <p:spPr>
          <a:xfrm>
            <a:off x="2442595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402" name="Google Shape;777;p103"/>
          <p:cNvSpPr txBox="1"/>
          <p:nvPr>
            <p:ph type="body" sz="quarter" idx="28"/>
          </p:nvPr>
        </p:nvSpPr>
        <p:spPr>
          <a:xfrm>
            <a:off x="4681063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403" name="Google Shape;778;p103"/>
          <p:cNvSpPr txBox="1"/>
          <p:nvPr>
            <p:ph type="body" sz="quarter" idx="29"/>
          </p:nvPr>
        </p:nvSpPr>
        <p:spPr>
          <a:xfrm>
            <a:off x="6905531" y="2948822"/>
            <a:ext cx="2238470" cy="35837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5000"/>
              </a:lnSpc>
              <a:spcBef>
                <a:spcPts val="60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404" name="Google Shape;781;p103"/>
          <p:cNvSpPr txBox="1"/>
          <p:nvPr>
            <p:ph type="body" sz="quarter" idx="30"/>
          </p:nvPr>
        </p:nvSpPr>
        <p:spPr>
          <a:xfrm>
            <a:off x="0" y="-3"/>
            <a:ext cx="228600" cy="5143501"/>
          </a:xfrm>
          <a:prstGeom prst="rect">
            <a:avLst/>
          </a:prstGeom>
          <a:solidFill>
            <a:srgbClr val="7AB800"/>
          </a:solidFill>
        </p:spPr>
        <p:txBody>
          <a:bodyPr lIns="0" tIns="0" rIns="0" bIns="0" anchor="b"/>
          <a:lstStyle/>
          <a:p>
            <a:pPr marL="228600" inden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100">
                <a:solidFill>
                  <a:srgbClr val="232425"/>
                </a:solidFill>
              </a:defRPr>
            </a:pPr>
          </a:p>
        </p:txBody>
      </p:sp>
      <p:sp>
        <p:nvSpPr>
          <p:cNvPr id="1405" name="Slide Number"/>
          <p:cNvSpPr txBox="1"/>
          <p:nvPr>
            <p:ph type="sldNum" sz="quarter" idx="2"/>
          </p:nvPr>
        </p:nvSpPr>
        <p:spPr>
          <a:xfrm>
            <a:off x="4495018" y="4856896"/>
            <a:ext cx="153964" cy="13554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4.jpeg"/><Relationship Id="rId3" Type="http://schemas.openxmlformats.org/officeDocument/2006/relationships/image" Target="../media/image12.png"/><Relationship Id="rId4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0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786;p104"/>
          <p:cNvSpPr txBox="1"/>
          <p:nvPr>
            <p:ph type="title"/>
          </p:nvPr>
        </p:nvSpPr>
        <p:spPr>
          <a:xfrm>
            <a:off x="-46372" y="1266775"/>
            <a:ext cx="4863601" cy="2030099"/>
          </a:xfrm>
          <a:prstGeom prst="rect">
            <a:avLst/>
          </a:prstGeom>
        </p:spPr>
        <p:txBody>
          <a:bodyPr/>
          <a:lstStyle/>
          <a:p>
            <a:pPr/>
            <a:br/>
          </a:p>
        </p:txBody>
      </p:sp>
      <p:sp>
        <p:nvSpPr>
          <p:cNvPr id="1415" name="Google Shape;788;p104"/>
          <p:cNvSpPr txBox="1"/>
          <p:nvPr>
            <p:ph type="body" idx="29"/>
          </p:nvPr>
        </p:nvSpPr>
        <p:spPr>
          <a:xfrm>
            <a:off x="146601" y="3684152"/>
            <a:ext cx="2019601" cy="531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  <a:r>
              <a:t>March 20, 2023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  <a:defRPr b="1" sz="1400">
                <a:solidFill>
                  <a:srgbClr val="47484A"/>
                </a:solidFill>
              </a:defRPr>
            </a:pPr>
            <a:r>
              <a:t>KEK Visit</a:t>
            </a:r>
          </a:p>
        </p:txBody>
      </p:sp>
      <p:grpSp>
        <p:nvGrpSpPr>
          <p:cNvPr id="1418" name="Google Shape;790;p104"/>
          <p:cNvGrpSpPr/>
          <p:nvPr/>
        </p:nvGrpSpPr>
        <p:grpSpPr>
          <a:xfrm>
            <a:off x="7317248" y="1266775"/>
            <a:ext cx="1826700" cy="2030099"/>
            <a:chOff x="0" y="0"/>
            <a:chExt cx="1826698" cy="2030098"/>
          </a:xfrm>
        </p:grpSpPr>
        <p:sp>
          <p:nvSpPr>
            <p:cNvPr id="1416" name="Rectangle"/>
            <p:cNvSpPr/>
            <p:nvPr/>
          </p:nvSpPr>
          <p:spPr>
            <a:xfrm>
              <a:off x="0" y="0"/>
              <a:ext cx="1826699" cy="2030099"/>
            </a:xfrm>
            <a:prstGeom prst="rect">
              <a:avLst/>
            </a:prstGeom>
            <a:solidFill>
              <a:srgbClr val="0060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5000"/>
                </a:lnSpc>
                <a:defRPr b="1" sz="2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7" name="Rectangle"/>
            <p:cNvSpPr txBox="1"/>
            <p:nvPr/>
          </p:nvSpPr>
          <p:spPr>
            <a:xfrm>
              <a:off x="457200" y="0"/>
              <a:ext cx="1278074" cy="203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>
                <a:lnSpc>
                  <a:spcPct val="95000"/>
                </a:lnSpc>
                <a:defRPr b="1" sz="2800">
                  <a:solidFill>
                    <a:srgbClr val="FFFFFF"/>
                  </a:solidFill>
                </a:defRPr>
              </a:lvl1pPr>
            </a:lstStyle>
            <a:p>
              <a:pPr/>
              <a:br/>
            </a:p>
          </p:txBody>
        </p:sp>
      </p:grpSp>
      <p:sp>
        <p:nvSpPr>
          <p:cNvPr id="1419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1</a:t>
            </a:r>
          </a:p>
        </p:txBody>
      </p:sp>
      <p:pic>
        <p:nvPicPr>
          <p:cNvPr id="14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7492" y="1786881"/>
            <a:ext cx="2592520" cy="1518938"/>
          </a:xfrm>
          <a:prstGeom prst="rect">
            <a:avLst/>
          </a:prstGeom>
          <a:ln w="12700">
            <a:miter lim="400000"/>
          </a:ln>
        </p:spPr>
      </p:pic>
      <p:sp>
        <p:nvSpPr>
          <p:cNvPr id="1421" name="Salman Habib,…"/>
          <p:cNvSpPr txBox="1"/>
          <p:nvPr/>
        </p:nvSpPr>
        <p:spPr>
          <a:xfrm>
            <a:off x="133217" y="2515657"/>
            <a:ext cx="2046369" cy="71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rPr sz="1500"/>
              <a:t>Salman Habib</a:t>
            </a:r>
            <a:r>
              <a:t>, </a:t>
            </a:r>
          </a:p>
          <a:p>
            <a:pPr>
              <a:defRPr b="1" sz="1500">
                <a:solidFill>
                  <a:srgbClr val="FFFFFF"/>
                </a:solidFill>
              </a:defRPr>
            </a:pPr>
            <a:r>
              <a:t>CPS/HEP Divisions</a:t>
            </a:r>
          </a:p>
          <a:p>
            <a:pPr>
              <a:defRPr b="1" sz="1500">
                <a:solidFill>
                  <a:srgbClr val="FFFFFF"/>
                </a:solidFill>
              </a:defRPr>
            </a:pPr>
            <a:r>
              <a:t>Division Director, CPS</a:t>
            </a:r>
          </a:p>
        </p:txBody>
      </p:sp>
      <p:sp>
        <p:nvSpPr>
          <p:cNvPr id="1422" name="Argonne Computing…"/>
          <p:cNvSpPr txBox="1"/>
          <p:nvPr/>
        </p:nvSpPr>
        <p:spPr>
          <a:xfrm>
            <a:off x="150969" y="1299958"/>
            <a:ext cx="3550122" cy="1128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b="1" sz="2800">
                <a:solidFill>
                  <a:srgbClr val="FFFFFF"/>
                </a:solidFill>
              </a:defRPr>
            </a:pPr>
            <a:r>
              <a:t>Argonne Computing</a:t>
            </a:r>
          </a:p>
          <a:p>
            <a:pPr>
              <a:lnSpc>
                <a:spcPct val="90000"/>
              </a:lnSpc>
              <a:defRPr b="1" sz="2800">
                <a:solidFill>
                  <a:srgbClr val="FFFFFF"/>
                </a:solidFill>
              </a:defRPr>
            </a:pPr>
            <a:r>
              <a:t>               </a:t>
            </a:r>
            <a:r>
              <a:rPr sz="2500"/>
              <a:t>&amp;</a:t>
            </a:r>
            <a:endParaRPr sz="2500"/>
          </a:p>
          <a:p>
            <a:pPr>
              <a:lnSpc>
                <a:spcPct val="90000"/>
              </a:lnSpc>
              <a:defRPr b="1" sz="2800">
                <a:solidFill>
                  <a:srgbClr val="FFFFFF"/>
                </a:solidFill>
              </a:defRPr>
            </a:pPr>
            <a:r>
              <a:t>High Energy Physics</a:t>
            </a:r>
          </a:p>
        </p:txBody>
      </p:sp>
      <p:pic>
        <p:nvPicPr>
          <p:cNvPr id="1423" name="Screen Shot 2023-03-19 at 1.20.59 PM.png" descr="Screen Shot 2023-03-19 at 1.20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2932" y="1268414"/>
            <a:ext cx="2592520" cy="1124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873;p110"/>
          <p:cNvSpPr txBox="1"/>
          <p:nvPr>
            <p:ph type="title"/>
          </p:nvPr>
        </p:nvSpPr>
        <p:spPr>
          <a:xfrm>
            <a:off x="457201" y="53577"/>
            <a:ext cx="1847468" cy="621601"/>
          </a:xfrm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426" name="Google Shape;874;p110"/>
          <p:cNvSpPr txBox="1"/>
          <p:nvPr>
            <p:ph type="body" idx="1"/>
          </p:nvPr>
        </p:nvSpPr>
        <p:spPr>
          <a:xfrm>
            <a:off x="415685" y="1276621"/>
            <a:ext cx="5405166" cy="3529434"/>
          </a:xfrm>
          <a:prstGeom prst="rect">
            <a:avLst/>
          </a:prstGeom>
        </p:spPr>
        <p:txBody>
          <a:bodyPr/>
          <a:lstStyle/>
          <a:p>
            <a:pPr marL="180473" indent="-180473">
              <a:buClrTx/>
              <a:buSzPct val="100000"/>
              <a:buFontTx/>
              <a:buChar char="•"/>
            </a:pPr>
            <a:r>
              <a:t>Argonne hosts extreme-scale and large-scale computational resources, as well as high-performance computing (HPC) and AI testbeds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Major role in DOE’s Exascale Computing Project (ECP) with the exascale system Aurora turning on in 2023 at the Argonne Leadership Computing Facility (ALCF)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Argonne is the lead Lab for DOE’s HEP Center for Computational Excellence (HEP-CCE)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Joint staff and postdoc positions across the  computing divisions and HEP division at Argonne</a:t>
            </a:r>
          </a:p>
        </p:txBody>
      </p:sp>
      <p:sp>
        <p:nvSpPr>
          <p:cNvPr id="1427" name="Google Shape;875;p110"/>
          <p:cNvSpPr txBox="1"/>
          <p:nvPr>
            <p:ph type="body" idx="21"/>
          </p:nvPr>
        </p:nvSpPr>
        <p:spPr>
          <a:xfrm>
            <a:off x="457201" y="714636"/>
            <a:ext cx="3683744" cy="374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Argonne Computing and HEP </a:t>
            </a:r>
          </a:p>
        </p:txBody>
      </p:sp>
      <p:sp>
        <p:nvSpPr>
          <p:cNvPr id="1428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2</a:t>
            </a:r>
          </a:p>
        </p:txBody>
      </p:sp>
      <p:pic>
        <p:nvPicPr>
          <p:cNvPr id="14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828" y="141568"/>
            <a:ext cx="3018855" cy="1998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0" name="ECP_logo.jpeg" descr="ECP_logo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5906" y="2332507"/>
            <a:ext cx="1784699" cy="9353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7" name="Group"/>
          <p:cNvGrpSpPr/>
          <p:nvPr/>
        </p:nvGrpSpPr>
        <p:grpSpPr>
          <a:xfrm>
            <a:off x="6347114" y="3458255"/>
            <a:ext cx="2282283" cy="933110"/>
            <a:chOff x="0" y="0"/>
            <a:chExt cx="2282282" cy="933109"/>
          </a:xfrm>
        </p:grpSpPr>
        <p:grpSp>
          <p:nvGrpSpPr>
            <p:cNvPr id="1435" name="Group"/>
            <p:cNvGrpSpPr/>
            <p:nvPr/>
          </p:nvGrpSpPr>
          <p:grpSpPr>
            <a:xfrm>
              <a:off x="0" y="404890"/>
              <a:ext cx="2282283" cy="528220"/>
              <a:chOff x="0" y="0"/>
              <a:chExt cx="2282282" cy="528218"/>
            </a:xfrm>
          </p:grpSpPr>
          <p:pic>
            <p:nvPicPr>
              <p:cNvPr id="1431" name="Shape 95" descr="Shape 9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4258" y="67050"/>
                <a:ext cx="896426" cy="240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32" name="bnl.jpeg" descr="bnl.jpe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182392" y="0"/>
                <a:ext cx="1023320" cy="3747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33" name="FNAL-Logo-NAL-Blue.jpeg" descr="FNAL-Logo-NAL-Blue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304862"/>
                <a:ext cx="1044943" cy="223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34" name="unnamed.jpeg" descr="unnamed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182392" y="304862"/>
                <a:ext cx="1099891" cy="223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436" name="HEP-CCE"/>
            <p:cNvSpPr txBox="1"/>
            <p:nvPr/>
          </p:nvSpPr>
          <p:spPr>
            <a:xfrm>
              <a:off x="202300" y="0"/>
              <a:ext cx="1818827" cy="510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i="1" sz="3000">
                  <a:solidFill>
                    <a:srgbClr val="005493"/>
                  </a:solidFill>
                </a:defRPr>
              </a:lvl1pPr>
            </a:lstStyle>
            <a:p>
              <a:pPr/>
              <a:r>
                <a:t>HEP-CCE</a:t>
              </a:r>
            </a:p>
          </p:txBody>
        </p:sp>
      </p:grpSp>
      <p:sp>
        <p:nvSpPr>
          <p:cNvPr id="1438" name="Rounded Rectangle"/>
          <p:cNvSpPr/>
          <p:nvPr/>
        </p:nvSpPr>
        <p:spPr>
          <a:xfrm>
            <a:off x="6247251" y="3389403"/>
            <a:ext cx="2517016" cy="1144166"/>
          </a:xfrm>
          <a:prstGeom prst="roundRect">
            <a:avLst>
              <a:gd name="adj" fmla="val 16650"/>
            </a:avLst>
          </a:prstGeom>
          <a:ln w="25400">
            <a:solidFill>
              <a:srgbClr val="00549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39" name="TCS Building at Argonne"/>
          <p:cNvSpPr txBox="1"/>
          <p:nvPr/>
        </p:nvSpPr>
        <p:spPr>
          <a:xfrm>
            <a:off x="6000379" y="2004834"/>
            <a:ext cx="1510718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TCS Building at Argonne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873;p110"/>
          <p:cNvSpPr txBox="1"/>
          <p:nvPr>
            <p:ph type="title"/>
          </p:nvPr>
        </p:nvSpPr>
        <p:spPr>
          <a:xfrm>
            <a:off x="411858" y="23349"/>
            <a:ext cx="4054032" cy="621601"/>
          </a:xfrm>
          <a:prstGeom prst="rect">
            <a:avLst/>
          </a:prstGeom>
        </p:spPr>
        <p:txBody>
          <a:bodyPr/>
          <a:lstStyle/>
          <a:p>
            <a:pPr/>
            <a:r>
              <a:t>Argonne Computing</a:t>
            </a:r>
          </a:p>
        </p:txBody>
      </p:sp>
      <p:sp>
        <p:nvSpPr>
          <p:cNvPr id="1442" name="Google Shape;874;p110"/>
          <p:cNvSpPr txBox="1"/>
          <p:nvPr>
            <p:ph type="body" sz="half" idx="1"/>
          </p:nvPr>
        </p:nvSpPr>
        <p:spPr>
          <a:xfrm>
            <a:off x="362786" y="1096567"/>
            <a:ext cx="4551874" cy="3529434"/>
          </a:xfrm>
          <a:prstGeom prst="rect">
            <a:avLst/>
          </a:prstGeom>
        </p:spPr>
        <p:txBody>
          <a:bodyPr/>
          <a:lstStyle/>
          <a:p>
            <a:pPr marL="17866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782"/>
            </a:pPr>
            <a:r>
              <a:t>Computing divisions: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Argonne Leadership Computing Facility (ALCF)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Computational Science division (CPS)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Mathematics and Computer Science division (MCS)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Data Science and Learning division (DSL)</a:t>
            </a:r>
          </a:p>
          <a:p>
            <a:pPr marL="17866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782"/>
            </a:pPr>
            <a:r>
              <a:t>ALCF Systems: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AI Testbed (various AI/ML-focused systems)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Aurora (2 EFlops +, &gt;10 PB memory, &gt;230 PB high-performance storage)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Cooley (analysis/visualization cluster)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Polaris (44 PFlops, 0.38 PB) 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386"/>
            </a:pPr>
            <a:r>
              <a:t>Theta/ThetaGPU (&gt;15 PFlops aggregate, 0.87 PB)</a:t>
            </a:r>
          </a:p>
        </p:txBody>
      </p:sp>
      <p:sp>
        <p:nvSpPr>
          <p:cNvPr id="1443" name="Google Shape;875;p110"/>
          <p:cNvSpPr txBox="1"/>
          <p:nvPr>
            <p:ph type="body" idx="21"/>
          </p:nvPr>
        </p:nvSpPr>
        <p:spPr>
          <a:xfrm>
            <a:off x="411858" y="684408"/>
            <a:ext cx="4270595" cy="374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Organization/R&amp;D/Systems </a:t>
            </a:r>
          </a:p>
        </p:txBody>
      </p:sp>
      <p:sp>
        <p:nvSpPr>
          <p:cNvPr id="1444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2</a:t>
            </a:r>
          </a:p>
        </p:txBody>
      </p:sp>
      <p:pic>
        <p:nvPicPr>
          <p:cNvPr id="1445" name="Screen Shot 2023-03-19 at 5.20.50 PM.png" descr="Screen Shot 2023-03-19 at 5.20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325" y="46249"/>
            <a:ext cx="1894193" cy="106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09_ALCF-Theta_111016_rgb.jpg" descr="09_ALCF-Theta_111016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4141" y="1776747"/>
            <a:ext cx="1748561" cy="983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33181D_086_ALCF Polaris Crop.jpg" descr="33181D_086_ALCF Polaris Crop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3210" y="1375514"/>
            <a:ext cx="1795559" cy="101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8" name="31174D02-Cooley800-1162619458.jpeg" descr="31174D02-Cooley800-116261945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27174" y="956580"/>
            <a:ext cx="1795559" cy="101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9" name="Screen Shot 2023-03-19 at 1.20.59 PM.png" descr="Screen Shot 2023-03-19 at 1.20.59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30625" y="515890"/>
            <a:ext cx="2163534" cy="938448"/>
          </a:xfrm>
          <a:prstGeom prst="rect">
            <a:avLst/>
          </a:prstGeom>
          <a:ln w="12700">
            <a:miter lim="400000"/>
          </a:ln>
        </p:spPr>
      </p:pic>
      <p:sp>
        <p:nvSpPr>
          <p:cNvPr id="1450" name="Google Shape;874;p110"/>
          <p:cNvSpPr txBox="1"/>
          <p:nvPr/>
        </p:nvSpPr>
        <p:spPr>
          <a:xfrm>
            <a:off x="4992304" y="2962149"/>
            <a:ext cx="4054031" cy="177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Computing Focus Areas: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>
                <a:solidFill>
                  <a:srgbClr val="232425"/>
                </a:solidFill>
              </a:defRPr>
            </a:pPr>
            <a:r>
              <a:t>Extreme-scale HPC (Modeling/Simulation)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>
                <a:solidFill>
                  <a:srgbClr val="232425"/>
                </a:solidFill>
              </a:defRPr>
            </a:pPr>
            <a:r>
              <a:t>Data-Intensive Applications (Large-scale data analytics, real-time applications)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>
                <a:solidFill>
                  <a:srgbClr val="232425"/>
                </a:solidFill>
              </a:defRPr>
            </a:pPr>
            <a:r>
              <a:t>Large-scale AI/ML for scientific applications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913;p115"/>
          <p:cNvSpPr txBox="1"/>
          <p:nvPr>
            <p:ph type="title"/>
          </p:nvPr>
        </p:nvSpPr>
        <p:spPr>
          <a:xfrm>
            <a:off x="457201" y="-3394"/>
            <a:ext cx="8373000" cy="621601"/>
          </a:xfrm>
          <a:prstGeom prst="rect">
            <a:avLst/>
          </a:prstGeom>
        </p:spPr>
        <p:txBody>
          <a:bodyPr/>
          <a:lstStyle/>
          <a:p>
            <a:pPr/>
            <a:r>
              <a:t>HEP Aurora Early Science Projects (ESP) + ECP</a:t>
            </a:r>
          </a:p>
        </p:txBody>
      </p:sp>
      <p:sp>
        <p:nvSpPr>
          <p:cNvPr id="1453" name="Google Shape;915;p115"/>
          <p:cNvSpPr txBox="1"/>
          <p:nvPr>
            <p:ph type="body" idx="21"/>
          </p:nvPr>
        </p:nvSpPr>
        <p:spPr>
          <a:xfrm>
            <a:off x="457201" y="686150"/>
            <a:ext cx="1668057" cy="374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Aurora ESP</a:t>
            </a:r>
          </a:p>
        </p:txBody>
      </p:sp>
      <p:sp>
        <p:nvSpPr>
          <p:cNvPr id="1454" name="Google Shape;914;p115"/>
          <p:cNvSpPr txBox="1"/>
          <p:nvPr>
            <p:ph type="body" sz="half" idx="1"/>
          </p:nvPr>
        </p:nvSpPr>
        <p:spPr>
          <a:xfrm>
            <a:off x="412910" y="1128795"/>
            <a:ext cx="3615742" cy="3630345"/>
          </a:xfrm>
          <a:prstGeom prst="rect">
            <a:avLst/>
          </a:prstGeom>
        </p:spPr>
        <p:txBody>
          <a:bodyPr/>
          <a:lstStyle/>
          <a:p>
            <a:pPr marL="180473" indent="-180473">
              <a:buClrTx/>
              <a:buSzPct val="100000"/>
              <a:buFontTx/>
              <a:buChar char="•"/>
            </a:pPr>
            <a:r>
              <a:t>Extreme-Scale Cosmological Hydrodynamics 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HACC optimization for Aurora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Simulating &amp; Learning in the ATLAS Detector at the Exascale  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Use of Kokkos* on Intel platforms as a portable performance paradigm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Dark Sky Mining 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AI/ML application for cosmological predictions/analysis</a:t>
            </a:r>
          </a:p>
        </p:txBody>
      </p:sp>
      <p:sp>
        <p:nvSpPr>
          <p:cNvPr id="1455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6</a:t>
            </a:r>
          </a:p>
        </p:txBody>
      </p:sp>
      <p:sp>
        <p:nvSpPr>
          <p:cNvPr id="1456" name="Google Shape;915;p115"/>
          <p:cNvSpPr txBox="1"/>
          <p:nvPr/>
        </p:nvSpPr>
        <p:spPr>
          <a:xfrm>
            <a:off x="4422687" y="686150"/>
            <a:ext cx="1668057" cy="3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ECP: ExaSky</a:t>
            </a:r>
          </a:p>
        </p:txBody>
      </p:sp>
      <p:sp>
        <p:nvSpPr>
          <p:cNvPr id="1457" name="Google Shape;914;p115"/>
          <p:cNvSpPr txBox="1"/>
          <p:nvPr/>
        </p:nvSpPr>
        <p:spPr>
          <a:xfrm>
            <a:off x="4422522" y="1128796"/>
            <a:ext cx="4472825" cy="1859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ECP AD Project 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 sz="1600">
                <a:solidFill>
                  <a:srgbClr val="232425"/>
                </a:solidFill>
              </a:defRPr>
            </a:pPr>
            <a:r>
              <a:t>Argonne (lead), LANL, LBNL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 sz="1600">
                <a:solidFill>
                  <a:srgbClr val="232425"/>
                </a:solidFill>
              </a:defRPr>
            </a:pPr>
            <a:r>
              <a:t>Targeting Aurora and Frontier for next-generation high-resolution, large-volume, multi-physics cosmological simulations</a:t>
            </a:r>
          </a:p>
        </p:txBody>
      </p:sp>
      <p:pic>
        <p:nvPicPr>
          <p:cNvPr id="145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10563" r="0" b="11312"/>
          <a:stretch>
            <a:fillRect/>
          </a:stretch>
        </p:blipFill>
        <p:spPr>
          <a:xfrm>
            <a:off x="4098676" y="2475477"/>
            <a:ext cx="2895625" cy="127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9" name="Screen Shot 2019-10-20 at 7.50.54 PM.png" descr="Screen Shot 2019-10-20 at 7.50.5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4375" y="3577227"/>
            <a:ext cx="2893996" cy="1242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0" name="ECP_logo.jpeg" descr="ECP_logo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3301" y="2800867"/>
            <a:ext cx="1186076" cy="62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1" name="*C++ performance portability ecosystem, ECP supported"/>
          <p:cNvSpPr txBox="1"/>
          <p:nvPr/>
        </p:nvSpPr>
        <p:spPr>
          <a:xfrm>
            <a:off x="1616217" y="4494574"/>
            <a:ext cx="4476366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*C++ performance portability ecosystem, ECP supported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854;p108"/>
          <p:cNvSpPr txBox="1"/>
          <p:nvPr>
            <p:ph type="body" sz="quarter" idx="1"/>
          </p:nvPr>
        </p:nvSpPr>
        <p:spPr>
          <a:xfrm>
            <a:off x="478317" y="629112"/>
            <a:ext cx="6096487" cy="374701"/>
          </a:xfrm>
          <a:prstGeom prst="rect">
            <a:avLst/>
          </a:prstGeom>
        </p:spPr>
        <p:txBody>
          <a:bodyPr/>
          <a:lstStyle>
            <a:lvl1pPr marL="0"/>
          </a:lstStyle>
          <a:p>
            <a:pPr/>
            <a:r>
              <a:t>HPC Meets Data </a:t>
            </a:r>
          </a:p>
        </p:txBody>
      </p:sp>
      <p:sp>
        <p:nvSpPr>
          <p:cNvPr id="1464" name="Google Shape;855;p108"/>
          <p:cNvSpPr txBox="1"/>
          <p:nvPr>
            <p:ph type="title"/>
          </p:nvPr>
        </p:nvSpPr>
        <p:spPr>
          <a:xfrm>
            <a:off x="471279" y="-56312"/>
            <a:ext cx="8373001" cy="621601"/>
          </a:xfrm>
          <a:prstGeom prst="rect">
            <a:avLst/>
          </a:prstGeom>
        </p:spPr>
        <p:txBody>
          <a:bodyPr/>
          <a:lstStyle/>
          <a:p>
            <a:pPr/>
            <a:r>
              <a:t>HPC and HEP</a:t>
            </a:r>
          </a:p>
        </p:txBody>
      </p:sp>
      <p:sp>
        <p:nvSpPr>
          <p:cNvPr id="1465" name="Google Shape;874;p110"/>
          <p:cNvSpPr txBox="1"/>
          <p:nvPr/>
        </p:nvSpPr>
        <p:spPr>
          <a:xfrm>
            <a:off x="337726" y="952814"/>
            <a:ext cx="4471904" cy="3874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The computational power of HPC systems continues to rise steeply</a:t>
            </a:r>
          </a:p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HPC-specialized architectures are a challenge for general use cases, especially data-intensive ones</a:t>
            </a:r>
          </a:p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Computing needs for HEP theory, modeling, and data analysis are very large — need for new approaches</a:t>
            </a:r>
          </a:p>
          <a:p>
            <a:pPr marL="180473" indent="-180473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t>Two areas of improvement: </a:t>
            </a:r>
          </a:p>
          <a:p>
            <a:pPr lvl="1" marL="541421" indent="-160421">
              <a:spcBef>
                <a:spcPts val="600"/>
              </a:spcBef>
              <a:buSzPct val="100000"/>
              <a:buChar char="•"/>
              <a:defRPr sz="1800">
                <a:solidFill>
                  <a:srgbClr val="232425"/>
                </a:solidFill>
              </a:defRPr>
            </a:pPr>
            <a:r>
              <a:rPr sz="1600"/>
              <a:t>HPC systems need to be better at data-crunching</a:t>
            </a:r>
            <a:r>
              <a:t> </a:t>
            </a:r>
          </a:p>
          <a:p>
            <a:pPr lvl="1" marL="561473" indent="-180473">
              <a:spcBef>
                <a:spcPts val="600"/>
              </a:spcBef>
              <a:buSzPct val="100000"/>
              <a:buChar char="•"/>
              <a:defRPr sz="1600">
                <a:solidFill>
                  <a:srgbClr val="232425"/>
                </a:solidFill>
              </a:defRPr>
            </a:pPr>
            <a:r>
              <a:t>HEP community needs to evolve its software</a:t>
            </a:r>
          </a:p>
        </p:txBody>
      </p:sp>
      <p:pic>
        <p:nvPicPr>
          <p:cNvPr id="1466" name="computing_proj_2021.pdf" descr="computing_proj_20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7485" y="-95834"/>
            <a:ext cx="3850106" cy="288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7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7953" y="2988787"/>
            <a:ext cx="4238310" cy="1882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68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4</a:t>
            </a:r>
          </a:p>
        </p:txBody>
      </p:sp>
      <p:sp>
        <p:nvSpPr>
          <p:cNvPr id="1469" name="ATLAS computing and storage projections"/>
          <p:cNvSpPr txBox="1"/>
          <p:nvPr/>
        </p:nvSpPr>
        <p:spPr>
          <a:xfrm>
            <a:off x="5197697" y="4882598"/>
            <a:ext cx="261932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/>
            </a:lvl1pPr>
          </a:lstStyle>
          <a:p>
            <a:pPr/>
            <a:r>
              <a:t>ATLAS computing and storage projections</a:t>
            </a:r>
          </a:p>
        </p:txBody>
      </p:sp>
      <p:sp>
        <p:nvSpPr>
          <p:cNvPr id="1470" name="DOE computing centers vs. HEP computing resources"/>
          <p:cNvSpPr txBox="1"/>
          <p:nvPr/>
        </p:nvSpPr>
        <p:spPr>
          <a:xfrm>
            <a:off x="5373633" y="2650029"/>
            <a:ext cx="341093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/>
            </a:lvl1pPr>
          </a:lstStyle>
          <a:p>
            <a:pPr/>
            <a:r>
              <a:t>DOE computing centers vs. HEP computing resources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873;p110"/>
          <p:cNvSpPr txBox="1"/>
          <p:nvPr>
            <p:ph type="title"/>
          </p:nvPr>
        </p:nvSpPr>
        <p:spPr>
          <a:xfrm>
            <a:off x="464191" y="-93230"/>
            <a:ext cx="3114617" cy="621601"/>
          </a:xfrm>
          <a:prstGeom prst="rect">
            <a:avLst/>
          </a:prstGeom>
        </p:spPr>
        <p:txBody>
          <a:bodyPr/>
          <a:lstStyle/>
          <a:p>
            <a:pPr/>
            <a:r>
              <a:t>HEP-CCE</a:t>
            </a:r>
          </a:p>
        </p:txBody>
      </p:sp>
      <p:sp>
        <p:nvSpPr>
          <p:cNvPr id="1473" name="Google Shape;875;p110"/>
          <p:cNvSpPr txBox="1"/>
          <p:nvPr>
            <p:ph type="body" idx="21"/>
          </p:nvPr>
        </p:nvSpPr>
        <p:spPr>
          <a:xfrm>
            <a:off x="457201" y="658602"/>
            <a:ext cx="8373000" cy="374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Exascale Computing for HEP Experiments</a:t>
            </a:r>
          </a:p>
        </p:txBody>
      </p:sp>
      <p:grpSp>
        <p:nvGrpSpPr>
          <p:cNvPr id="1489" name="Group"/>
          <p:cNvGrpSpPr/>
          <p:nvPr/>
        </p:nvGrpSpPr>
        <p:grpSpPr>
          <a:xfrm>
            <a:off x="4922647" y="883911"/>
            <a:ext cx="4240744" cy="1064740"/>
            <a:chOff x="0" y="0"/>
            <a:chExt cx="4240742" cy="1064738"/>
          </a:xfrm>
        </p:grpSpPr>
        <p:sp>
          <p:nvSpPr>
            <p:cNvPr id="1474" name="Rounded Rectangle"/>
            <p:cNvSpPr/>
            <p:nvPr/>
          </p:nvSpPr>
          <p:spPr>
            <a:xfrm>
              <a:off x="49117" y="101197"/>
              <a:ext cx="1562428" cy="499693"/>
            </a:xfrm>
            <a:prstGeom prst="roundRect">
              <a:avLst>
                <a:gd name="adj" fmla="val 15000"/>
              </a:avLst>
            </a:prstGeom>
            <a:solidFill>
              <a:srgbClr val="7A81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75" name="Advanced Scientific…"/>
            <p:cNvSpPr txBox="1"/>
            <p:nvPr/>
          </p:nvSpPr>
          <p:spPr>
            <a:xfrm>
              <a:off x="0" y="0"/>
              <a:ext cx="1667973" cy="511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Advanced Scientific </a:t>
              </a:r>
            </a:p>
            <a:p>
              <a: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Computing Research (ASCR)</a:t>
              </a:r>
            </a:p>
          </p:txBody>
        </p:sp>
        <p:sp>
          <p:nvSpPr>
            <p:cNvPr id="1476" name="Rounded Rectangle"/>
            <p:cNvSpPr/>
            <p:nvPr/>
          </p:nvSpPr>
          <p:spPr>
            <a:xfrm>
              <a:off x="2594566" y="101197"/>
              <a:ext cx="1562428" cy="499693"/>
            </a:xfrm>
            <a:prstGeom prst="roundRect">
              <a:avLst>
                <a:gd name="adj" fmla="val 15000"/>
              </a:avLst>
            </a:pr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77" name="High Energy Physics (HEP)"/>
            <p:cNvSpPr txBox="1"/>
            <p:nvPr/>
          </p:nvSpPr>
          <p:spPr>
            <a:xfrm>
              <a:off x="2510817" y="39129"/>
              <a:ext cx="1729926" cy="433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High Energy Physics (HEP)</a:t>
              </a:r>
            </a:p>
          </p:txBody>
        </p:sp>
        <p:sp>
          <p:nvSpPr>
            <p:cNvPr id="1478" name="Rounded Rectangle"/>
            <p:cNvSpPr/>
            <p:nvPr/>
          </p:nvSpPr>
          <p:spPr>
            <a:xfrm>
              <a:off x="2594566" y="725553"/>
              <a:ext cx="1562428" cy="269578"/>
            </a:xfrm>
            <a:prstGeom prst="roundRect">
              <a:avLst>
                <a:gd name="adj" fmla="val 27804"/>
              </a:avLst>
            </a:pr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79" name="Research and Facilities"/>
            <p:cNvSpPr txBox="1"/>
            <p:nvPr/>
          </p:nvSpPr>
          <p:spPr>
            <a:xfrm>
              <a:off x="2594566" y="309089"/>
              <a:ext cx="1582631" cy="289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Research and Facilities</a:t>
              </a:r>
            </a:p>
          </p:txBody>
        </p:sp>
        <p:sp>
          <p:nvSpPr>
            <p:cNvPr id="1480" name="Computational HEP Program…"/>
            <p:cNvSpPr txBox="1"/>
            <p:nvPr/>
          </p:nvSpPr>
          <p:spPr>
            <a:xfrm>
              <a:off x="2508152" y="631255"/>
              <a:ext cx="1729926" cy="433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Computational HEP Program </a:t>
              </a:r>
            </a:p>
            <a:p>
              <a: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Cross-Cuts</a:t>
              </a:r>
            </a:p>
          </p:txBody>
        </p:sp>
        <p:sp>
          <p:nvSpPr>
            <p:cNvPr id="1481" name="Rounded Rectangle"/>
            <p:cNvSpPr/>
            <p:nvPr/>
          </p:nvSpPr>
          <p:spPr>
            <a:xfrm>
              <a:off x="49117" y="725553"/>
              <a:ext cx="1562428" cy="269578"/>
            </a:xfrm>
            <a:prstGeom prst="roundRect">
              <a:avLst>
                <a:gd name="adj" fmla="val 27804"/>
              </a:avLst>
            </a:prstGeom>
            <a:solidFill>
              <a:srgbClr val="7A81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82" name="ASCR Programs"/>
            <p:cNvSpPr txBox="1"/>
            <p:nvPr/>
          </p:nvSpPr>
          <p:spPr>
            <a:xfrm>
              <a:off x="311958" y="665884"/>
              <a:ext cx="1015730" cy="3642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ASCR Programs</a:t>
              </a:r>
            </a:p>
          </p:txBody>
        </p:sp>
        <p:sp>
          <p:nvSpPr>
            <p:cNvPr id="1483" name="Research and Facilities"/>
            <p:cNvSpPr txBox="1"/>
            <p:nvPr/>
          </p:nvSpPr>
          <p:spPr>
            <a:xfrm>
              <a:off x="29352" y="346450"/>
              <a:ext cx="1582631" cy="289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8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Research and Facilities</a:t>
              </a:r>
            </a:p>
          </p:txBody>
        </p:sp>
        <p:sp>
          <p:nvSpPr>
            <p:cNvPr id="1484" name="Connection Line"/>
            <p:cNvSpPr/>
            <p:nvPr/>
          </p:nvSpPr>
          <p:spPr>
            <a:xfrm>
              <a:off x="1724074" y="252878"/>
              <a:ext cx="736021" cy="20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6200"/>
                  </a:moveTo>
                  <a:cubicBezTo>
                    <a:pt x="7184" y="-5361"/>
                    <a:pt x="14384" y="-5400"/>
                    <a:pt x="21600" y="16083"/>
                  </a:cubicBezTo>
                </a:path>
              </a:pathLst>
            </a:custGeom>
            <a:noFill/>
            <a:ln w="50800" cap="flat">
              <a:solidFill>
                <a:srgbClr val="7A81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85" name="Connection Line"/>
            <p:cNvSpPr/>
            <p:nvPr/>
          </p:nvSpPr>
          <p:spPr>
            <a:xfrm>
              <a:off x="1743394" y="668138"/>
              <a:ext cx="726365" cy="20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184" y="21561"/>
                    <a:pt x="14384" y="21600"/>
                    <a:pt x="21600" y="117"/>
                  </a:cubicBezTo>
                </a:path>
              </a:pathLst>
            </a:custGeom>
            <a:noFill/>
            <a:ln w="50800" cap="flat">
              <a:solidFill>
                <a:srgbClr val="009193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86" name="Triangle"/>
            <p:cNvSpPr/>
            <p:nvPr/>
          </p:nvSpPr>
          <p:spPr>
            <a:xfrm rot="7678615">
              <a:off x="2399335" y="377881"/>
              <a:ext cx="128405" cy="12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A81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87" name="Triangle"/>
            <p:cNvSpPr/>
            <p:nvPr/>
          </p:nvSpPr>
          <p:spPr>
            <a:xfrm rot="18478616">
              <a:off x="1676903" y="613215"/>
              <a:ext cx="128404" cy="1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200">
                  <a:latin typeface="Lucida Grande"/>
                  <a:ea typeface="Lucida Grande"/>
                  <a:cs typeface="Lucida Grande"/>
                  <a:sym typeface="Lucida Grande"/>
                </a:defRPr>
              </a:pPr>
            </a:p>
          </p:txBody>
        </p:sp>
        <p:sp>
          <p:nvSpPr>
            <p:cNvPr id="1488" name="HEP-CCE"/>
            <p:cNvSpPr txBox="1"/>
            <p:nvPr/>
          </p:nvSpPr>
          <p:spPr>
            <a:xfrm>
              <a:off x="1709708" y="418383"/>
              <a:ext cx="781506" cy="269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900">
                  <a:solidFill>
                    <a:srgbClr val="005493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HEP-CCE</a:t>
              </a:r>
            </a:p>
          </p:txBody>
        </p:sp>
      </p:grpSp>
      <p:sp>
        <p:nvSpPr>
          <p:cNvPr id="1490" name="Google Shape;874;p110"/>
          <p:cNvSpPr txBox="1"/>
          <p:nvPr>
            <p:ph type="body" sz="half" idx="1"/>
          </p:nvPr>
        </p:nvSpPr>
        <p:spPr>
          <a:xfrm>
            <a:off x="358617" y="1045002"/>
            <a:ext cx="3686779" cy="3619044"/>
          </a:xfrm>
          <a:prstGeom prst="rect">
            <a:avLst/>
          </a:prstGeom>
        </p:spPr>
        <p:txBody>
          <a:bodyPr/>
          <a:lstStyle/>
          <a:p>
            <a:pPr marL="17866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782"/>
            </a:pPr>
            <a:r>
              <a:t>3-year pilot project (FY20-23)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584"/>
            </a:pPr>
            <a:r>
              <a:t>Develop practical solutions to port hundreds of kernels to multiple platforms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584"/>
            </a:pPr>
            <a:r>
              <a:t>Collaborate with HPC communities on data-intensive use cases</a:t>
            </a:r>
          </a:p>
          <a:p>
            <a:pPr marL="17866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782"/>
            </a:pPr>
            <a:r>
              <a:t>HEP-CCE focus areas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584"/>
            </a:pPr>
            <a:r>
              <a:t>PPS (Portable Parallelization Strategies)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782"/>
            </a:pPr>
            <a:r>
              <a:t>I</a:t>
            </a:r>
            <a:r>
              <a:rPr sz="1584"/>
              <a:t>OS (IO and Storage)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584"/>
            </a:pPr>
            <a:r>
              <a:t>EG (Optimizing Event Generators)</a:t>
            </a:r>
          </a:p>
          <a:p>
            <a:pPr lvl="1" marL="555858" indent="-178668" defTabSz="905255">
              <a:spcBef>
                <a:spcPts val="500"/>
              </a:spcBef>
              <a:buClrTx/>
              <a:buSzPct val="100000"/>
              <a:buFontTx/>
              <a:buChar char="•"/>
              <a:defRPr sz="1584"/>
            </a:pPr>
            <a:r>
              <a:t>CW (Complex Workflows on HPC systems)</a:t>
            </a:r>
          </a:p>
        </p:txBody>
      </p:sp>
      <p:grpSp>
        <p:nvGrpSpPr>
          <p:cNvPr id="1497" name="Group"/>
          <p:cNvGrpSpPr/>
          <p:nvPr/>
        </p:nvGrpSpPr>
        <p:grpSpPr>
          <a:xfrm>
            <a:off x="6747400" y="29779"/>
            <a:ext cx="2314851" cy="895361"/>
            <a:chOff x="0" y="0"/>
            <a:chExt cx="2314850" cy="895360"/>
          </a:xfrm>
        </p:grpSpPr>
        <p:grpSp>
          <p:nvGrpSpPr>
            <p:cNvPr id="1495" name="Group"/>
            <p:cNvGrpSpPr/>
            <p:nvPr/>
          </p:nvGrpSpPr>
          <p:grpSpPr>
            <a:xfrm>
              <a:off x="0" y="388510"/>
              <a:ext cx="2314851" cy="506851"/>
              <a:chOff x="0" y="0"/>
              <a:chExt cx="2314850" cy="506849"/>
            </a:xfrm>
          </p:grpSpPr>
          <p:pic>
            <p:nvPicPr>
              <p:cNvPr id="1491" name="Shape 95" descr="Shape 95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5317" y="64337"/>
                <a:ext cx="909219" cy="230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92" name="bnl.jpeg" descr="bnl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99265" y="0"/>
                <a:ext cx="1037923" cy="3595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93" name="FNAL-Logo-NAL-Blue.jpeg" descr="FNAL-Logo-NAL-Blue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292529"/>
                <a:ext cx="1059854" cy="2143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94" name="unnamed.jpeg" descr="unnamed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199265" y="292529"/>
                <a:ext cx="1115586" cy="2143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496" name="HEP-CCE"/>
            <p:cNvSpPr txBox="1"/>
            <p:nvPr/>
          </p:nvSpPr>
          <p:spPr>
            <a:xfrm>
              <a:off x="205187" y="0"/>
              <a:ext cx="1844782" cy="49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b="1" i="1" sz="3000">
                  <a:solidFill>
                    <a:srgbClr val="005493"/>
                  </a:solidFill>
                </a:defRPr>
              </a:lvl1pPr>
            </a:lstStyle>
            <a:p>
              <a:pPr/>
              <a:r>
                <a:t>HEP-CCE</a:t>
              </a:r>
            </a:p>
          </p:txBody>
        </p:sp>
      </p:grpSp>
      <p:pic>
        <p:nvPicPr>
          <p:cNvPr id="149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57981" y="1987003"/>
            <a:ext cx="1928783" cy="1351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62831" y="1980658"/>
            <a:ext cx="1769920" cy="1292996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Arrow"/>
          <p:cNvSpPr/>
          <p:nvPr/>
        </p:nvSpPr>
        <p:spPr>
          <a:xfrm>
            <a:off x="6554373" y="2268098"/>
            <a:ext cx="699614" cy="514065"/>
          </a:xfrm>
          <a:prstGeom prst="rightArrow">
            <a:avLst>
              <a:gd name="adj1" fmla="val 51336"/>
              <a:gd name="adj2" fmla="val 65391"/>
            </a:avLst>
          </a:prstGeom>
          <a:solidFill>
            <a:srgbClr val="0096FF">
              <a:alpha val="27188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50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3814" y="3277542"/>
            <a:ext cx="1837117" cy="1783609"/>
          </a:xfrm>
          <a:prstGeom prst="rect">
            <a:avLst/>
          </a:prstGeom>
          <a:ln w="12700">
            <a:miter lim="400000"/>
          </a:ln>
        </p:spPr>
      </p:pic>
      <p:sp>
        <p:nvSpPr>
          <p:cNvPr id="1502" name="Salman Habib (Argonne)…"/>
          <p:cNvSpPr txBox="1"/>
          <p:nvPr/>
        </p:nvSpPr>
        <p:spPr>
          <a:xfrm>
            <a:off x="2270951" y="179889"/>
            <a:ext cx="1612202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100">
                <a:solidFill>
                  <a:srgbClr val="005493"/>
                </a:solidFill>
              </a:defRPr>
            </a:pPr>
            <a:r>
              <a:t>Salman Habib (Argonne) </a:t>
            </a:r>
          </a:p>
          <a:p>
            <a:pPr>
              <a:defRPr sz="1100">
                <a:solidFill>
                  <a:srgbClr val="005493"/>
                </a:solidFill>
              </a:defRPr>
            </a:pPr>
            <a:r>
              <a:t>Paolo Calafiura (LBNL)</a:t>
            </a:r>
          </a:p>
        </p:txBody>
      </p:sp>
      <p:sp>
        <p:nvSpPr>
          <p:cNvPr id="1503" name="Top: ROOT IO improvements…"/>
          <p:cNvSpPr txBox="1"/>
          <p:nvPr/>
        </p:nvSpPr>
        <p:spPr>
          <a:xfrm>
            <a:off x="7070947" y="3562386"/>
            <a:ext cx="2081483" cy="106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200"/>
            </a:pPr>
            <a:r>
              <a:t>Top: ROOT IO improvements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Left: Ported kernels from MadGraph using Kokkos to CPUs and GPUs, demonstrated GPU speedups</a:t>
            </a:r>
          </a:p>
        </p:txBody>
      </p:sp>
      <p:sp>
        <p:nvSpPr>
          <p:cNvPr id="1504" name="Google Shape;793;p104"/>
          <p:cNvSpPr txBox="1"/>
          <p:nvPr/>
        </p:nvSpPr>
        <p:spPr>
          <a:xfrm>
            <a:off x="8949255" y="4806358"/>
            <a:ext cx="126998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5</a:t>
            </a:r>
          </a:p>
        </p:txBody>
      </p:sp>
      <p:sp>
        <p:nvSpPr>
          <p:cNvPr id="1505" name="Adam Lyon (Fermilab)…"/>
          <p:cNvSpPr txBox="1"/>
          <p:nvPr/>
        </p:nvSpPr>
        <p:spPr>
          <a:xfrm>
            <a:off x="4189326" y="103689"/>
            <a:ext cx="1928783" cy="45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100">
                <a:solidFill>
                  <a:srgbClr val="005493"/>
                </a:solidFill>
              </a:defRPr>
            </a:pPr>
            <a:r>
              <a:t>Adam Lyon (Fermilab)</a:t>
            </a:r>
          </a:p>
          <a:p>
            <a:pPr>
              <a:defRPr sz="1100">
                <a:solidFill>
                  <a:srgbClr val="005493"/>
                </a:solidFill>
              </a:defRPr>
            </a:pPr>
            <a:r>
              <a:t>Peter Nugent (LBNL)</a:t>
            </a:r>
          </a:p>
          <a:p>
            <a:pPr>
              <a:defRPr sz="1100">
                <a:solidFill>
                  <a:srgbClr val="005493"/>
                </a:solidFill>
              </a:defRPr>
            </a:pPr>
            <a:r>
              <a:t>Kerstin Kleese van Dam (BNL)</a:t>
            </a:r>
          </a:p>
        </p:txBody>
      </p:sp>
      <p:sp>
        <p:nvSpPr>
          <p:cNvPr id="1506" name="https://www.anl.gov/hep-cce"/>
          <p:cNvSpPr txBox="1"/>
          <p:nvPr/>
        </p:nvSpPr>
        <p:spPr>
          <a:xfrm>
            <a:off x="2249371" y="4818612"/>
            <a:ext cx="2477259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00" u="sng">
                <a:solidFill>
                  <a:srgbClr val="005493"/>
                </a:solidFill>
              </a:defRPr>
            </a:lvl1pPr>
          </a:lstStyle>
          <a:p>
            <a:pPr/>
            <a:r>
              <a:t>https://www.anl.gov/hep-cce</a:t>
            </a:r>
          </a:p>
        </p:txBody>
      </p:sp>
      <p:sp>
        <p:nvSpPr>
          <p:cNvPr id="1507" name="Rounded Rectangle"/>
          <p:cNvSpPr/>
          <p:nvPr/>
        </p:nvSpPr>
        <p:spPr>
          <a:xfrm>
            <a:off x="6741327" y="94255"/>
            <a:ext cx="2352398" cy="869961"/>
          </a:xfrm>
          <a:prstGeom prst="roundRect">
            <a:avLst>
              <a:gd name="adj" fmla="val 18859"/>
            </a:avLst>
          </a:prstGeom>
          <a:ln w="25400">
            <a:solidFill>
              <a:srgbClr val="005493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935;p118"/>
          <p:cNvSpPr txBox="1"/>
          <p:nvPr>
            <p:ph type="title"/>
          </p:nvPr>
        </p:nvSpPr>
        <p:spPr>
          <a:xfrm>
            <a:off x="457201" y="-22622"/>
            <a:ext cx="8373000" cy="621600"/>
          </a:xfrm>
          <a:prstGeom prst="rect">
            <a:avLst/>
          </a:prstGeom>
        </p:spPr>
        <p:txBody>
          <a:bodyPr/>
          <a:lstStyle/>
          <a:p>
            <a:pPr/>
            <a:r>
              <a:t>AI/ML: The Big Picture</a:t>
            </a:r>
          </a:p>
        </p:txBody>
      </p:sp>
      <p:sp>
        <p:nvSpPr>
          <p:cNvPr id="1510" name="Google Shape;937;p118"/>
          <p:cNvSpPr txBox="1"/>
          <p:nvPr>
            <p:ph type="body" idx="21"/>
          </p:nvPr>
        </p:nvSpPr>
        <p:spPr>
          <a:xfrm>
            <a:off x="457199" y="637180"/>
            <a:ext cx="8373000" cy="40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AI for Science: HEP Context</a:t>
            </a:r>
          </a:p>
        </p:txBody>
      </p:sp>
      <p:sp>
        <p:nvSpPr>
          <p:cNvPr id="1511" name="Google Shape;936;p118"/>
          <p:cNvSpPr txBox="1"/>
          <p:nvPr>
            <p:ph type="body" sz="half" idx="1"/>
          </p:nvPr>
        </p:nvSpPr>
        <p:spPr>
          <a:xfrm>
            <a:off x="358617" y="1045002"/>
            <a:ext cx="4167220" cy="3619044"/>
          </a:xfrm>
          <a:prstGeom prst="rect">
            <a:avLst/>
          </a:prstGeom>
        </p:spPr>
        <p:txBody>
          <a:bodyPr/>
          <a:lstStyle/>
          <a:p>
            <a:pPr marL="180473" indent="-180473">
              <a:buClrTx/>
              <a:buSzPct val="100000"/>
              <a:buFontTx/>
              <a:buChar char="•"/>
            </a:pPr>
            <a:r>
              <a:t>HEP data flows are increasing rapidly in throughput and complexity metrics, a feature shared with many other areas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AI for Science Challenges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Data is expensive, ‘digital twins’ are complex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Subtle inferences vs. brute force classification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Rigorous UQ (no ‘black boxes’)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Causal structure, extrapolation — need for models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Context-dependence (limits of transferability)</a:t>
            </a:r>
          </a:p>
        </p:txBody>
      </p:sp>
      <p:sp>
        <p:nvSpPr>
          <p:cNvPr id="1512" name="Google Shape;793;p104"/>
          <p:cNvSpPr txBox="1"/>
          <p:nvPr/>
        </p:nvSpPr>
        <p:spPr>
          <a:xfrm>
            <a:off x="8873175" y="4806358"/>
            <a:ext cx="304681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13</a:t>
            </a:r>
          </a:p>
        </p:txBody>
      </p:sp>
      <p:pic>
        <p:nvPicPr>
          <p:cNvPr id="1513" name="Screen Shot 2019-10-20 at 11.40.36 AM.png" descr="Screen Shot 2019-10-20 at 11.40.3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627" y="313890"/>
            <a:ext cx="3960384" cy="1718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14" name="Google Shape;94;g651882de3d_0_0"/>
          <p:cNvSpPr txBox="1"/>
          <p:nvPr/>
        </p:nvSpPr>
        <p:spPr>
          <a:xfrm>
            <a:off x="4655853" y="2034637"/>
            <a:ext cx="4429502" cy="71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200"/>
            </a:pPr>
            <a:r>
              <a:rPr b="1"/>
              <a:t>Intensity Frontier:</a:t>
            </a:r>
            <a:r>
              <a:t> Almost all neutrino experiments are investigating AI technologies; ongoing research in dealing with sparse nature of the data and use of cluster finding algorithms</a:t>
            </a:r>
          </a:p>
        </p:txBody>
      </p:sp>
      <p:sp>
        <p:nvSpPr>
          <p:cNvPr id="1515" name="Google Shape;91;g651882de3d_0_0"/>
          <p:cNvSpPr txBox="1"/>
          <p:nvPr/>
        </p:nvSpPr>
        <p:spPr>
          <a:xfrm>
            <a:off x="4796596" y="1407867"/>
            <a:ext cx="954561" cy="57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Credit: K. Terao and L. Domine, ACAT 2019</a:t>
            </a:r>
          </a:p>
        </p:txBody>
      </p:sp>
      <p:pic>
        <p:nvPicPr>
          <p:cNvPr id="1516" name="SL_pipeline_horizontal.png" descr="SL_pipeline_horizont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9584" y="2760859"/>
            <a:ext cx="3784894" cy="1254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7" name="Google Shape;94;g651882de3d_0_0"/>
          <p:cNvSpPr txBox="1"/>
          <p:nvPr/>
        </p:nvSpPr>
        <p:spPr>
          <a:xfrm>
            <a:off x="4715787" y="4030067"/>
            <a:ext cx="4309634" cy="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200"/>
            </a:pPr>
            <a:r>
              <a:rPr b="1"/>
              <a:t>Cosmic Frontier:</a:t>
            </a:r>
            <a:r>
              <a:t> Automated, modular AI-based pipeline for strong lens classification and regression analysis; many ML-based techniques are being investigated for next-generation sky surveys [Argonne-led ASCR/HEP SciDAC project]</a:t>
            </a:r>
          </a:p>
        </p:txBody>
      </p:sp>
      <p:sp>
        <p:nvSpPr>
          <p:cNvPr id="1518" name="Google Shape;91;g651882de3d_0_0"/>
          <p:cNvSpPr txBox="1"/>
          <p:nvPr/>
        </p:nvSpPr>
        <p:spPr>
          <a:xfrm>
            <a:off x="4749908" y="3851388"/>
            <a:ext cx="1763627" cy="297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latin typeface="Calibri"/>
                <a:ea typeface="Calibri"/>
                <a:cs typeface="Calibri"/>
                <a:sym typeface="Calibri"/>
              </a:defRPr>
            </a:pPr>
            <a:r>
              <a:t>Credit: </a:t>
            </a:r>
            <a:r>
              <a:rPr>
                <a:solidFill>
                  <a:srgbClr val="005493"/>
                </a:solidFill>
              </a:rPr>
              <a:t>S. Madireddy</a:t>
            </a:r>
            <a:r>
              <a:t>, et al, 2019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roup 11"/>
          <p:cNvGrpSpPr/>
          <p:nvPr/>
        </p:nvGrpSpPr>
        <p:grpSpPr>
          <a:xfrm>
            <a:off x="6302193" y="288970"/>
            <a:ext cx="2808025" cy="1816549"/>
            <a:chOff x="0" y="0"/>
            <a:chExt cx="2808023" cy="1816547"/>
          </a:xfrm>
        </p:grpSpPr>
        <p:pic>
          <p:nvPicPr>
            <p:cNvPr id="1520" name="Picture 12" descr="Picture 1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66514"/>
            <a:stretch>
              <a:fillRect/>
            </a:stretch>
          </p:blipFill>
          <p:spPr>
            <a:xfrm>
              <a:off x="0" y="54768"/>
              <a:ext cx="2808024" cy="1567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1" name="Rectangle 13"/>
            <p:cNvSpPr/>
            <p:nvPr/>
          </p:nvSpPr>
          <p:spPr>
            <a:xfrm>
              <a:off x="-1" y="-1"/>
              <a:ext cx="252181" cy="219833"/>
            </a:xfrm>
            <a:prstGeom prst="rect">
              <a:avLst/>
            </a:prstGeom>
            <a:solidFill>
              <a:srgbClr val="FFFFFF"/>
            </a:solidFill>
            <a:ln w="1079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2" name="Rectangle 14"/>
            <p:cNvSpPr/>
            <p:nvPr/>
          </p:nvSpPr>
          <p:spPr>
            <a:xfrm>
              <a:off x="20609" y="1596715"/>
              <a:ext cx="252181" cy="219833"/>
            </a:xfrm>
            <a:prstGeom prst="rect">
              <a:avLst/>
            </a:prstGeom>
            <a:solidFill>
              <a:srgbClr val="FFFFFF"/>
            </a:solidFill>
            <a:ln w="1079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24" name="Google Shape;951;p120"/>
          <p:cNvSpPr txBox="1"/>
          <p:nvPr>
            <p:ph type="title"/>
          </p:nvPr>
        </p:nvSpPr>
        <p:spPr>
          <a:xfrm>
            <a:off x="321892" y="-88852"/>
            <a:ext cx="3722741" cy="621601"/>
          </a:xfrm>
          <a:prstGeom prst="rect">
            <a:avLst/>
          </a:prstGeom>
        </p:spPr>
        <p:txBody>
          <a:bodyPr/>
          <a:lstStyle>
            <a:lvl1pPr defTabSz="832104">
              <a:defRPr sz="2548"/>
            </a:lvl1pPr>
          </a:lstStyle>
          <a:p>
            <a:pPr/>
            <a:r>
              <a:t>AI/ML and HEP Example</a:t>
            </a:r>
          </a:p>
        </p:txBody>
      </p:sp>
      <p:sp>
        <p:nvSpPr>
          <p:cNvPr id="1525" name="Google Shape;915;p115"/>
          <p:cNvSpPr txBox="1"/>
          <p:nvPr/>
        </p:nvSpPr>
        <p:spPr>
          <a:xfrm>
            <a:off x="457201" y="714636"/>
            <a:ext cx="3532340" cy="3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AWA</a:t>
            </a:r>
          </a:p>
        </p:txBody>
      </p:sp>
      <p:sp>
        <p:nvSpPr>
          <p:cNvPr id="1526" name="Google Shape;952;p120"/>
          <p:cNvSpPr txBox="1"/>
          <p:nvPr>
            <p:ph type="body" sz="half" idx="1"/>
          </p:nvPr>
        </p:nvSpPr>
        <p:spPr>
          <a:xfrm>
            <a:off x="379981" y="1148688"/>
            <a:ext cx="3108400" cy="3619045"/>
          </a:xfrm>
          <a:prstGeom prst="rect">
            <a:avLst/>
          </a:prstGeom>
        </p:spPr>
        <p:txBody>
          <a:bodyPr/>
          <a:lstStyle/>
          <a:p>
            <a:pPr marL="180473" indent="-180473">
              <a:buClrTx/>
              <a:buSzPct val="100000"/>
              <a:buFontTx/>
              <a:buChar char="•"/>
            </a:pPr>
            <a:r>
              <a:t>Surrogate modeling of the AWA Linac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PCA + AI for recreating beam distributions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Diagnostics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Denoising and artifact removal from beam images</a:t>
            </a:r>
          </a:p>
          <a:p>
            <a:pPr marL="180473" indent="-180473">
              <a:buClrTx/>
              <a:buSzPct val="100000"/>
              <a:buFontTx/>
              <a:buChar char="•"/>
              <a:defRPr sz="1600"/>
            </a:pPr>
            <a:r>
              <a:t>Automated Accelerator Controls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Multi-objective optimization with Bayesian techniques</a:t>
            </a:r>
          </a:p>
          <a:p>
            <a:pPr lvl="1" marL="561473" indent="-180473">
              <a:buClrTx/>
              <a:buSzPct val="100000"/>
              <a:buFontTx/>
              <a:buChar char="•"/>
              <a:defRPr sz="1600"/>
            </a:pPr>
            <a:r>
              <a:t>Adaptive sampling methods for beam control (minimizing radioactivation)</a:t>
            </a:r>
          </a:p>
        </p:txBody>
      </p:sp>
      <p:sp>
        <p:nvSpPr>
          <p:cNvPr id="1527" name="TextBox 5"/>
          <p:cNvSpPr txBox="1"/>
          <p:nvPr/>
        </p:nvSpPr>
        <p:spPr>
          <a:xfrm>
            <a:off x="4019488" y="1859132"/>
            <a:ext cx="2362365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100">
                <a:solidFill>
                  <a:srgbClr val="47484A"/>
                </a:solidFill>
              </a:defRPr>
            </a:pPr>
            <a:r>
              <a:rPr b="0"/>
              <a:t>A multilayer perceptron</a:t>
            </a:r>
            <a:r>
              <a:t> </a:t>
            </a:r>
            <a:r>
              <a:rPr b="0"/>
              <a:t>is trained to produce linear combinations of 15 PCA basis functions </a:t>
            </a:r>
            <a:r>
              <a:rPr b="0"/>
              <a:t>(left)</a:t>
            </a:r>
            <a:r>
              <a:rPr b="0" i="1"/>
              <a:t>, </a:t>
            </a:r>
            <a:r>
              <a:rPr b="0"/>
              <a:t>recreating beam distributions </a:t>
            </a:r>
            <a:r>
              <a:rPr b="0"/>
              <a:t>(right)</a:t>
            </a:r>
            <a:r>
              <a:rPr b="0"/>
              <a:t> as determined by 9 control parameters.</a:t>
            </a:r>
          </a:p>
        </p:txBody>
      </p:sp>
      <p:grpSp>
        <p:nvGrpSpPr>
          <p:cNvPr id="1531" name="Group 8"/>
          <p:cNvGrpSpPr/>
          <p:nvPr/>
        </p:nvGrpSpPr>
        <p:grpSpPr>
          <a:xfrm>
            <a:off x="5512147" y="136247"/>
            <a:ext cx="861413" cy="1661076"/>
            <a:chOff x="0" y="0"/>
            <a:chExt cx="861412" cy="1661074"/>
          </a:xfrm>
        </p:grpSpPr>
        <p:pic>
          <p:nvPicPr>
            <p:cNvPr id="1528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599" t="16000" r="0" b="51244"/>
            <a:stretch>
              <a:fillRect/>
            </a:stretch>
          </p:blipFill>
          <p:spPr>
            <a:xfrm>
              <a:off x="47329" y="130922"/>
              <a:ext cx="814084" cy="1530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9" name="TextBox 6"/>
            <p:cNvSpPr txBox="1"/>
            <p:nvPr/>
          </p:nvSpPr>
          <p:spPr>
            <a:xfrm>
              <a:off x="0" y="0"/>
              <a:ext cx="508287" cy="16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700">
                  <a:solidFill>
                    <a:srgbClr val="47484A"/>
                  </a:solidFill>
                </a:defRPr>
              </a:lvl1pPr>
            </a:lstStyle>
            <a:p>
              <a:pPr/>
              <a:r>
                <a:t>predicted</a:t>
              </a:r>
            </a:p>
          </p:txBody>
        </p:sp>
        <p:sp>
          <p:nvSpPr>
            <p:cNvPr id="1530" name="TextBox 7"/>
            <p:cNvSpPr txBox="1"/>
            <p:nvPr/>
          </p:nvSpPr>
          <p:spPr>
            <a:xfrm>
              <a:off x="569645" y="0"/>
              <a:ext cx="226529" cy="16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700">
                  <a:solidFill>
                    <a:srgbClr val="47484A"/>
                  </a:solidFill>
                </a:defRPr>
              </a:lvl1pPr>
            </a:lstStyle>
            <a:p>
              <a:pPr/>
              <a:r>
                <a:t>true</a:t>
              </a:r>
            </a:p>
          </p:txBody>
        </p:sp>
      </p:grpSp>
      <p:pic>
        <p:nvPicPr>
          <p:cNvPr id="15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5215" y="196635"/>
            <a:ext cx="1418754" cy="1661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5" name="Group"/>
          <p:cNvGrpSpPr/>
          <p:nvPr/>
        </p:nvGrpSpPr>
        <p:grpSpPr>
          <a:xfrm>
            <a:off x="4303828" y="2769811"/>
            <a:ext cx="1793685" cy="1762194"/>
            <a:chOff x="0" y="0"/>
            <a:chExt cx="1793684" cy="1762193"/>
          </a:xfrm>
        </p:grpSpPr>
        <p:pic>
          <p:nvPicPr>
            <p:cNvPr id="1533" name="Picture 17" descr="Picture 17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303" t="0" r="24908" b="0"/>
            <a:stretch>
              <a:fillRect/>
            </a:stretch>
          </p:blipFill>
          <p:spPr>
            <a:xfrm>
              <a:off x="30372" y="0"/>
              <a:ext cx="1763313" cy="8679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4" name="Picture 16" descr="Picture 16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3802" b="0"/>
            <a:stretch>
              <a:fillRect/>
            </a:stretch>
          </p:blipFill>
          <p:spPr>
            <a:xfrm>
              <a:off x="0" y="824511"/>
              <a:ext cx="1788852" cy="937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6" name="TextBox 1"/>
          <p:cNvSpPr txBox="1"/>
          <p:nvPr/>
        </p:nvSpPr>
        <p:spPr>
          <a:xfrm>
            <a:off x="3915304" y="4593814"/>
            <a:ext cx="2695888" cy="3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100">
                <a:solidFill>
                  <a:srgbClr val="47484A"/>
                </a:solidFill>
              </a:defRPr>
            </a:pPr>
            <a:r>
              <a:rPr b="0"/>
              <a:t>CNN-based filter for </a:t>
            </a:r>
            <a:r>
              <a:rPr b="0"/>
              <a:t>background/artifact removal in YAG phosphor images </a:t>
            </a:r>
          </a:p>
        </p:txBody>
      </p:sp>
      <p:pic>
        <p:nvPicPr>
          <p:cNvPr id="1537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34580" y="2026549"/>
            <a:ext cx="2849403" cy="1382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TextBox 15"/>
          <p:cNvSpPr txBox="1"/>
          <p:nvPr/>
        </p:nvSpPr>
        <p:spPr>
          <a:xfrm>
            <a:off x="6667047" y="3449006"/>
            <a:ext cx="2362365" cy="130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100">
                <a:solidFill>
                  <a:srgbClr val="47484A"/>
                </a:solidFill>
              </a:defRPr>
            </a:pPr>
            <a:r>
              <a:rPr b="0"/>
              <a:t>Bayesian techniques</a:t>
            </a:r>
            <a:r>
              <a:t> </a:t>
            </a:r>
            <a:r>
              <a:rPr b="0"/>
              <a:t>to enable efficient multi-objective optimization for experiments outperforming evolutionary algorithms (top) and automatic, adaptive (vs. grid) exploration of constrained experimental measurements for magnet settings (bottom)</a:t>
            </a:r>
          </a:p>
        </p:txBody>
      </p:sp>
      <p:sp>
        <p:nvSpPr>
          <p:cNvPr id="1539" name="Google Shape;793;p104"/>
          <p:cNvSpPr txBox="1"/>
          <p:nvPr/>
        </p:nvSpPr>
        <p:spPr>
          <a:xfrm>
            <a:off x="8883260" y="4830341"/>
            <a:ext cx="286741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951;p120"/>
          <p:cNvSpPr txBox="1"/>
          <p:nvPr>
            <p:ph type="title"/>
          </p:nvPr>
        </p:nvSpPr>
        <p:spPr>
          <a:xfrm>
            <a:off x="321892" y="-88852"/>
            <a:ext cx="7897939" cy="621601"/>
          </a:xfrm>
          <a:prstGeom prst="rect">
            <a:avLst/>
          </a:prstGeom>
        </p:spPr>
        <p:txBody>
          <a:bodyPr/>
          <a:lstStyle/>
          <a:p>
            <a:pPr/>
            <a:r>
              <a:t>Summary: Future Outlook </a:t>
            </a:r>
          </a:p>
        </p:txBody>
      </p:sp>
      <p:sp>
        <p:nvSpPr>
          <p:cNvPr id="1542" name="Google Shape;915;p115"/>
          <p:cNvSpPr txBox="1"/>
          <p:nvPr/>
        </p:nvSpPr>
        <p:spPr>
          <a:xfrm>
            <a:off x="457201" y="714636"/>
            <a:ext cx="3532340" cy="3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2000">
                <a:solidFill>
                  <a:srgbClr val="0065A2"/>
                </a:solidFill>
              </a:defRPr>
            </a:lvl1pPr>
          </a:lstStyle>
          <a:p>
            <a:pPr/>
            <a:r>
              <a:t>Drivers for work at Argonne</a:t>
            </a:r>
          </a:p>
        </p:txBody>
      </p:sp>
      <p:sp>
        <p:nvSpPr>
          <p:cNvPr id="1543" name="Google Shape;952;p120"/>
          <p:cNvSpPr txBox="1"/>
          <p:nvPr>
            <p:ph type="body" idx="1"/>
          </p:nvPr>
        </p:nvSpPr>
        <p:spPr>
          <a:xfrm>
            <a:off x="379981" y="1148688"/>
            <a:ext cx="8634306" cy="3619045"/>
          </a:xfrm>
          <a:prstGeom prst="rect">
            <a:avLst/>
          </a:prstGeom>
        </p:spPr>
        <p:txBody>
          <a:bodyPr/>
          <a:lstStyle/>
          <a:p>
            <a:pPr marL="180473" indent="-180473">
              <a:buClrTx/>
              <a:buSzPct val="100000"/>
              <a:buFontTx/>
              <a:buChar char="•"/>
            </a:pPr>
            <a:r>
              <a:t>The trend towards heterogeneity and specialization in computational hardware is irreversible, as CPU performance gains will remain modest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Over the next decade, no radically new computing technology is likely to get us back to the Moore’s Law era of the recent past 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For HEP computing to succeed in the “new world”, we should</a:t>
            </a:r>
          </a:p>
          <a:p>
            <a:pPr lvl="1" marL="561473" indent="-180473">
              <a:buClrTx/>
              <a:buSzPct val="100000"/>
              <a:buFontTx/>
              <a:buChar char="•"/>
            </a:pPr>
            <a:r>
              <a:t>Actively consider new algorithmic approaches to solving our problems, if possible (e.g., AI/ML approaches, data restructuring)</a:t>
            </a:r>
          </a:p>
          <a:p>
            <a:pPr lvl="1" marL="561473" indent="-180473">
              <a:buClrTx/>
              <a:buSzPct val="100000"/>
              <a:buFontTx/>
              <a:buChar char="•"/>
            </a:pPr>
            <a:r>
              <a:t>Actively consider coordinating mechanisms to form a big enough market (this will require a combination of co-design and perhaps a more limited version of specialization) — national facilities and commercial or public clouds could also aid in providing this function</a:t>
            </a:r>
          </a:p>
        </p:txBody>
      </p:sp>
      <p:sp>
        <p:nvSpPr>
          <p:cNvPr id="1544" name="Google Shape;793;p104"/>
          <p:cNvSpPr txBox="1"/>
          <p:nvPr/>
        </p:nvSpPr>
        <p:spPr>
          <a:xfrm>
            <a:off x="8883260" y="4830341"/>
            <a:ext cx="286741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/>
            </a:lvl1pPr>
          </a:lstStyle>
          <a:p>
            <a:pPr/>
            <a: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