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sito1:Documents:Save_Stuff:CMS:CMSDocs:IrradSc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tx>
        <c:rich>
          <a:bodyPr/>
          <a:lstStyle/>
          <a:p>
            <a:pPr>
              <a:defRPr sz="2000"/>
            </a:pPr>
            <a:r>
              <a:rPr lang="en-US" sz="1400" dirty="0" err="1"/>
              <a:t>AutoProbe</a:t>
            </a:r>
            <a:r>
              <a:rPr lang="en-US" sz="1400" baseline="0" dirty="0"/>
              <a:t> Temperature Measurements</a:t>
            </a:r>
            <a:endParaRPr lang="en-US" sz="1400" dirty="0"/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Cermic Temperature</c:v>
          </c:tx>
          <c:xVal>
            <c:numRef>
              <c:f>AutoProbeCalib!$B$6:$B$12</c:f>
              <c:numCache>
                <c:formatCode>General</c:formatCode>
                <c:ptCount val="7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75</c:v>
                </c:pt>
                <c:pt idx="5">
                  <c:v>80</c:v>
                </c:pt>
                <c:pt idx="6">
                  <c:v>86</c:v>
                </c:pt>
              </c:numCache>
            </c:numRef>
          </c:xVal>
          <c:yVal>
            <c:numRef>
              <c:f>AutoProbeCalib!$C$6:$C$12</c:f>
              <c:numCache>
                <c:formatCode>General</c:formatCode>
                <c:ptCount val="7"/>
                <c:pt idx="0">
                  <c:v>32.800000000000011</c:v>
                </c:pt>
                <c:pt idx="1">
                  <c:v>38.6</c:v>
                </c:pt>
                <c:pt idx="2">
                  <c:v>44.3</c:v>
                </c:pt>
                <c:pt idx="3">
                  <c:v>50.5</c:v>
                </c:pt>
                <c:pt idx="5">
                  <c:v>56.8</c:v>
                </c:pt>
                <c:pt idx="6">
                  <c:v>60</c:v>
                </c:pt>
              </c:numCache>
            </c:numRef>
          </c:yVal>
          <c:smooth val="1"/>
        </c:ser>
        <c:ser>
          <c:idx val="1"/>
          <c:order val="1"/>
          <c:tx>
            <c:v>Silicon Temperature</c:v>
          </c:tx>
          <c:xVal>
            <c:numRef>
              <c:f>AutoProbeCalib!$B$6:$B$12</c:f>
              <c:numCache>
                <c:formatCode>General</c:formatCode>
                <c:ptCount val="7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75</c:v>
                </c:pt>
                <c:pt idx="5">
                  <c:v>80</c:v>
                </c:pt>
                <c:pt idx="6">
                  <c:v>86</c:v>
                </c:pt>
              </c:numCache>
            </c:numRef>
          </c:xVal>
          <c:yVal>
            <c:numRef>
              <c:f>AutoProbeCalib!$D$6:$D$12</c:f>
              <c:numCache>
                <c:formatCode>General</c:formatCode>
                <c:ptCount val="7"/>
                <c:pt idx="0">
                  <c:v>36.1</c:v>
                </c:pt>
                <c:pt idx="1">
                  <c:v>43</c:v>
                </c:pt>
                <c:pt idx="2">
                  <c:v>50</c:v>
                </c:pt>
                <c:pt idx="3">
                  <c:v>57.5</c:v>
                </c:pt>
                <c:pt idx="4">
                  <c:v>60.3</c:v>
                </c:pt>
              </c:numCache>
            </c:numRef>
          </c:yVal>
          <c:smooth val="1"/>
        </c:ser>
        <c:axId val="58986880"/>
        <c:axId val="58988800"/>
      </c:scatterChart>
      <c:valAx>
        <c:axId val="58986880"/>
        <c:scaling>
          <c:orientation val="minMax"/>
          <c:min val="30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Chuck</a:t>
                </a:r>
                <a:r>
                  <a:rPr lang="en-US" sz="1600" baseline="0"/>
                  <a:t> Temperature (C)</a:t>
                </a:r>
                <a:endParaRPr lang="en-US" sz="160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8988800"/>
        <c:crosses val="autoZero"/>
        <c:crossBetween val="midCat"/>
      </c:valAx>
      <c:valAx>
        <c:axId val="58988800"/>
        <c:scaling>
          <c:orientation val="minMax"/>
          <c:min val="20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baseline="0"/>
                  <a:t> Temperature (C)</a:t>
                </a:r>
                <a:endParaRPr lang="en-US" sz="160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8986880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848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823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811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506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578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903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048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344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245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443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215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88DE-87FD-B949-B342-E133CFD7508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45187-B9F1-E24F-8924-DFCAD3CBD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323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543865077"/>
              </p:ext>
            </p:extLst>
          </p:nvPr>
        </p:nvGraphicFramePr>
        <p:xfrm>
          <a:off x="172528" y="181154"/>
          <a:ext cx="5486400" cy="379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8670" y="3896401"/>
            <a:ext cx="4922717" cy="273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62973" y="3495302"/>
            <a:ext cx="164529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71576" y="3588624"/>
            <a:ext cx="1753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Ceramic Temperature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650848" y="2355011"/>
            <a:ext cx="9879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From Al Ito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167137" y="5840083"/>
            <a:ext cx="100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From Elena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9117" y="4242765"/>
            <a:ext cx="37657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Conclusion: Trust the Thermo-Resistor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r</a:t>
            </a:r>
            <a:r>
              <a:rPr lang="en-US" sz="1600" b="1" dirty="0" smtClean="0">
                <a:solidFill>
                  <a:srgbClr val="FF0000"/>
                </a:solidFill>
              </a:rPr>
              <a:t>ead out and set the chuck temperature to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~75 C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1600" b="1" dirty="0" smtClean="0">
                <a:solidFill>
                  <a:srgbClr val="FF0000"/>
                </a:solidFill>
              </a:rPr>
              <a:t> to achieve 60 C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1600" b="1" dirty="0" smtClean="0">
                <a:solidFill>
                  <a:srgbClr val="FF0000"/>
                </a:solidFill>
              </a:rPr>
              <a:t> at the sensor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44830" y="3805636"/>
            <a:ext cx="2549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Stability is reached in 5 minutes</a:t>
            </a:r>
            <a:endParaRPr lang="en-US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4696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 ito</dc:creator>
  <cp:lastModifiedBy>selcuk</cp:lastModifiedBy>
  <cp:revision>5</cp:revision>
  <dcterms:created xsi:type="dcterms:W3CDTF">2012-09-02T15:05:06Z</dcterms:created>
  <dcterms:modified xsi:type="dcterms:W3CDTF">2012-09-13T16:06:30Z</dcterms:modified>
</cp:coreProperties>
</file>