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2" r:id="rId5"/>
    <p:sldMasterId id="2147484174" r:id="rId6"/>
    <p:sldMasterId id="2147484182" r:id="rId7"/>
    <p:sldMasterId id="2147484192" r:id="rId8"/>
  </p:sldMasterIdLst>
  <p:notesMasterIdLst>
    <p:notesMasterId r:id="rId31"/>
  </p:notesMasterIdLst>
  <p:handoutMasterIdLst>
    <p:handoutMasterId r:id="rId32"/>
  </p:handoutMasterIdLst>
  <p:sldIdLst>
    <p:sldId id="2470" r:id="rId9"/>
    <p:sldId id="2712" r:id="rId10"/>
    <p:sldId id="2713" r:id="rId11"/>
    <p:sldId id="2742" r:id="rId12"/>
    <p:sldId id="2715" r:id="rId13"/>
    <p:sldId id="2710" r:id="rId14"/>
    <p:sldId id="2716" r:id="rId15"/>
    <p:sldId id="2717" r:id="rId16"/>
    <p:sldId id="2718" r:id="rId17"/>
    <p:sldId id="2719" r:id="rId18"/>
    <p:sldId id="2734" r:id="rId19"/>
    <p:sldId id="2748" r:id="rId20"/>
    <p:sldId id="2720" r:id="rId21"/>
    <p:sldId id="2735" r:id="rId22"/>
    <p:sldId id="2714" r:id="rId23"/>
    <p:sldId id="2745" r:id="rId24"/>
    <p:sldId id="2749" r:id="rId25"/>
    <p:sldId id="2750" r:id="rId26"/>
    <p:sldId id="2751" r:id="rId27"/>
    <p:sldId id="2752" r:id="rId28"/>
    <p:sldId id="2721" r:id="rId29"/>
    <p:sldId id="2722" r:id="rId30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712"/>
            <p14:sldId id="2713"/>
            <p14:sldId id="2742"/>
            <p14:sldId id="2715"/>
            <p14:sldId id="2710"/>
            <p14:sldId id="2716"/>
            <p14:sldId id="2717"/>
            <p14:sldId id="2718"/>
            <p14:sldId id="2719"/>
            <p14:sldId id="2734"/>
            <p14:sldId id="2748"/>
            <p14:sldId id="2720"/>
            <p14:sldId id="2735"/>
            <p14:sldId id="2714"/>
            <p14:sldId id="2745"/>
            <p14:sldId id="2749"/>
            <p14:sldId id="2750"/>
            <p14:sldId id="2751"/>
            <p14:sldId id="2752"/>
            <p14:sldId id="2721"/>
            <p14:sldId id="2722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004C97"/>
    <a:srgbClr val="FCE3CA"/>
    <a:srgbClr val="FFC000"/>
    <a:srgbClr val="63666A"/>
    <a:srgbClr val="404040"/>
    <a:srgbClr val="505050"/>
    <a:srgbClr val="99D6EA"/>
    <a:srgbClr val="0F2D62"/>
    <a:srgbClr val="505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BE1FA-A24C-7393-D6CE-6BFA5FA102D7}" v="19" dt="2023-03-22T20:09:10.863"/>
    <p1510:client id="{93F53BBC-5E2B-4495-8327-C77B6832D516}" v="13" dt="2023-03-22T20:16:28.399"/>
    <p1510:client id="{CF5E947B-F45F-4032-067A-AB7D5117B9CA}" v="27" dt="2023-03-22T15:35:02.83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44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ia Parise" userId="S::mparise@services.fnal.gov::8af056d1-15ea-4db1-bc62-a374d29dad5a" providerId="AD" clId="Web-{030BE1FA-A24C-7393-D6CE-6BFA5FA102D7}"/>
    <pc:docChg chg="modSld">
      <pc:chgData name="Mattia Parise" userId="S::mparise@services.fnal.gov::8af056d1-15ea-4db1-bc62-a374d29dad5a" providerId="AD" clId="Web-{030BE1FA-A24C-7393-D6CE-6BFA5FA102D7}" dt="2023-03-22T20:09:13.364" v="20" actId="20577"/>
      <pc:docMkLst>
        <pc:docMk/>
      </pc:docMkLst>
      <pc:sldChg chg="addSp delSp modSp">
        <pc:chgData name="Mattia Parise" userId="S::mparise@services.fnal.gov::8af056d1-15ea-4db1-bc62-a374d29dad5a" providerId="AD" clId="Web-{030BE1FA-A24C-7393-D6CE-6BFA5FA102D7}" dt="2023-03-22T20:09:13.364" v="20" actId="20577"/>
        <pc:sldMkLst>
          <pc:docMk/>
          <pc:sldMk cId="944166571" sldId="2710"/>
        </pc:sldMkLst>
        <pc:spChg chg="add del mod">
          <ac:chgData name="Mattia Parise" userId="S::mparise@services.fnal.gov::8af056d1-15ea-4db1-bc62-a374d29dad5a" providerId="AD" clId="Web-{030BE1FA-A24C-7393-D6CE-6BFA5FA102D7}" dt="2023-03-22T20:09:13.364" v="20" actId="20577"/>
          <ac:spMkLst>
            <pc:docMk/>
            <pc:sldMk cId="944166571" sldId="2710"/>
            <ac:spMk id="10" creationId="{302D0BE1-CDF6-CDDB-653A-1E954F457B58}"/>
          </ac:spMkLst>
        </pc:spChg>
        <pc:spChg chg="del">
          <ac:chgData name="Mattia Parise" userId="S::mparise@services.fnal.gov::8af056d1-15ea-4db1-bc62-a374d29dad5a" providerId="AD" clId="Web-{030BE1FA-A24C-7393-D6CE-6BFA5FA102D7}" dt="2023-03-22T19:41:40.170" v="6"/>
          <ac:spMkLst>
            <pc:docMk/>
            <pc:sldMk cId="944166571" sldId="2710"/>
            <ac:spMk id="20" creationId="{797250A3-4BD7-0994-B20E-32A7CC3668DF}"/>
          </ac:spMkLst>
        </pc:spChg>
        <pc:picChg chg="add del mod">
          <ac:chgData name="Mattia Parise" userId="S::mparise@services.fnal.gov::8af056d1-15ea-4db1-bc62-a374d29dad5a" providerId="AD" clId="Web-{030BE1FA-A24C-7393-D6CE-6BFA5FA102D7}" dt="2023-03-22T20:08:38.347" v="14"/>
          <ac:picMkLst>
            <pc:docMk/>
            <pc:sldMk cId="944166571" sldId="2710"/>
            <ac:picMk id="2" creationId="{04376EAC-F582-7F5A-9BDB-BD730369F3A2}"/>
          </ac:picMkLst>
        </pc:picChg>
        <pc:picChg chg="del">
          <ac:chgData name="Mattia Parise" userId="S::mparise@services.fnal.gov::8af056d1-15ea-4db1-bc62-a374d29dad5a" providerId="AD" clId="Web-{030BE1FA-A24C-7393-D6CE-6BFA5FA102D7}" dt="2023-03-22T19:41:38.701" v="4"/>
          <ac:picMkLst>
            <pc:docMk/>
            <pc:sldMk cId="944166571" sldId="2710"/>
            <ac:picMk id="11" creationId="{EDE37FC1-EB55-4609-7E5B-E84747548445}"/>
          </ac:picMkLst>
        </pc:picChg>
        <pc:picChg chg="del">
          <ac:chgData name="Mattia Parise" userId="S::mparise@services.fnal.gov::8af056d1-15ea-4db1-bc62-a374d29dad5a" providerId="AD" clId="Web-{030BE1FA-A24C-7393-D6CE-6BFA5FA102D7}" dt="2023-03-22T19:41:38.154" v="3"/>
          <ac:picMkLst>
            <pc:docMk/>
            <pc:sldMk cId="944166571" sldId="2710"/>
            <ac:picMk id="12" creationId="{65D26484-C731-F241-3A11-5ADC04A64E12}"/>
          </ac:picMkLst>
        </pc:picChg>
        <pc:picChg chg="del">
          <ac:chgData name="Mattia Parise" userId="S::mparise@services.fnal.gov::8af056d1-15ea-4db1-bc62-a374d29dad5a" providerId="AD" clId="Web-{030BE1FA-A24C-7393-D6CE-6BFA5FA102D7}" dt="2023-03-22T19:41:36.607" v="0"/>
          <ac:picMkLst>
            <pc:docMk/>
            <pc:sldMk cId="944166571" sldId="2710"/>
            <ac:picMk id="13" creationId="{E13A8217-A90B-4C1F-9D6C-B7100802EC16}"/>
          </ac:picMkLst>
        </pc:picChg>
        <pc:picChg chg="del">
          <ac:chgData name="Mattia Parise" userId="S::mparise@services.fnal.gov::8af056d1-15ea-4db1-bc62-a374d29dad5a" providerId="AD" clId="Web-{030BE1FA-A24C-7393-D6CE-6BFA5FA102D7}" dt="2023-03-22T19:41:39.045" v="5"/>
          <ac:picMkLst>
            <pc:docMk/>
            <pc:sldMk cId="944166571" sldId="2710"/>
            <ac:picMk id="14" creationId="{D98857D5-61AD-8BD0-F6A0-7231717572BE}"/>
          </ac:picMkLst>
        </pc:picChg>
        <pc:picChg chg="del">
          <ac:chgData name="Mattia Parise" userId="S::mparise@services.fnal.gov::8af056d1-15ea-4db1-bc62-a374d29dad5a" providerId="AD" clId="Web-{030BE1FA-A24C-7393-D6CE-6BFA5FA102D7}" dt="2023-03-22T19:41:37.436" v="1"/>
          <ac:picMkLst>
            <pc:docMk/>
            <pc:sldMk cId="944166571" sldId="2710"/>
            <ac:picMk id="18" creationId="{47E13CD6-BA2B-03F8-1E7A-CBB5D329922D}"/>
          </ac:picMkLst>
        </pc:picChg>
        <pc:picChg chg="del">
          <ac:chgData name="Mattia Parise" userId="S::mparise@services.fnal.gov::8af056d1-15ea-4db1-bc62-a374d29dad5a" providerId="AD" clId="Web-{030BE1FA-A24C-7393-D6CE-6BFA5FA102D7}" dt="2023-03-22T19:41:37.639" v="2"/>
          <ac:picMkLst>
            <pc:docMk/>
            <pc:sldMk cId="944166571" sldId="2710"/>
            <ac:picMk id="19" creationId="{9BAA2FE6-C606-D392-914D-BDA6BAD48C49}"/>
          </ac:picMkLst>
        </pc:picChg>
      </pc:sldChg>
      <pc:sldChg chg="delSp">
        <pc:chgData name="Mattia Parise" userId="S::mparise@services.fnal.gov::8af056d1-15ea-4db1-bc62-a374d29dad5a" providerId="AD" clId="Web-{030BE1FA-A24C-7393-D6CE-6BFA5FA102D7}" dt="2023-03-22T19:41:53.608" v="9"/>
        <pc:sldMkLst>
          <pc:docMk/>
          <pc:sldMk cId="3510071191" sldId="2742"/>
        </pc:sldMkLst>
        <pc:spChg chg="del">
          <ac:chgData name="Mattia Parise" userId="S::mparise@services.fnal.gov::8af056d1-15ea-4db1-bc62-a374d29dad5a" providerId="AD" clId="Web-{030BE1FA-A24C-7393-D6CE-6BFA5FA102D7}" dt="2023-03-22T19:41:53.608" v="9"/>
          <ac:spMkLst>
            <pc:docMk/>
            <pc:sldMk cId="3510071191" sldId="2742"/>
            <ac:spMk id="7" creationId="{11713726-70CB-40E4-34C1-5175DD23FE97}"/>
          </ac:spMkLst>
        </pc:spChg>
      </pc:sldChg>
      <pc:sldChg chg="delSp">
        <pc:chgData name="Mattia Parise" userId="S::mparise@services.fnal.gov::8af056d1-15ea-4db1-bc62-a374d29dad5a" providerId="AD" clId="Web-{030BE1FA-A24C-7393-D6CE-6BFA5FA102D7}" dt="2023-03-22T19:42:23.733" v="11"/>
        <pc:sldMkLst>
          <pc:docMk/>
          <pc:sldMk cId="1451967456" sldId="2743"/>
        </pc:sldMkLst>
        <pc:picChg chg="del">
          <ac:chgData name="Mattia Parise" userId="S::mparise@services.fnal.gov::8af056d1-15ea-4db1-bc62-a374d29dad5a" providerId="AD" clId="Web-{030BE1FA-A24C-7393-D6CE-6BFA5FA102D7}" dt="2023-03-22T19:42:23.733" v="11"/>
          <ac:picMkLst>
            <pc:docMk/>
            <pc:sldMk cId="1451967456" sldId="2743"/>
            <ac:picMk id="8" creationId="{14A2A1EF-1C77-85CC-75DD-9B01D7F3B58A}"/>
          </ac:picMkLst>
        </pc:picChg>
        <pc:picChg chg="del">
          <ac:chgData name="Mattia Parise" userId="S::mparise@services.fnal.gov::8af056d1-15ea-4db1-bc62-a374d29dad5a" providerId="AD" clId="Web-{030BE1FA-A24C-7393-D6CE-6BFA5FA102D7}" dt="2023-03-22T19:42:21.921" v="10"/>
          <ac:picMkLst>
            <pc:docMk/>
            <pc:sldMk cId="1451967456" sldId="2743"/>
            <ac:picMk id="21" creationId="{6F9CF901-F14D-8110-F234-4A85AA3856AD}"/>
          </ac:picMkLst>
        </pc:picChg>
      </pc:sldChg>
    </pc:docChg>
  </pc:docChgLst>
  <pc:docChgLst>
    <pc:chgData name="Paolo Berrutti" userId="S::berrutti@services.fnal.gov::9e0486ea-620c-42fb-be60-549172eb88df" providerId="AD" clId="Web-{345318B9-FFC7-AAC5-3DA7-C9022D3484C7}"/>
    <pc:docChg chg="modSld">
      <pc:chgData name="Paolo Berrutti" userId="S::berrutti@services.fnal.gov::9e0486ea-620c-42fb-be60-549172eb88df" providerId="AD" clId="Web-{345318B9-FFC7-AAC5-3DA7-C9022D3484C7}" dt="2023-03-21T15:04:47.669" v="5" actId="20577"/>
      <pc:docMkLst>
        <pc:docMk/>
      </pc:docMkLst>
      <pc:sldChg chg="modSp">
        <pc:chgData name="Paolo Berrutti" userId="S::berrutti@services.fnal.gov::9e0486ea-620c-42fb-be60-549172eb88df" providerId="AD" clId="Web-{345318B9-FFC7-AAC5-3DA7-C9022D3484C7}" dt="2023-03-21T15:04:47.669" v="5" actId="20577"/>
        <pc:sldMkLst>
          <pc:docMk/>
          <pc:sldMk cId="1139286859" sldId="2470"/>
        </pc:sldMkLst>
        <pc:spChg chg="mod">
          <ac:chgData name="Paolo Berrutti" userId="S::berrutti@services.fnal.gov::9e0486ea-620c-42fb-be60-549172eb88df" providerId="AD" clId="Web-{345318B9-FFC7-AAC5-3DA7-C9022D3484C7}" dt="2023-03-21T15:04:47.669" v="5" actId="20577"/>
          <ac:spMkLst>
            <pc:docMk/>
            <pc:sldMk cId="1139286859" sldId="2470"/>
            <ac:spMk id="4" creationId="{00000000-0000-0000-0000-000000000000}"/>
          </ac:spMkLst>
        </pc:spChg>
      </pc:sldChg>
    </pc:docChg>
  </pc:docChgLst>
  <pc:docChgLst>
    <pc:chgData name="Guest User" userId="S::urn:spo:anon#04447f143f67ebf54f4add08eb4a716eecacbbeeeaa40058f6104b3cb4cdd54d::" providerId="AD" clId="Web-{DA7F754D-6B8C-CDC2-69D0-BC922229CC02}"/>
    <pc:docChg chg="modSld">
      <pc:chgData name="Guest User" userId="S::urn:spo:anon#04447f143f67ebf54f4add08eb4a716eecacbbeeeaa40058f6104b3cb4cdd54d::" providerId="AD" clId="Web-{DA7F754D-6B8C-CDC2-69D0-BC922229CC02}" dt="2023-02-20T20:18:04.420" v="81" actId="20577"/>
      <pc:docMkLst>
        <pc:docMk/>
      </pc:docMkLst>
      <pc:sldChg chg="delSp modSp">
        <pc:chgData name="Guest User" userId="S::urn:spo:anon#04447f143f67ebf54f4add08eb4a716eecacbbeeeaa40058f6104b3cb4cdd54d::" providerId="AD" clId="Web-{DA7F754D-6B8C-CDC2-69D0-BC922229CC02}" dt="2023-02-20T20:18:04.420" v="81" actId="20577"/>
        <pc:sldMkLst>
          <pc:docMk/>
          <pc:sldMk cId="4198620510" sldId="2734"/>
        </pc:sldMkLst>
        <pc:spChg chg="mod">
          <ac:chgData name="Guest User" userId="S::urn:spo:anon#04447f143f67ebf54f4add08eb4a716eecacbbeeeaa40058f6104b3cb4cdd54d::" providerId="AD" clId="Web-{DA7F754D-6B8C-CDC2-69D0-BC922229CC02}" dt="2023-02-20T20:17:52.529" v="77" actId="20577"/>
          <ac:spMkLst>
            <pc:docMk/>
            <pc:sldMk cId="4198620510" sldId="2734"/>
            <ac:spMk id="2" creationId="{457615BC-B1A7-47A0-8C2B-44607992C541}"/>
          </ac:spMkLst>
        </pc:spChg>
        <pc:spChg chg="mod">
          <ac:chgData name="Guest User" userId="S::urn:spo:anon#04447f143f67ebf54f4add08eb4a716eecacbbeeeaa40058f6104b3cb4cdd54d::" providerId="AD" clId="Web-{DA7F754D-6B8C-CDC2-69D0-BC922229CC02}" dt="2023-02-20T20:18:04.420" v="81" actId="20577"/>
          <ac:spMkLst>
            <pc:docMk/>
            <pc:sldMk cId="4198620510" sldId="2734"/>
            <ac:spMk id="10" creationId="{E06C025F-C882-0387-9D68-1A6446718866}"/>
          </ac:spMkLst>
        </pc:spChg>
        <pc:spChg chg="del mod">
          <ac:chgData name="Guest User" userId="S::urn:spo:anon#04447f143f67ebf54f4add08eb4a716eecacbbeeeaa40058f6104b3cb4cdd54d::" providerId="AD" clId="Web-{DA7F754D-6B8C-CDC2-69D0-BC922229CC02}" dt="2023-02-20T20:17:02.434" v="1"/>
          <ac:spMkLst>
            <pc:docMk/>
            <pc:sldMk cId="4198620510" sldId="2734"/>
            <ac:spMk id="11" creationId="{8AB9C6BE-7516-8BEC-B8D7-A93664B2880C}"/>
          </ac:spMkLst>
        </pc:spChg>
      </pc:sldChg>
    </pc:docChg>
  </pc:docChgLst>
  <pc:docChgLst>
    <pc:chgData name="Mattia Parise" userId="8af056d1-15ea-4db1-bc62-a374d29dad5a" providerId="ADAL" clId="{A4F3AB7F-7878-4A0F-A1AC-75155B1A3069}"/>
    <pc:docChg chg="custSel addSld delSld modSld modSection">
      <pc:chgData name="Mattia Parise" userId="8af056d1-15ea-4db1-bc62-a374d29dad5a" providerId="ADAL" clId="{A4F3AB7F-7878-4A0F-A1AC-75155B1A3069}" dt="2023-02-22T23:03:03.399" v="145" actId="20577"/>
      <pc:docMkLst>
        <pc:docMk/>
      </pc:docMkLst>
      <pc:sldChg chg="modSp mod">
        <pc:chgData name="Mattia Parise" userId="8af056d1-15ea-4db1-bc62-a374d29dad5a" providerId="ADAL" clId="{A4F3AB7F-7878-4A0F-A1AC-75155B1A3069}" dt="2023-02-22T23:01:07.480" v="92" actId="20577"/>
        <pc:sldMkLst>
          <pc:docMk/>
          <pc:sldMk cId="1139286859" sldId="2470"/>
        </pc:sldMkLst>
        <pc:spChg chg="mod">
          <ac:chgData name="Mattia Parise" userId="8af056d1-15ea-4db1-bc62-a374d29dad5a" providerId="ADAL" clId="{A4F3AB7F-7878-4A0F-A1AC-75155B1A3069}" dt="2023-02-22T23:01:07.480" v="92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addSp delSp modSp mod">
        <pc:chgData name="Mattia Parise" userId="8af056d1-15ea-4db1-bc62-a374d29dad5a" providerId="ADAL" clId="{A4F3AB7F-7878-4A0F-A1AC-75155B1A3069}" dt="2023-02-22T23:03:03.399" v="145" actId="20577"/>
        <pc:sldMkLst>
          <pc:docMk/>
          <pc:sldMk cId="944166571" sldId="2710"/>
        </pc:sldMkLst>
        <pc:spChg chg="del">
          <ac:chgData name="Mattia Parise" userId="8af056d1-15ea-4db1-bc62-a374d29dad5a" providerId="ADAL" clId="{A4F3AB7F-7878-4A0F-A1AC-75155B1A3069}" dt="2023-02-22T22:54:59.344" v="2" actId="478"/>
          <ac:spMkLst>
            <pc:docMk/>
            <pc:sldMk cId="944166571" sldId="2710"/>
            <ac:spMk id="7" creationId="{05EA01F1-C6FB-4637-B4ED-DA0C21E7BED1}"/>
          </ac:spMkLst>
        </pc:spChg>
        <pc:spChg chg="add del mod">
          <ac:chgData name="Mattia Parise" userId="8af056d1-15ea-4db1-bc62-a374d29dad5a" providerId="ADAL" clId="{A4F3AB7F-7878-4A0F-A1AC-75155B1A3069}" dt="2023-02-22T22:55:01.416" v="4" actId="478"/>
          <ac:spMkLst>
            <pc:docMk/>
            <pc:sldMk cId="944166571" sldId="2710"/>
            <ac:spMk id="8" creationId="{948F76CA-268F-5BF5-D39E-BE722FEE9B09}"/>
          </ac:spMkLst>
        </pc:spChg>
        <pc:spChg chg="add mod">
          <ac:chgData name="Mattia Parise" userId="8af056d1-15ea-4db1-bc62-a374d29dad5a" providerId="ADAL" clId="{A4F3AB7F-7878-4A0F-A1AC-75155B1A3069}" dt="2023-02-22T22:55:30.232" v="11" actId="404"/>
          <ac:spMkLst>
            <pc:docMk/>
            <pc:sldMk cId="944166571" sldId="2710"/>
            <ac:spMk id="9" creationId="{C42BAB57-DB1D-E151-EC3A-A7A7C456AD76}"/>
          </ac:spMkLst>
        </pc:spChg>
        <pc:spChg chg="add mod">
          <ac:chgData name="Mattia Parise" userId="8af056d1-15ea-4db1-bc62-a374d29dad5a" providerId="ADAL" clId="{A4F3AB7F-7878-4A0F-A1AC-75155B1A3069}" dt="2023-02-22T23:03:03.399" v="145" actId="20577"/>
          <ac:spMkLst>
            <pc:docMk/>
            <pc:sldMk cId="944166571" sldId="2710"/>
            <ac:spMk id="10" creationId="{302D0BE1-CDF6-CDDB-653A-1E954F457B58}"/>
          </ac:spMkLst>
        </pc:spChg>
        <pc:spChg chg="del">
          <ac:chgData name="Mattia Parise" userId="8af056d1-15ea-4db1-bc62-a374d29dad5a" providerId="ADAL" clId="{A4F3AB7F-7878-4A0F-A1AC-75155B1A3069}" dt="2023-02-22T22:55:00.480" v="3" actId="478"/>
          <ac:spMkLst>
            <pc:docMk/>
            <pc:sldMk cId="944166571" sldId="2710"/>
            <ac:spMk id="15" creationId="{B8B3A3F9-A0CD-48E7-AE47-C1DAB42D912A}"/>
          </ac:spMkLst>
        </pc:spChg>
        <pc:spChg chg="del">
          <ac:chgData name="Mattia Parise" userId="8af056d1-15ea-4db1-bc62-a374d29dad5a" providerId="ADAL" clId="{A4F3AB7F-7878-4A0F-A1AC-75155B1A3069}" dt="2023-02-22T22:55:05.221" v="5" actId="478"/>
          <ac:spMkLst>
            <pc:docMk/>
            <pc:sldMk cId="944166571" sldId="2710"/>
            <ac:spMk id="16" creationId="{6DA72BF1-06CF-4BF5-B80C-25FD8C89B8E3}"/>
          </ac:spMkLst>
        </pc:spChg>
        <pc:spChg chg="add mod">
          <ac:chgData name="Mattia Parise" userId="8af056d1-15ea-4db1-bc62-a374d29dad5a" providerId="ADAL" clId="{A4F3AB7F-7878-4A0F-A1AC-75155B1A3069}" dt="2023-02-22T22:55:36.904" v="12"/>
          <ac:spMkLst>
            <pc:docMk/>
            <pc:sldMk cId="944166571" sldId="2710"/>
            <ac:spMk id="20" creationId="{797250A3-4BD7-0994-B20E-32A7CC3668DF}"/>
          </ac:spMkLst>
        </pc:spChg>
        <pc:picChg chg="add mod">
          <ac:chgData name="Mattia Parise" userId="8af056d1-15ea-4db1-bc62-a374d29dad5a" providerId="ADAL" clId="{A4F3AB7F-7878-4A0F-A1AC-75155B1A3069}" dt="2023-02-22T22:55:36.904" v="12"/>
          <ac:picMkLst>
            <pc:docMk/>
            <pc:sldMk cId="944166571" sldId="2710"/>
            <ac:picMk id="11" creationId="{EDE37FC1-EB55-4609-7E5B-E84747548445}"/>
          </ac:picMkLst>
        </pc:picChg>
        <pc:picChg chg="add mod">
          <ac:chgData name="Mattia Parise" userId="8af056d1-15ea-4db1-bc62-a374d29dad5a" providerId="ADAL" clId="{A4F3AB7F-7878-4A0F-A1AC-75155B1A3069}" dt="2023-02-22T22:55:36.904" v="12"/>
          <ac:picMkLst>
            <pc:docMk/>
            <pc:sldMk cId="944166571" sldId="2710"/>
            <ac:picMk id="12" creationId="{65D26484-C731-F241-3A11-5ADC04A64E12}"/>
          </ac:picMkLst>
        </pc:picChg>
        <pc:picChg chg="add mod">
          <ac:chgData name="Mattia Parise" userId="8af056d1-15ea-4db1-bc62-a374d29dad5a" providerId="ADAL" clId="{A4F3AB7F-7878-4A0F-A1AC-75155B1A3069}" dt="2023-02-22T22:55:36.904" v="12"/>
          <ac:picMkLst>
            <pc:docMk/>
            <pc:sldMk cId="944166571" sldId="2710"/>
            <ac:picMk id="13" creationId="{E13A8217-A90B-4C1F-9D6C-B7100802EC16}"/>
          </ac:picMkLst>
        </pc:picChg>
        <pc:picChg chg="add mod">
          <ac:chgData name="Mattia Parise" userId="8af056d1-15ea-4db1-bc62-a374d29dad5a" providerId="ADAL" clId="{A4F3AB7F-7878-4A0F-A1AC-75155B1A3069}" dt="2023-02-22T22:55:36.904" v="12"/>
          <ac:picMkLst>
            <pc:docMk/>
            <pc:sldMk cId="944166571" sldId="2710"/>
            <ac:picMk id="14" creationId="{D98857D5-61AD-8BD0-F6A0-7231717572BE}"/>
          </ac:picMkLst>
        </pc:picChg>
        <pc:picChg chg="add mod">
          <ac:chgData name="Mattia Parise" userId="8af056d1-15ea-4db1-bc62-a374d29dad5a" providerId="ADAL" clId="{A4F3AB7F-7878-4A0F-A1AC-75155B1A3069}" dt="2023-02-22T22:55:36.904" v="12"/>
          <ac:picMkLst>
            <pc:docMk/>
            <pc:sldMk cId="944166571" sldId="2710"/>
            <ac:picMk id="18" creationId="{47E13CD6-BA2B-03F8-1E7A-CBB5D329922D}"/>
          </ac:picMkLst>
        </pc:picChg>
        <pc:picChg chg="add mod">
          <ac:chgData name="Mattia Parise" userId="8af056d1-15ea-4db1-bc62-a374d29dad5a" providerId="ADAL" clId="{A4F3AB7F-7878-4A0F-A1AC-75155B1A3069}" dt="2023-02-22T22:55:36.904" v="12"/>
          <ac:picMkLst>
            <pc:docMk/>
            <pc:sldMk cId="944166571" sldId="2710"/>
            <ac:picMk id="19" creationId="{9BAA2FE6-C606-D392-914D-BDA6BAD48C49}"/>
          </ac:picMkLst>
        </pc:picChg>
      </pc:sldChg>
      <pc:sldChg chg="del">
        <pc:chgData name="Mattia Parise" userId="8af056d1-15ea-4db1-bc62-a374d29dad5a" providerId="ADAL" clId="{A4F3AB7F-7878-4A0F-A1AC-75155B1A3069}" dt="2023-02-22T22:59:31.845" v="78" actId="47"/>
        <pc:sldMkLst>
          <pc:docMk/>
          <pc:sldMk cId="4264907010" sldId="2711"/>
        </pc:sldMkLst>
      </pc:sldChg>
      <pc:sldChg chg="mod modShow">
        <pc:chgData name="Mattia Parise" userId="8af056d1-15ea-4db1-bc62-a374d29dad5a" providerId="ADAL" clId="{A4F3AB7F-7878-4A0F-A1AC-75155B1A3069}" dt="2023-02-22T22:27:46.267" v="0" actId="729"/>
        <pc:sldMkLst>
          <pc:docMk/>
          <pc:sldMk cId="559515136" sldId="2713"/>
        </pc:sldMkLst>
      </pc:sldChg>
      <pc:sldChg chg="addSp delSp modSp add mod">
        <pc:chgData name="Mattia Parise" userId="8af056d1-15ea-4db1-bc62-a374d29dad5a" providerId="ADAL" clId="{A4F3AB7F-7878-4A0F-A1AC-75155B1A3069}" dt="2023-02-22T22:58:56.333" v="72"/>
        <pc:sldMkLst>
          <pc:docMk/>
          <pc:sldMk cId="571116990" sldId="2714"/>
        </pc:sldMkLst>
        <pc:spChg chg="del">
          <ac:chgData name="Mattia Parise" userId="8af056d1-15ea-4db1-bc62-a374d29dad5a" providerId="ADAL" clId="{A4F3AB7F-7878-4A0F-A1AC-75155B1A3069}" dt="2023-02-22T22:58:55.545" v="71" actId="478"/>
          <ac:spMkLst>
            <pc:docMk/>
            <pc:sldMk cId="571116990" sldId="2714"/>
            <ac:spMk id="5" creationId="{A90FF680-9C9C-4B3E-B699-5BFF3A75831F}"/>
          </ac:spMkLst>
        </pc:spChg>
        <pc:spChg chg="add mod">
          <ac:chgData name="Mattia Parise" userId="8af056d1-15ea-4db1-bc62-a374d29dad5a" providerId="ADAL" clId="{A4F3AB7F-7878-4A0F-A1AC-75155B1A3069}" dt="2023-02-22T22:58:56.333" v="72"/>
          <ac:spMkLst>
            <pc:docMk/>
            <pc:sldMk cId="571116990" sldId="2714"/>
            <ac:spMk id="7" creationId="{E1D007C8-CEDC-8DEC-EA3A-047A16DA3BCA}"/>
          </ac:spMkLst>
        </pc:spChg>
      </pc:sldChg>
      <pc:sldChg chg="modSp mod">
        <pc:chgData name="Mattia Parise" userId="8af056d1-15ea-4db1-bc62-a374d29dad5a" providerId="ADAL" clId="{A4F3AB7F-7878-4A0F-A1AC-75155B1A3069}" dt="2023-02-22T23:01:51.139" v="93" actId="1076"/>
        <pc:sldMkLst>
          <pc:docMk/>
          <pc:sldMk cId="4198620510" sldId="2734"/>
        </pc:sldMkLst>
        <pc:picChg chg="mod">
          <ac:chgData name="Mattia Parise" userId="8af056d1-15ea-4db1-bc62-a374d29dad5a" providerId="ADAL" clId="{A4F3AB7F-7878-4A0F-A1AC-75155B1A3069}" dt="2023-02-22T23:01:51.139" v="93" actId="1076"/>
          <ac:picMkLst>
            <pc:docMk/>
            <pc:sldMk cId="4198620510" sldId="2734"/>
            <ac:picMk id="8" creationId="{01259606-7295-4DBE-8EF3-97DD17FD07C0}"/>
          </ac:picMkLst>
        </pc:picChg>
      </pc:sldChg>
      <pc:sldChg chg="mod modShow">
        <pc:chgData name="Mattia Parise" userId="8af056d1-15ea-4db1-bc62-a374d29dad5a" providerId="ADAL" clId="{A4F3AB7F-7878-4A0F-A1AC-75155B1A3069}" dt="2023-02-22T23:01:59.670" v="94" actId="729"/>
        <pc:sldMkLst>
          <pc:docMk/>
          <pc:sldMk cId="3997134341" sldId="2735"/>
        </pc:sldMkLst>
      </pc:sldChg>
      <pc:sldChg chg="del">
        <pc:chgData name="Mattia Parise" userId="8af056d1-15ea-4db1-bc62-a374d29dad5a" providerId="ADAL" clId="{A4F3AB7F-7878-4A0F-A1AC-75155B1A3069}" dt="2023-02-22T22:59:30.238" v="76" actId="47"/>
        <pc:sldMkLst>
          <pc:docMk/>
          <pc:sldMk cId="1280677198" sldId="2736"/>
        </pc:sldMkLst>
      </pc:sldChg>
      <pc:sldChg chg="del">
        <pc:chgData name="Mattia Parise" userId="8af056d1-15ea-4db1-bc62-a374d29dad5a" providerId="ADAL" clId="{A4F3AB7F-7878-4A0F-A1AC-75155B1A3069}" dt="2023-02-22T22:59:31.049" v="77" actId="47"/>
        <pc:sldMkLst>
          <pc:docMk/>
          <pc:sldMk cId="2264198372" sldId="2737"/>
        </pc:sldMkLst>
      </pc:sldChg>
      <pc:sldChg chg="del">
        <pc:chgData name="Mattia Parise" userId="8af056d1-15ea-4db1-bc62-a374d29dad5a" providerId="ADAL" clId="{A4F3AB7F-7878-4A0F-A1AC-75155B1A3069}" dt="2023-02-22T22:59:32.695" v="79" actId="47"/>
        <pc:sldMkLst>
          <pc:docMk/>
          <pc:sldMk cId="1352157552" sldId="2738"/>
        </pc:sldMkLst>
      </pc:sldChg>
      <pc:sldChg chg="del">
        <pc:chgData name="Mattia Parise" userId="8af056d1-15ea-4db1-bc62-a374d29dad5a" providerId="ADAL" clId="{A4F3AB7F-7878-4A0F-A1AC-75155B1A3069}" dt="2023-02-22T22:59:33.363" v="80" actId="47"/>
        <pc:sldMkLst>
          <pc:docMk/>
          <pc:sldMk cId="4031374993" sldId="2739"/>
        </pc:sldMkLst>
      </pc:sldChg>
      <pc:sldChg chg="del">
        <pc:chgData name="Mattia Parise" userId="8af056d1-15ea-4db1-bc62-a374d29dad5a" providerId="ADAL" clId="{A4F3AB7F-7878-4A0F-A1AC-75155B1A3069}" dt="2023-02-22T22:59:34.733" v="81" actId="47"/>
        <pc:sldMkLst>
          <pc:docMk/>
          <pc:sldMk cId="4005653809" sldId="2740"/>
        </pc:sldMkLst>
      </pc:sldChg>
      <pc:sldChg chg="del">
        <pc:chgData name="Mattia Parise" userId="8af056d1-15ea-4db1-bc62-a374d29dad5a" providerId="ADAL" clId="{A4F3AB7F-7878-4A0F-A1AC-75155B1A3069}" dt="2023-02-22T22:59:43.801" v="82" actId="47"/>
        <pc:sldMkLst>
          <pc:docMk/>
          <pc:sldMk cId="3839474385" sldId="2741"/>
        </pc:sldMkLst>
      </pc:sldChg>
      <pc:sldChg chg="mod modShow">
        <pc:chgData name="Mattia Parise" userId="8af056d1-15ea-4db1-bc62-a374d29dad5a" providerId="ADAL" clId="{A4F3AB7F-7878-4A0F-A1AC-75155B1A3069}" dt="2023-02-22T22:27:58.705" v="1" actId="729"/>
        <pc:sldMkLst>
          <pc:docMk/>
          <pc:sldMk cId="3510071191" sldId="2742"/>
        </pc:sldMkLst>
      </pc:sldChg>
      <pc:sldChg chg="addSp delSp modSp add mod">
        <pc:chgData name="Mattia Parise" userId="8af056d1-15ea-4db1-bc62-a374d29dad5a" providerId="ADAL" clId="{A4F3AB7F-7878-4A0F-A1AC-75155B1A3069}" dt="2023-02-22T22:57:30.279" v="69" actId="1076"/>
        <pc:sldMkLst>
          <pc:docMk/>
          <pc:sldMk cId="1451967456" sldId="2743"/>
        </pc:sldMkLst>
        <pc:spChg chg="mod">
          <ac:chgData name="Mattia Parise" userId="8af056d1-15ea-4db1-bc62-a374d29dad5a" providerId="ADAL" clId="{A4F3AB7F-7878-4A0F-A1AC-75155B1A3069}" dt="2023-02-22T22:56:00.455" v="21" actId="20577"/>
          <ac:spMkLst>
            <pc:docMk/>
            <pc:sldMk cId="1451967456" sldId="2743"/>
            <ac:spMk id="3" creationId="{46D2A13D-D372-40F5-AAC8-167643998BA9}"/>
          </ac:spMkLst>
        </pc:spChg>
        <pc:spChg chg="add del mod">
          <ac:chgData name="Mattia Parise" userId="8af056d1-15ea-4db1-bc62-a374d29dad5a" providerId="ADAL" clId="{A4F3AB7F-7878-4A0F-A1AC-75155B1A3069}" dt="2023-02-22T22:56:03.668" v="23" actId="478"/>
          <ac:spMkLst>
            <pc:docMk/>
            <pc:sldMk cId="1451967456" sldId="2743"/>
            <ac:spMk id="7" creationId="{8DA77B1C-97B9-32CC-9FD0-137257A91435}"/>
          </ac:spMkLst>
        </pc:spChg>
        <pc:spChg chg="del">
          <ac:chgData name="Mattia Parise" userId="8af056d1-15ea-4db1-bc62-a374d29dad5a" providerId="ADAL" clId="{A4F3AB7F-7878-4A0F-A1AC-75155B1A3069}" dt="2023-02-22T22:56:02.105" v="22" actId="478"/>
          <ac:spMkLst>
            <pc:docMk/>
            <pc:sldMk cId="1451967456" sldId="2743"/>
            <ac:spMk id="9" creationId="{C42BAB57-DB1D-E151-EC3A-A7A7C456AD76}"/>
          </ac:spMkLst>
        </pc:spChg>
        <pc:spChg chg="del">
          <ac:chgData name="Mattia Parise" userId="8af056d1-15ea-4db1-bc62-a374d29dad5a" providerId="ADAL" clId="{A4F3AB7F-7878-4A0F-A1AC-75155B1A3069}" dt="2023-02-22T22:56:10.806" v="32" actId="478"/>
          <ac:spMkLst>
            <pc:docMk/>
            <pc:sldMk cId="1451967456" sldId="2743"/>
            <ac:spMk id="10" creationId="{302D0BE1-CDF6-CDDB-653A-1E954F457B58}"/>
          </ac:spMkLst>
        </pc:spChg>
        <pc:spChg chg="add mod">
          <ac:chgData name="Mattia Parise" userId="8af056d1-15ea-4db1-bc62-a374d29dad5a" providerId="ADAL" clId="{A4F3AB7F-7878-4A0F-A1AC-75155B1A3069}" dt="2023-02-22T22:57:30.279" v="69" actId="1076"/>
          <ac:spMkLst>
            <pc:docMk/>
            <pc:sldMk cId="1451967456" sldId="2743"/>
            <ac:spMk id="15" creationId="{FB85739D-B958-3A8A-FFDC-8056DBB53AE1}"/>
          </ac:spMkLst>
        </pc:spChg>
        <pc:spChg chg="del">
          <ac:chgData name="Mattia Parise" userId="8af056d1-15ea-4db1-bc62-a374d29dad5a" providerId="ADAL" clId="{A4F3AB7F-7878-4A0F-A1AC-75155B1A3069}" dt="2023-02-22T22:56:09.824" v="31" actId="478"/>
          <ac:spMkLst>
            <pc:docMk/>
            <pc:sldMk cId="1451967456" sldId="2743"/>
            <ac:spMk id="17" creationId="{FAFFC4A4-362D-4F84-977E-C4C534932C26}"/>
          </ac:spMkLst>
        </pc:spChg>
        <pc:spChg chg="del">
          <ac:chgData name="Mattia Parise" userId="8af056d1-15ea-4db1-bc62-a374d29dad5a" providerId="ADAL" clId="{A4F3AB7F-7878-4A0F-A1AC-75155B1A3069}" dt="2023-02-22T22:56:04.903" v="24" actId="478"/>
          <ac:spMkLst>
            <pc:docMk/>
            <pc:sldMk cId="1451967456" sldId="2743"/>
            <ac:spMk id="20" creationId="{797250A3-4BD7-0994-B20E-32A7CC3668DF}"/>
          </ac:spMkLst>
        </pc:spChg>
        <pc:spChg chg="add mod">
          <ac:chgData name="Mattia Parise" userId="8af056d1-15ea-4db1-bc62-a374d29dad5a" providerId="ADAL" clId="{A4F3AB7F-7878-4A0F-A1AC-75155B1A3069}" dt="2023-02-22T22:57:23.299" v="68" actId="1076"/>
          <ac:spMkLst>
            <pc:docMk/>
            <pc:sldMk cId="1451967456" sldId="2743"/>
            <ac:spMk id="22" creationId="{10097D71-95DB-C7E3-634F-03CD8F249FA0}"/>
          </ac:spMkLst>
        </pc:spChg>
        <pc:picChg chg="add mod">
          <ac:chgData name="Mattia Parise" userId="8af056d1-15ea-4db1-bc62-a374d29dad5a" providerId="ADAL" clId="{A4F3AB7F-7878-4A0F-A1AC-75155B1A3069}" dt="2023-02-22T22:57:30.279" v="69" actId="1076"/>
          <ac:picMkLst>
            <pc:docMk/>
            <pc:sldMk cId="1451967456" sldId="2743"/>
            <ac:picMk id="8" creationId="{14A2A1EF-1C77-85CC-75DD-9B01D7F3B58A}"/>
          </ac:picMkLst>
        </pc:picChg>
        <pc:picChg chg="del">
          <ac:chgData name="Mattia Parise" userId="8af056d1-15ea-4db1-bc62-a374d29dad5a" providerId="ADAL" clId="{A4F3AB7F-7878-4A0F-A1AC-75155B1A3069}" dt="2023-02-22T22:56:05.785" v="26" actId="478"/>
          <ac:picMkLst>
            <pc:docMk/>
            <pc:sldMk cId="1451967456" sldId="2743"/>
            <ac:picMk id="11" creationId="{EDE37FC1-EB55-4609-7E5B-E84747548445}"/>
          </ac:picMkLst>
        </pc:picChg>
        <pc:picChg chg="del">
          <ac:chgData name="Mattia Parise" userId="8af056d1-15ea-4db1-bc62-a374d29dad5a" providerId="ADAL" clId="{A4F3AB7F-7878-4A0F-A1AC-75155B1A3069}" dt="2023-02-22T22:56:05.347" v="25" actId="478"/>
          <ac:picMkLst>
            <pc:docMk/>
            <pc:sldMk cId="1451967456" sldId="2743"/>
            <ac:picMk id="12" creationId="{65D26484-C731-F241-3A11-5ADC04A64E12}"/>
          </ac:picMkLst>
        </pc:picChg>
        <pc:picChg chg="del">
          <ac:chgData name="Mattia Parise" userId="8af056d1-15ea-4db1-bc62-a374d29dad5a" providerId="ADAL" clId="{A4F3AB7F-7878-4A0F-A1AC-75155B1A3069}" dt="2023-02-22T22:56:06.049" v="27" actId="478"/>
          <ac:picMkLst>
            <pc:docMk/>
            <pc:sldMk cId="1451967456" sldId="2743"/>
            <ac:picMk id="13" creationId="{E13A8217-A90B-4C1F-9D6C-B7100802EC16}"/>
          </ac:picMkLst>
        </pc:picChg>
        <pc:picChg chg="del">
          <ac:chgData name="Mattia Parise" userId="8af056d1-15ea-4db1-bc62-a374d29dad5a" providerId="ADAL" clId="{A4F3AB7F-7878-4A0F-A1AC-75155B1A3069}" dt="2023-02-22T22:56:06.482" v="28" actId="478"/>
          <ac:picMkLst>
            <pc:docMk/>
            <pc:sldMk cId="1451967456" sldId="2743"/>
            <ac:picMk id="14" creationId="{D98857D5-61AD-8BD0-F6A0-7231717572BE}"/>
          </ac:picMkLst>
        </pc:picChg>
        <pc:picChg chg="del">
          <ac:chgData name="Mattia Parise" userId="8af056d1-15ea-4db1-bc62-a374d29dad5a" providerId="ADAL" clId="{A4F3AB7F-7878-4A0F-A1AC-75155B1A3069}" dt="2023-02-22T22:56:07.048" v="29" actId="478"/>
          <ac:picMkLst>
            <pc:docMk/>
            <pc:sldMk cId="1451967456" sldId="2743"/>
            <ac:picMk id="18" creationId="{47E13CD6-BA2B-03F8-1E7A-CBB5D329922D}"/>
          </ac:picMkLst>
        </pc:picChg>
        <pc:picChg chg="del">
          <ac:chgData name="Mattia Parise" userId="8af056d1-15ea-4db1-bc62-a374d29dad5a" providerId="ADAL" clId="{A4F3AB7F-7878-4A0F-A1AC-75155B1A3069}" dt="2023-02-22T22:56:07.393" v="30" actId="478"/>
          <ac:picMkLst>
            <pc:docMk/>
            <pc:sldMk cId="1451967456" sldId="2743"/>
            <ac:picMk id="19" creationId="{9BAA2FE6-C606-D392-914D-BDA6BAD48C49}"/>
          </ac:picMkLst>
        </pc:picChg>
        <pc:picChg chg="add mod modCrop">
          <ac:chgData name="Mattia Parise" userId="8af056d1-15ea-4db1-bc62-a374d29dad5a" providerId="ADAL" clId="{A4F3AB7F-7878-4A0F-A1AC-75155B1A3069}" dt="2023-02-22T22:57:01.475" v="52" actId="732"/>
          <ac:picMkLst>
            <pc:docMk/>
            <pc:sldMk cId="1451967456" sldId="2743"/>
            <ac:picMk id="21" creationId="{6F9CF901-F14D-8110-F234-4A85AA3856AD}"/>
          </ac:picMkLst>
        </pc:picChg>
      </pc:sldChg>
      <pc:sldChg chg="add">
        <pc:chgData name="Mattia Parise" userId="8af056d1-15ea-4db1-bc62-a374d29dad5a" providerId="ADAL" clId="{A4F3AB7F-7878-4A0F-A1AC-75155B1A3069}" dt="2023-02-22T22:59:09.838" v="73"/>
        <pc:sldMkLst>
          <pc:docMk/>
          <pc:sldMk cId="3278161561" sldId="2744"/>
        </pc:sldMkLst>
      </pc:sldChg>
      <pc:sldChg chg="add">
        <pc:chgData name="Mattia Parise" userId="8af056d1-15ea-4db1-bc62-a374d29dad5a" providerId="ADAL" clId="{A4F3AB7F-7878-4A0F-A1AC-75155B1A3069}" dt="2023-02-22T22:59:18.376" v="74"/>
        <pc:sldMkLst>
          <pc:docMk/>
          <pc:sldMk cId="1566330" sldId="2745"/>
        </pc:sldMkLst>
      </pc:sldChg>
      <pc:sldChg chg="add">
        <pc:chgData name="Mattia Parise" userId="8af056d1-15ea-4db1-bc62-a374d29dad5a" providerId="ADAL" clId="{A4F3AB7F-7878-4A0F-A1AC-75155B1A3069}" dt="2023-02-22T22:59:27.502" v="75"/>
        <pc:sldMkLst>
          <pc:docMk/>
          <pc:sldMk cId="1901027201" sldId="2746"/>
        </pc:sldMkLst>
      </pc:sldChg>
    </pc:docChg>
  </pc:docChgLst>
  <pc:docChgLst>
    <pc:chgData name="Mattia Parise" userId="8af056d1-15ea-4db1-bc62-a374d29dad5a" providerId="ADAL" clId="{93F53BBC-5E2B-4495-8327-C77B6832D516}"/>
    <pc:docChg chg="undo custSel addSld delSld modSld modSection">
      <pc:chgData name="Mattia Parise" userId="8af056d1-15ea-4db1-bc62-a374d29dad5a" providerId="ADAL" clId="{93F53BBC-5E2B-4495-8327-C77B6832D516}" dt="2023-03-22T20:16:28.399" v="171"/>
      <pc:docMkLst>
        <pc:docMk/>
      </pc:docMkLst>
      <pc:sldChg chg="addSp delSp modSp mod">
        <pc:chgData name="Mattia Parise" userId="8af056d1-15ea-4db1-bc62-a374d29dad5a" providerId="ADAL" clId="{93F53BBC-5E2B-4495-8327-C77B6832D516}" dt="2023-03-22T20:10:55.085" v="45" actId="20577"/>
        <pc:sldMkLst>
          <pc:docMk/>
          <pc:sldMk cId="944166571" sldId="2710"/>
        </pc:sldMkLst>
        <pc:spChg chg="add mod">
          <ac:chgData name="Mattia Parise" userId="8af056d1-15ea-4db1-bc62-a374d29dad5a" providerId="ADAL" clId="{93F53BBC-5E2B-4495-8327-C77B6832D516}" dt="2023-03-22T20:10:55.085" v="45" actId="20577"/>
          <ac:spMkLst>
            <pc:docMk/>
            <pc:sldMk cId="944166571" sldId="2710"/>
            <ac:spMk id="2" creationId="{E341DB2B-5D8D-4546-62A9-F4D80A07D6C8}"/>
          </ac:spMkLst>
        </pc:spChg>
        <pc:spChg chg="add del mod">
          <ac:chgData name="Mattia Parise" userId="8af056d1-15ea-4db1-bc62-a374d29dad5a" providerId="ADAL" clId="{93F53BBC-5E2B-4495-8327-C77B6832D516}" dt="2023-03-22T20:09:57.338" v="6" actId="478"/>
          <ac:spMkLst>
            <pc:docMk/>
            <pc:sldMk cId="944166571" sldId="2710"/>
            <ac:spMk id="8" creationId="{7BEDD473-FA0F-A2A6-2199-6FC5026D6EC4}"/>
          </ac:spMkLst>
        </pc:spChg>
        <pc:spChg chg="del">
          <ac:chgData name="Mattia Parise" userId="8af056d1-15ea-4db1-bc62-a374d29dad5a" providerId="ADAL" clId="{93F53BBC-5E2B-4495-8327-C77B6832D516}" dt="2023-03-22T20:09:54.644" v="3" actId="478"/>
          <ac:spMkLst>
            <pc:docMk/>
            <pc:sldMk cId="944166571" sldId="2710"/>
            <ac:spMk id="9" creationId="{C42BAB57-DB1D-E151-EC3A-A7A7C456AD76}"/>
          </ac:spMkLst>
        </pc:spChg>
        <pc:spChg chg="del">
          <ac:chgData name="Mattia Parise" userId="8af056d1-15ea-4db1-bc62-a374d29dad5a" providerId="ADAL" clId="{93F53BBC-5E2B-4495-8327-C77B6832D516}" dt="2023-03-22T20:09:45.338" v="0" actId="478"/>
          <ac:spMkLst>
            <pc:docMk/>
            <pc:sldMk cId="944166571" sldId="2710"/>
            <ac:spMk id="10" creationId="{302D0BE1-CDF6-CDDB-653A-1E954F457B58}"/>
          </ac:spMkLst>
        </pc:spChg>
        <pc:spChg chg="add del mod">
          <ac:chgData name="Mattia Parise" userId="8af056d1-15ea-4db1-bc62-a374d29dad5a" providerId="ADAL" clId="{93F53BBC-5E2B-4495-8327-C77B6832D516}" dt="2023-03-22T20:09:55.620" v="5"/>
          <ac:spMkLst>
            <pc:docMk/>
            <pc:sldMk cId="944166571" sldId="2710"/>
            <ac:spMk id="11" creationId="{BC86B4DF-2176-066A-2AEA-A0D58CD13887}"/>
          </ac:spMkLst>
        </pc:spChg>
        <pc:spChg chg="add mod">
          <ac:chgData name="Mattia Parise" userId="8af056d1-15ea-4db1-bc62-a374d29dad5a" providerId="ADAL" clId="{93F53BBC-5E2B-4495-8327-C77B6832D516}" dt="2023-03-22T20:10:37.645" v="13" actId="14100"/>
          <ac:spMkLst>
            <pc:docMk/>
            <pc:sldMk cId="944166571" sldId="2710"/>
            <ac:spMk id="12" creationId="{41741ABB-89CA-503F-6366-06B579C62130}"/>
          </ac:spMkLst>
        </pc:spChg>
      </pc:sldChg>
      <pc:sldChg chg="addSp delSp modSp mod">
        <pc:chgData name="Mattia Parise" userId="8af056d1-15ea-4db1-bc62-a374d29dad5a" providerId="ADAL" clId="{93F53BBC-5E2B-4495-8327-C77B6832D516}" dt="2023-03-22T20:13:36.226" v="108" actId="20577"/>
        <pc:sldMkLst>
          <pc:docMk/>
          <pc:sldMk cId="571116990" sldId="2714"/>
        </pc:sldMkLst>
        <pc:spChg chg="del">
          <ac:chgData name="Mattia Parise" userId="8af056d1-15ea-4db1-bc62-a374d29dad5a" providerId="ADAL" clId="{93F53BBC-5E2B-4495-8327-C77B6832D516}" dt="2023-03-22T20:13:04.315" v="50" actId="478"/>
          <ac:spMkLst>
            <pc:docMk/>
            <pc:sldMk cId="571116990" sldId="2714"/>
            <ac:spMk id="2" creationId="{313DE516-1CB8-45C3-B1B7-87035BC7D147}"/>
          </ac:spMkLst>
        </pc:spChg>
        <pc:spChg chg="add del">
          <ac:chgData name="Mattia Parise" userId="8af056d1-15ea-4db1-bc62-a374d29dad5a" providerId="ADAL" clId="{93F53BBC-5E2B-4495-8327-C77B6832D516}" dt="2023-03-22T20:13:02.794" v="49" actId="478"/>
          <ac:spMkLst>
            <pc:docMk/>
            <pc:sldMk cId="571116990" sldId="2714"/>
            <ac:spMk id="3" creationId="{46D2A13D-D372-40F5-AAC8-167643998BA9}"/>
          </ac:spMkLst>
        </pc:spChg>
        <pc:spChg chg="add del mod">
          <ac:chgData name="Mattia Parise" userId="8af056d1-15ea-4db1-bc62-a374d29dad5a" providerId="ADAL" clId="{93F53BBC-5E2B-4495-8327-C77B6832D516}" dt="2023-03-22T20:13:02.794" v="49" actId="478"/>
          <ac:spMkLst>
            <pc:docMk/>
            <pc:sldMk cId="571116990" sldId="2714"/>
            <ac:spMk id="9" creationId="{DD8C1A23-3EAA-BE17-44CC-B9E13CCF2248}"/>
          </ac:spMkLst>
        </pc:spChg>
        <pc:spChg chg="add del mod">
          <ac:chgData name="Mattia Parise" userId="8af056d1-15ea-4db1-bc62-a374d29dad5a" providerId="ADAL" clId="{93F53BBC-5E2B-4495-8327-C77B6832D516}" dt="2023-03-22T20:13:05.731" v="51" actId="478"/>
          <ac:spMkLst>
            <pc:docMk/>
            <pc:sldMk cId="571116990" sldId="2714"/>
            <ac:spMk id="12" creationId="{66F1B549-75CC-70A1-D73C-4B7EF536D330}"/>
          </ac:spMkLst>
        </pc:spChg>
        <pc:spChg chg="add mod">
          <ac:chgData name="Mattia Parise" userId="8af056d1-15ea-4db1-bc62-a374d29dad5a" providerId="ADAL" clId="{93F53BBC-5E2B-4495-8327-C77B6832D516}" dt="2023-03-22T20:13:36.226" v="108" actId="20577"/>
          <ac:spMkLst>
            <pc:docMk/>
            <pc:sldMk cId="571116990" sldId="2714"/>
            <ac:spMk id="13" creationId="{988EC720-C002-6605-4DBC-96EFE597B063}"/>
          </ac:spMkLst>
        </pc:spChg>
        <pc:spChg chg="add mod">
          <ac:chgData name="Mattia Parise" userId="8af056d1-15ea-4db1-bc62-a374d29dad5a" providerId="ADAL" clId="{93F53BBC-5E2B-4495-8327-C77B6832D516}" dt="2023-03-22T20:13:06.587" v="52"/>
          <ac:spMkLst>
            <pc:docMk/>
            <pc:sldMk cId="571116990" sldId="2714"/>
            <ac:spMk id="17" creationId="{2F11BEFA-ACF3-BAEB-ECDF-B45B07F92B4E}"/>
          </ac:spMkLst>
        </pc:spChg>
        <pc:spChg chg="add mod">
          <ac:chgData name="Mattia Parise" userId="8af056d1-15ea-4db1-bc62-a374d29dad5a" providerId="ADAL" clId="{93F53BBC-5E2B-4495-8327-C77B6832D516}" dt="2023-03-22T20:13:06.587" v="52"/>
          <ac:spMkLst>
            <pc:docMk/>
            <pc:sldMk cId="571116990" sldId="2714"/>
            <ac:spMk id="18" creationId="{FB3D8596-17EC-F243-FE35-57E284D2EB4E}"/>
          </ac:spMkLst>
        </pc:spChg>
        <pc:spChg chg="add mod">
          <ac:chgData name="Mattia Parise" userId="8af056d1-15ea-4db1-bc62-a374d29dad5a" providerId="ADAL" clId="{93F53BBC-5E2B-4495-8327-C77B6832D516}" dt="2023-03-22T20:13:06.587" v="52"/>
          <ac:spMkLst>
            <pc:docMk/>
            <pc:sldMk cId="571116990" sldId="2714"/>
            <ac:spMk id="19" creationId="{7F655518-ADD1-8997-EE68-5C600A8E047E}"/>
          </ac:spMkLst>
        </pc:spChg>
        <pc:spChg chg="add mod">
          <ac:chgData name="Mattia Parise" userId="8af056d1-15ea-4db1-bc62-a374d29dad5a" providerId="ADAL" clId="{93F53BBC-5E2B-4495-8327-C77B6832D516}" dt="2023-03-22T20:13:06.587" v="52"/>
          <ac:spMkLst>
            <pc:docMk/>
            <pc:sldMk cId="571116990" sldId="2714"/>
            <ac:spMk id="20" creationId="{8CA57093-8293-28F4-4FD3-863316D609BA}"/>
          </ac:spMkLst>
        </pc:spChg>
        <pc:spChg chg="add mod">
          <ac:chgData name="Mattia Parise" userId="8af056d1-15ea-4db1-bc62-a374d29dad5a" providerId="ADAL" clId="{93F53BBC-5E2B-4495-8327-C77B6832D516}" dt="2023-03-22T20:13:06.587" v="52"/>
          <ac:spMkLst>
            <pc:docMk/>
            <pc:sldMk cId="571116990" sldId="2714"/>
            <ac:spMk id="21" creationId="{373CFD99-0534-5201-1A53-36112A22F75A}"/>
          </ac:spMkLst>
        </pc:spChg>
        <pc:picChg chg="del">
          <ac:chgData name="Mattia Parise" userId="8af056d1-15ea-4db1-bc62-a374d29dad5a" providerId="ADAL" clId="{93F53BBC-5E2B-4495-8327-C77B6832D516}" dt="2023-03-22T20:12:58.954" v="46" actId="478"/>
          <ac:picMkLst>
            <pc:docMk/>
            <pc:sldMk cId="571116990" sldId="2714"/>
            <ac:picMk id="8" creationId="{2A19888D-66A1-9C6E-5DE8-F4F5E9AD2845}"/>
          </ac:picMkLst>
        </pc:picChg>
        <pc:picChg chg="del">
          <ac:chgData name="Mattia Parise" userId="8af056d1-15ea-4db1-bc62-a374d29dad5a" providerId="ADAL" clId="{93F53BBC-5E2B-4495-8327-C77B6832D516}" dt="2023-03-22T20:12:59.533" v="47" actId="478"/>
          <ac:picMkLst>
            <pc:docMk/>
            <pc:sldMk cId="571116990" sldId="2714"/>
            <ac:picMk id="10" creationId="{6DDEB6D3-AB67-2526-6C37-96EB4DC5DE56}"/>
          </ac:picMkLst>
        </pc:picChg>
        <pc:picChg chg="add mod">
          <ac:chgData name="Mattia Parise" userId="8af056d1-15ea-4db1-bc62-a374d29dad5a" providerId="ADAL" clId="{93F53BBC-5E2B-4495-8327-C77B6832D516}" dt="2023-03-22T20:13:06.587" v="52"/>
          <ac:picMkLst>
            <pc:docMk/>
            <pc:sldMk cId="571116990" sldId="2714"/>
            <ac:picMk id="14" creationId="{16816B20-121F-29B1-A92B-00F0CAB56D65}"/>
          </ac:picMkLst>
        </pc:picChg>
        <pc:picChg chg="add mod">
          <ac:chgData name="Mattia Parise" userId="8af056d1-15ea-4db1-bc62-a374d29dad5a" providerId="ADAL" clId="{93F53BBC-5E2B-4495-8327-C77B6832D516}" dt="2023-03-22T20:13:06.587" v="52"/>
          <ac:picMkLst>
            <pc:docMk/>
            <pc:sldMk cId="571116990" sldId="2714"/>
            <ac:picMk id="15" creationId="{5C263B8E-C530-6CD4-23D2-6F09FC8A0AF8}"/>
          </ac:picMkLst>
        </pc:picChg>
        <pc:picChg chg="add mod">
          <ac:chgData name="Mattia Parise" userId="8af056d1-15ea-4db1-bc62-a374d29dad5a" providerId="ADAL" clId="{93F53BBC-5E2B-4495-8327-C77B6832D516}" dt="2023-03-22T20:13:06.587" v="52"/>
          <ac:picMkLst>
            <pc:docMk/>
            <pc:sldMk cId="571116990" sldId="2714"/>
            <ac:picMk id="16" creationId="{220D8E24-1EC1-EB3A-AACF-7AE4CB63FE91}"/>
          </ac:picMkLst>
        </pc:picChg>
      </pc:sldChg>
      <pc:sldChg chg="delSp modSp del mod">
        <pc:chgData name="Mattia Parise" userId="8af056d1-15ea-4db1-bc62-a374d29dad5a" providerId="ADAL" clId="{93F53BBC-5E2B-4495-8327-C77B6832D516}" dt="2023-03-22T20:10:17.023" v="12" actId="47"/>
        <pc:sldMkLst>
          <pc:docMk/>
          <pc:sldMk cId="1451967456" sldId="2743"/>
        </pc:sldMkLst>
        <pc:spChg chg="del mod">
          <ac:chgData name="Mattia Parise" userId="8af056d1-15ea-4db1-bc62-a374d29dad5a" providerId="ADAL" clId="{93F53BBC-5E2B-4495-8327-C77B6832D516}" dt="2023-03-22T20:10:13.986" v="11" actId="478"/>
          <ac:spMkLst>
            <pc:docMk/>
            <pc:sldMk cId="1451967456" sldId="2743"/>
            <ac:spMk id="22" creationId="{10097D71-95DB-C7E3-634F-03CD8F249FA0}"/>
          </ac:spMkLst>
        </pc:spChg>
      </pc:sldChg>
      <pc:sldChg chg="del">
        <pc:chgData name="Mattia Parise" userId="8af056d1-15ea-4db1-bc62-a374d29dad5a" providerId="ADAL" clId="{93F53BBC-5E2B-4495-8327-C77B6832D516}" dt="2023-03-22T20:13:42.860" v="109" actId="47"/>
        <pc:sldMkLst>
          <pc:docMk/>
          <pc:sldMk cId="3278161561" sldId="2744"/>
        </pc:sldMkLst>
      </pc:sldChg>
      <pc:sldChg chg="addSp delSp modSp mod">
        <pc:chgData name="Mattia Parise" userId="8af056d1-15ea-4db1-bc62-a374d29dad5a" providerId="ADAL" clId="{93F53BBC-5E2B-4495-8327-C77B6832D516}" dt="2023-03-22T20:14:02.685" v="113"/>
        <pc:sldMkLst>
          <pc:docMk/>
          <pc:sldMk cId="1566330" sldId="2745"/>
        </pc:sldMkLst>
        <pc:spChg chg="add mod">
          <ac:chgData name="Mattia Parise" userId="8af056d1-15ea-4db1-bc62-a374d29dad5a" providerId="ADAL" clId="{93F53BBC-5E2B-4495-8327-C77B6832D516}" dt="2023-03-22T20:14:02.685" v="113"/>
          <ac:spMkLst>
            <pc:docMk/>
            <pc:sldMk cId="1566330" sldId="2745"/>
            <ac:spMk id="10" creationId="{3A953A21-2909-8B9A-F9B6-1B7CF039EB9D}"/>
          </ac:spMkLst>
        </pc:spChg>
        <pc:spChg chg="add mod">
          <ac:chgData name="Mattia Parise" userId="8af056d1-15ea-4db1-bc62-a374d29dad5a" providerId="ADAL" clId="{93F53BBC-5E2B-4495-8327-C77B6832D516}" dt="2023-03-22T20:14:02.685" v="113"/>
          <ac:spMkLst>
            <pc:docMk/>
            <pc:sldMk cId="1566330" sldId="2745"/>
            <ac:spMk id="11" creationId="{B22518FE-977B-9CEF-83EA-744F2342013C}"/>
          </ac:spMkLst>
        </pc:spChg>
        <pc:picChg chg="add mod">
          <ac:chgData name="Mattia Parise" userId="8af056d1-15ea-4db1-bc62-a374d29dad5a" providerId="ADAL" clId="{93F53BBC-5E2B-4495-8327-C77B6832D516}" dt="2023-03-22T20:14:02.685" v="113"/>
          <ac:picMkLst>
            <pc:docMk/>
            <pc:sldMk cId="1566330" sldId="2745"/>
            <ac:picMk id="7" creationId="{34191B33-F722-5AA5-B30B-9B87363BC991}"/>
          </ac:picMkLst>
        </pc:picChg>
        <pc:picChg chg="add mod">
          <ac:chgData name="Mattia Parise" userId="8af056d1-15ea-4db1-bc62-a374d29dad5a" providerId="ADAL" clId="{93F53BBC-5E2B-4495-8327-C77B6832D516}" dt="2023-03-22T20:14:02.685" v="113"/>
          <ac:picMkLst>
            <pc:docMk/>
            <pc:sldMk cId="1566330" sldId="2745"/>
            <ac:picMk id="8" creationId="{B1DA5C05-785E-46F5-76E8-7322C16EC398}"/>
          </ac:picMkLst>
        </pc:picChg>
        <pc:picChg chg="del">
          <ac:chgData name="Mattia Parise" userId="8af056d1-15ea-4db1-bc62-a374d29dad5a" providerId="ADAL" clId="{93F53BBC-5E2B-4495-8327-C77B6832D516}" dt="2023-03-22T20:13:58.557" v="110" actId="478"/>
          <ac:picMkLst>
            <pc:docMk/>
            <pc:sldMk cId="1566330" sldId="2745"/>
            <ac:picMk id="9" creationId="{CD70253E-BBCB-45A5-BAEA-EAE229F8B6AA}"/>
          </ac:picMkLst>
        </pc:picChg>
        <pc:picChg chg="del">
          <ac:chgData name="Mattia Parise" userId="8af056d1-15ea-4db1-bc62-a374d29dad5a" providerId="ADAL" clId="{93F53BBC-5E2B-4495-8327-C77B6832D516}" dt="2023-03-22T20:13:59.620" v="111" actId="478"/>
          <ac:picMkLst>
            <pc:docMk/>
            <pc:sldMk cId="1566330" sldId="2745"/>
            <ac:picMk id="13" creationId="{62396C16-3EE3-4C29-8FD5-24D6E1AD04A3}"/>
          </ac:picMkLst>
        </pc:picChg>
        <pc:picChg chg="del">
          <ac:chgData name="Mattia Parise" userId="8af056d1-15ea-4db1-bc62-a374d29dad5a" providerId="ADAL" clId="{93F53BBC-5E2B-4495-8327-C77B6832D516}" dt="2023-03-22T20:14:01.652" v="112" actId="478"/>
          <ac:picMkLst>
            <pc:docMk/>
            <pc:sldMk cId="1566330" sldId="2745"/>
            <ac:picMk id="1026" creationId="{8329BAF7-D373-3B38-4D7E-CDFE2929DE2A}"/>
          </ac:picMkLst>
        </pc:picChg>
      </pc:sldChg>
      <pc:sldChg chg="del">
        <pc:chgData name="Mattia Parise" userId="8af056d1-15ea-4db1-bc62-a374d29dad5a" providerId="ADAL" clId="{93F53BBC-5E2B-4495-8327-C77B6832D516}" dt="2023-03-22T20:14:46.291" v="126" actId="47"/>
        <pc:sldMkLst>
          <pc:docMk/>
          <pc:sldMk cId="1901027201" sldId="2746"/>
        </pc:sldMkLst>
      </pc:sldChg>
      <pc:sldChg chg="addSp delSp modSp add mod">
        <pc:chgData name="Mattia Parise" userId="8af056d1-15ea-4db1-bc62-a374d29dad5a" providerId="ADAL" clId="{93F53BBC-5E2B-4495-8327-C77B6832D516}" dt="2023-03-22T20:14:41.531" v="125" actId="14100"/>
        <pc:sldMkLst>
          <pc:docMk/>
          <pc:sldMk cId="789257075" sldId="2749"/>
        </pc:sldMkLst>
        <pc:spChg chg="del mod">
          <ac:chgData name="Mattia Parise" userId="8af056d1-15ea-4db1-bc62-a374d29dad5a" providerId="ADAL" clId="{93F53BBC-5E2B-4495-8327-C77B6832D516}" dt="2023-03-22T20:14:21.590" v="117" actId="478"/>
          <ac:spMkLst>
            <pc:docMk/>
            <pc:sldMk cId="789257075" sldId="2749"/>
            <ac:spMk id="10" creationId="{3A953A21-2909-8B9A-F9B6-1B7CF039EB9D}"/>
          </ac:spMkLst>
        </pc:spChg>
        <pc:spChg chg="del">
          <ac:chgData name="Mattia Parise" userId="8af056d1-15ea-4db1-bc62-a374d29dad5a" providerId="ADAL" clId="{93F53BBC-5E2B-4495-8327-C77B6832D516}" dt="2023-03-22T20:14:23.826" v="119" actId="478"/>
          <ac:spMkLst>
            <pc:docMk/>
            <pc:sldMk cId="789257075" sldId="2749"/>
            <ac:spMk id="11" creationId="{B22518FE-977B-9CEF-83EA-744F2342013C}"/>
          </ac:spMkLst>
        </pc:spChg>
        <pc:spChg chg="add mod">
          <ac:chgData name="Mattia Parise" userId="8af056d1-15ea-4db1-bc62-a374d29dad5a" providerId="ADAL" clId="{93F53BBC-5E2B-4495-8327-C77B6832D516}" dt="2023-03-22T20:14:27.832" v="120"/>
          <ac:spMkLst>
            <pc:docMk/>
            <pc:sldMk cId="789257075" sldId="2749"/>
            <ac:spMk id="12" creationId="{43B12881-7680-F299-60C8-3FC22CB074E6}"/>
          </ac:spMkLst>
        </pc:spChg>
        <pc:picChg chg="del">
          <ac:chgData name="Mattia Parise" userId="8af056d1-15ea-4db1-bc62-a374d29dad5a" providerId="ADAL" clId="{93F53BBC-5E2B-4495-8327-C77B6832D516}" dt="2023-03-22T20:14:19.412" v="115" actId="478"/>
          <ac:picMkLst>
            <pc:docMk/>
            <pc:sldMk cId="789257075" sldId="2749"/>
            <ac:picMk id="7" creationId="{34191B33-F722-5AA5-B30B-9B87363BC991}"/>
          </ac:picMkLst>
        </pc:picChg>
        <pc:picChg chg="del">
          <ac:chgData name="Mattia Parise" userId="8af056d1-15ea-4db1-bc62-a374d29dad5a" providerId="ADAL" clId="{93F53BBC-5E2B-4495-8327-C77B6832D516}" dt="2023-03-22T20:14:22.113" v="118" actId="478"/>
          <ac:picMkLst>
            <pc:docMk/>
            <pc:sldMk cId="789257075" sldId="2749"/>
            <ac:picMk id="8" creationId="{B1DA5C05-785E-46F5-76E8-7322C16EC398}"/>
          </ac:picMkLst>
        </pc:picChg>
        <pc:picChg chg="add mod">
          <ac:chgData name="Mattia Parise" userId="8af056d1-15ea-4db1-bc62-a374d29dad5a" providerId="ADAL" clId="{93F53BBC-5E2B-4495-8327-C77B6832D516}" dt="2023-03-22T20:14:27.832" v="120"/>
          <ac:picMkLst>
            <pc:docMk/>
            <pc:sldMk cId="789257075" sldId="2749"/>
            <ac:picMk id="9" creationId="{631CC3C7-0B5A-2201-B558-DAE089AD7D5D}"/>
          </ac:picMkLst>
        </pc:picChg>
        <pc:picChg chg="add mod">
          <ac:chgData name="Mattia Parise" userId="8af056d1-15ea-4db1-bc62-a374d29dad5a" providerId="ADAL" clId="{93F53BBC-5E2B-4495-8327-C77B6832D516}" dt="2023-03-22T20:14:41.531" v="125" actId="14100"/>
          <ac:picMkLst>
            <pc:docMk/>
            <pc:sldMk cId="789257075" sldId="2749"/>
            <ac:picMk id="13" creationId="{B85D315C-04FD-6DF5-8B22-D68747315F94}"/>
          </ac:picMkLst>
        </pc:picChg>
        <pc:picChg chg="add mod">
          <ac:chgData name="Mattia Parise" userId="8af056d1-15ea-4db1-bc62-a374d29dad5a" providerId="ADAL" clId="{93F53BBC-5E2B-4495-8327-C77B6832D516}" dt="2023-03-22T20:14:39.027" v="124" actId="1076"/>
          <ac:picMkLst>
            <pc:docMk/>
            <pc:sldMk cId="789257075" sldId="2749"/>
            <ac:picMk id="14" creationId="{581301D5-9603-96D9-A59A-03128B78E2DB}"/>
          </ac:picMkLst>
        </pc:picChg>
      </pc:sldChg>
      <pc:sldChg chg="addSp delSp modSp add mod">
        <pc:chgData name="Mattia Parise" userId="8af056d1-15ea-4db1-bc62-a374d29dad5a" providerId="ADAL" clId="{93F53BBC-5E2B-4495-8327-C77B6832D516}" dt="2023-03-22T20:15:15.281" v="134"/>
        <pc:sldMkLst>
          <pc:docMk/>
          <pc:sldMk cId="3107369668" sldId="2750"/>
        </pc:sldMkLst>
        <pc:spChg chg="del">
          <ac:chgData name="Mattia Parise" userId="8af056d1-15ea-4db1-bc62-a374d29dad5a" providerId="ADAL" clId="{93F53BBC-5E2B-4495-8327-C77B6832D516}" dt="2023-03-22T20:15:12.627" v="132" actId="478"/>
          <ac:spMkLst>
            <pc:docMk/>
            <pc:sldMk cId="3107369668" sldId="2750"/>
            <ac:spMk id="2" creationId="{313DE516-1CB8-45C3-B1B7-87035BC7D147}"/>
          </ac:spMkLst>
        </pc:spChg>
        <pc:spChg chg="add del mod">
          <ac:chgData name="Mattia Parise" userId="8af056d1-15ea-4db1-bc62-a374d29dad5a" providerId="ADAL" clId="{93F53BBC-5E2B-4495-8327-C77B6832D516}" dt="2023-03-22T20:15:14.337" v="133" actId="478"/>
          <ac:spMkLst>
            <pc:docMk/>
            <pc:sldMk cId="3107369668" sldId="2750"/>
            <ac:spMk id="8" creationId="{6117A4E0-DDFC-7F07-84CF-A6B4EB050139}"/>
          </ac:spMkLst>
        </pc:spChg>
        <pc:spChg chg="add mod">
          <ac:chgData name="Mattia Parise" userId="8af056d1-15ea-4db1-bc62-a374d29dad5a" providerId="ADAL" clId="{93F53BBC-5E2B-4495-8327-C77B6832D516}" dt="2023-03-22T20:15:15.281" v="134"/>
          <ac:spMkLst>
            <pc:docMk/>
            <pc:sldMk cId="3107369668" sldId="2750"/>
            <ac:spMk id="10" creationId="{8FE3CA75-6B5F-3DF3-3D2D-5690D2F37CB7}"/>
          </ac:spMkLst>
        </pc:spChg>
        <pc:spChg chg="del">
          <ac:chgData name="Mattia Parise" userId="8af056d1-15ea-4db1-bc62-a374d29dad5a" providerId="ADAL" clId="{93F53BBC-5E2B-4495-8327-C77B6832D516}" dt="2023-03-22T20:14:59.481" v="129" actId="478"/>
          <ac:spMkLst>
            <pc:docMk/>
            <pc:sldMk cId="3107369668" sldId="2750"/>
            <ac:spMk id="12" creationId="{43B12881-7680-F299-60C8-3FC22CB074E6}"/>
          </ac:spMkLst>
        </pc:spChg>
        <pc:spChg chg="add mod">
          <ac:chgData name="Mattia Parise" userId="8af056d1-15ea-4db1-bc62-a374d29dad5a" providerId="ADAL" clId="{93F53BBC-5E2B-4495-8327-C77B6832D516}" dt="2023-03-22T20:15:15.281" v="134"/>
          <ac:spMkLst>
            <pc:docMk/>
            <pc:sldMk cId="3107369668" sldId="2750"/>
            <ac:spMk id="19" creationId="{067A9FB8-F15C-7F09-2ED1-7FF464BA8B7B}"/>
          </ac:spMkLst>
        </pc:spChg>
        <pc:spChg chg="add mod">
          <ac:chgData name="Mattia Parise" userId="8af056d1-15ea-4db1-bc62-a374d29dad5a" providerId="ADAL" clId="{93F53BBC-5E2B-4495-8327-C77B6832D516}" dt="2023-03-22T20:15:15.281" v="134"/>
          <ac:spMkLst>
            <pc:docMk/>
            <pc:sldMk cId="3107369668" sldId="2750"/>
            <ac:spMk id="20" creationId="{B34A59A7-435C-55F4-0CAB-E8679BB6F30D}"/>
          </ac:spMkLst>
        </pc:spChg>
        <pc:spChg chg="add mod">
          <ac:chgData name="Mattia Parise" userId="8af056d1-15ea-4db1-bc62-a374d29dad5a" providerId="ADAL" clId="{93F53BBC-5E2B-4495-8327-C77B6832D516}" dt="2023-03-22T20:15:15.281" v="134"/>
          <ac:spMkLst>
            <pc:docMk/>
            <pc:sldMk cId="3107369668" sldId="2750"/>
            <ac:spMk id="24" creationId="{467C153F-8E9F-C228-C96E-A44BECA298A2}"/>
          </ac:spMkLst>
        </pc:spChg>
        <pc:picChg chg="del">
          <ac:chgData name="Mattia Parise" userId="8af056d1-15ea-4db1-bc62-a374d29dad5a" providerId="ADAL" clId="{93F53BBC-5E2B-4495-8327-C77B6832D516}" dt="2023-03-22T20:14:58.773" v="128" actId="478"/>
          <ac:picMkLst>
            <pc:docMk/>
            <pc:sldMk cId="3107369668" sldId="2750"/>
            <ac:picMk id="9" creationId="{631CC3C7-0B5A-2201-B558-DAE089AD7D5D}"/>
          </ac:picMkLst>
        </pc:picChg>
        <pc:picChg chg="add mod">
          <ac:chgData name="Mattia Parise" userId="8af056d1-15ea-4db1-bc62-a374d29dad5a" providerId="ADAL" clId="{93F53BBC-5E2B-4495-8327-C77B6832D516}" dt="2023-03-22T20:15:15.281" v="134"/>
          <ac:picMkLst>
            <pc:docMk/>
            <pc:sldMk cId="3107369668" sldId="2750"/>
            <ac:picMk id="11" creationId="{338B8627-7CB5-A1FA-C6BE-4ACC7B86EA99}"/>
          </ac:picMkLst>
        </pc:picChg>
        <pc:picChg chg="del">
          <ac:chgData name="Mattia Parise" userId="8af056d1-15ea-4db1-bc62-a374d29dad5a" providerId="ADAL" clId="{93F53BBC-5E2B-4495-8327-C77B6832D516}" dt="2023-03-22T20:15:00.446" v="131" actId="478"/>
          <ac:picMkLst>
            <pc:docMk/>
            <pc:sldMk cId="3107369668" sldId="2750"/>
            <ac:picMk id="13" creationId="{B85D315C-04FD-6DF5-8B22-D68747315F94}"/>
          </ac:picMkLst>
        </pc:picChg>
        <pc:picChg chg="del">
          <ac:chgData name="Mattia Parise" userId="8af056d1-15ea-4db1-bc62-a374d29dad5a" providerId="ADAL" clId="{93F53BBC-5E2B-4495-8327-C77B6832D516}" dt="2023-03-22T20:15:00.004" v="130" actId="478"/>
          <ac:picMkLst>
            <pc:docMk/>
            <pc:sldMk cId="3107369668" sldId="2750"/>
            <ac:picMk id="14" creationId="{581301D5-9603-96D9-A59A-03128B78E2DB}"/>
          </ac:picMkLst>
        </pc:picChg>
        <pc:picChg chg="add mod">
          <ac:chgData name="Mattia Parise" userId="8af056d1-15ea-4db1-bc62-a374d29dad5a" providerId="ADAL" clId="{93F53BBC-5E2B-4495-8327-C77B6832D516}" dt="2023-03-22T20:15:15.281" v="134"/>
          <ac:picMkLst>
            <pc:docMk/>
            <pc:sldMk cId="3107369668" sldId="2750"/>
            <ac:picMk id="15" creationId="{FD61AAE9-A882-2014-30C9-3F01BC41E04B}"/>
          </ac:picMkLst>
        </pc:picChg>
        <pc:picChg chg="add mod">
          <ac:chgData name="Mattia Parise" userId="8af056d1-15ea-4db1-bc62-a374d29dad5a" providerId="ADAL" clId="{93F53BBC-5E2B-4495-8327-C77B6832D516}" dt="2023-03-22T20:15:15.281" v="134"/>
          <ac:picMkLst>
            <pc:docMk/>
            <pc:sldMk cId="3107369668" sldId="2750"/>
            <ac:picMk id="16" creationId="{D680B3A9-CC8A-4B26-4DE4-4DAFC4AF66FC}"/>
          </ac:picMkLst>
        </pc:picChg>
        <pc:picChg chg="add mod">
          <ac:chgData name="Mattia Parise" userId="8af056d1-15ea-4db1-bc62-a374d29dad5a" providerId="ADAL" clId="{93F53BBC-5E2B-4495-8327-C77B6832D516}" dt="2023-03-22T20:15:15.281" v="134"/>
          <ac:picMkLst>
            <pc:docMk/>
            <pc:sldMk cId="3107369668" sldId="2750"/>
            <ac:picMk id="17" creationId="{23BEDBC2-5166-46E3-C55C-ACE3B11F2024}"/>
          </ac:picMkLst>
        </pc:picChg>
        <pc:picChg chg="add mod">
          <ac:chgData name="Mattia Parise" userId="8af056d1-15ea-4db1-bc62-a374d29dad5a" providerId="ADAL" clId="{93F53BBC-5E2B-4495-8327-C77B6832D516}" dt="2023-03-22T20:15:15.281" v="134"/>
          <ac:picMkLst>
            <pc:docMk/>
            <pc:sldMk cId="3107369668" sldId="2750"/>
            <ac:picMk id="18" creationId="{E1C4E6C0-CFD1-1458-FC33-A9EB04F10380}"/>
          </ac:picMkLst>
        </pc:picChg>
        <pc:picChg chg="add mod">
          <ac:chgData name="Mattia Parise" userId="8af056d1-15ea-4db1-bc62-a374d29dad5a" providerId="ADAL" clId="{93F53BBC-5E2B-4495-8327-C77B6832D516}" dt="2023-03-22T20:15:15.281" v="134"/>
          <ac:picMkLst>
            <pc:docMk/>
            <pc:sldMk cId="3107369668" sldId="2750"/>
            <ac:picMk id="21" creationId="{092BE4B8-CAFB-AEA2-3876-ED71535B61F5}"/>
          </ac:picMkLst>
        </pc:picChg>
        <pc:picChg chg="add mod">
          <ac:chgData name="Mattia Parise" userId="8af056d1-15ea-4db1-bc62-a374d29dad5a" providerId="ADAL" clId="{93F53BBC-5E2B-4495-8327-C77B6832D516}" dt="2023-03-22T20:15:15.281" v="134"/>
          <ac:picMkLst>
            <pc:docMk/>
            <pc:sldMk cId="3107369668" sldId="2750"/>
            <ac:picMk id="22" creationId="{6B103344-CF23-D0E4-7CF3-EE66B3A22892}"/>
          </ac:picMkLst>
        </pc:picChg>
        <pc:picChg chg="add mod">
          <ac:chgData name="Mattia Parise" userId="8af056d1-15ea-4db1-bc62-a374d29dad5a" providerId="ADAL" clId="{93F53BBC-5E2B-4495-8327-C77B6832D516}" dt="2023-03-22T20:15:15.281" v="134"/>
          <ac:picMkLst>
            <pc:docMk/>
            <pc:sldMk cId="3107369668" sldId="2750"/>
            <ac:picMk id="23" creationId="{0C252BDA-5B9A-8655-D88A-28F8F1F8BF7F}"/>
          </ac:picMkLst>
        </pc:picChg>
      </pc:sldChg>
      <pc:sldChg chg="addSp delSp modSp add mod">
        <pc:chgData name="Mattia Parise" userId="8af056d1-15ea-4db1-bc62-a374d29dad5a" providerId="ADAL" clId="{93F53BBC-5E2B-4495-8327-C77B6832D516}" dt="2023-03-22T20:15:48.437" v="151"/>
        <pc:sldMkLst>
          <pc:docMk/>
          <pc:sldMk cId="1306651117" sldId="2751"/>
        </pc:sldMkLst>
        <pc:spChg chg="add del mod">
          <ac:chgData name="Mattia Parise" userId="8af056d1-15ea-4db1-bc62-a374d29dad5a" providerId="ADAL" clId="{93F53BBC-5E2B-4495-8327-C77B6832D516}" dt="2023-03-22T20:15:31.131" v="137" actId="478"/>
          <ac:spMkLst>
            <pc:docMk/>
            <pc:sldMk cId="1306651117" sldId="2751"/>
            <ac:spMk id="7" creationId="{650D0AA3-0590-210A-E1FE-0C2758016F06}"/>
          </ac:spMkLst>
        </pc:spChg>
        <pc:spChg chg="add mod">
          <ac:chgData name="Mattia Parise" userId="8af056d1-15ea-4db1-bc62-a374d29dad5a" providerId="ADAL" clId="{93F53BBC-5E2B-4495-8327-C77B6832D516}" dt="2023-03-22T20:15:45.312" v="149"/>
          <ac:spMkLst>
            <pc:docMk/>
            <pc:sldMk cId="1306651117" sldId="2751"/>
            <ac:spMk id="8" creationId="{DEFA2E87-E741-1462-69A5-0A9DD7BFD5C4}"/>
          </ac:spMkLst>
        </pc:spChg>
        <pc:spChg chg="del">
          <ac:chgData name="Mattia Parise" userId="8af056d1-15ea-4db1-bc62-a374d29dad5a" providerId="ADAL" clId="{93F53BBC-5E2B-4495-8327-C77B6832D516}" dt="2023-03-22T20:15:29.224" v="136" actId="478"/>
          <ac:spMkLst>
            <pc:docMk/>
            <pc:sldMk cId="1306651117" sldId="2751"/>
            <ac:spMk id="10" creationId="{8FE3CA75-6B5F-3DF3-3D2D-5690D2F37CB7}"/>
          </ac:spMkLst>
        </pc:spChg>
        <pc:spChg chg="del">
          <ac:chgData name="Mattia Parise" userId="8af056d1-15ea-4db1-bc62-a374d29dad5a" providerId="ADAL" clId="{93F53BBC-5E2B-4495-8327-C77B6832D516}" dt="2023-03-22T20:15:36.240" v="147" actId="478"/>
          <ac:spMkLst>
            <pc:docMk/>
            <pc:sldMk cId="1306651117" sldId="2751"/>
            <ac:spMk id="19" creationId="{067A9FB8-F15C-7F09-2ED1-7FF464BA8B7B}"/>
          </ac:spMkLst>
        </pc:spChg>
        <pc:spChg chg="del">
          <ac:chgData name="Mattia Parise" userId="8af056d1-15ea-4db1-bc62-a374d29dad5a" providerId="ADAL" clId="{93F53BBC-5E2B-4495-8327-C77B6832D516}" dt="2023-03-22T20:15:37.480" v="148" actId="478"/>
          <ac:spMkLst>
            <pc:docMk/>
            <pc:sldMk cId="1306651117" sldId="2751"/>
            <ac:spMk id="20" creationId="{B34A59A7-435C-55F4-0CAB-E8679BB6F30D}"/>
          </ac:spMkLst>
        </pc:spChg>
        <pc:spChg chg="del">
          <ac:chgData name="Mattia Parise" userId="8af056d1-15ea-4db1-bc62-a374d29dad5a" providerId="ADAL" clId="{93F53BBC-5E2B-4495-8327-C77B6832D516}" dt="2023-03-22T20:15:33.259" v="141" actId="478"/>
          <ac:spMkLst>
            <pc:docMk/>
            <pc:sldMk cId="1306651117" sldId="2751"/>
            <ac:spMk id="24" creationId="{467C153F-8E9F-C228-C96E-A44BECA298A2}"/>
          </ac:spMkLst>
        </pc:spChg>
        <pc:spChg chg="add mod">
          <ac:chgData name="Mattia Parise" userId="8af056d1-15ea-4db1-bc62-a374d29dad5a" providerId="ADAL" clId="{93F53BBC-5E2B-4495-8327-C77B6832D516}" dt="2023-03-22T20:15:45.312" v="149"/>
          <ac:spMkLst>
            <pc:docMk/>
            <pc:sldMk cId="1306651117" sldId="2751"/>
            <ac:spMk id="25" creationId="{88B94D40-D446-6592-9D86-F0D4B23F70FC}"/>
          </ac:spMkLst>
        </pc:spChg>
        <pc:spChg chg="add mod">
          <ac:chgData name="Mattia Parise" userId="8af056d1-15ea-4db1-bc62-a374d29dad5a" providerId="ADAL" clId="{93F53BBC-5E2B-4495-8327-C77B6832D516}" dt="2023-03-22T20:15:45.312" v="149"/>
          <ac:spMkLst>
            <pc:docMk/>
            <pc:sldMk cId="1306651117" sldId="2751"/>
            <ac:spMk id="26" creationId="{E33CD47D-2F70-E2C0-91E0-69A3F1C6E0B5}"/>
          </ac:spMkLst>
        </pc:spChg>
        <pc:spChg chg="add mod">
          <ac:chgData name="Mattia Parise" userId="8af056d1-15ea-4db1-bc62-a374d29dad5a" providerId="ADAL" clId="{93F53BBC-5E2B-4495-8327-C77B6832D516}" dt="2023-03-22T20:15:45.312" v="149"/>
          <ac:spMkLst>
            <pc:docMk/>
            <pc:sldMk cId="1306651117" sldId="2751"/>
            <ac:spMk id="27" creationId="{A02AA46F-CEEE-E929-4282-43CD68960940}"/>
          </ac:spMkLst>
        </pc:spChg>
        <pc:spChg chg="add mod">
          <ac:chgData name="Mattia Parise" userId="8af056d1-15ea-4db1-bc62-a374d29dad5a" providerId="ADAL" clId="{93F53BBC-5E2B-4495-8327-C77B6832D516}" dt="2023-03-22T20:15:45.312" v="149"/>
          <ac:spMkLst>
            <pc:docMk/>
            <pc:sldMk cId="1306651117" sldId="2751"/>
            <ac:spMk id="30" creationId="{E0BD6F61-243F-7619-8D5E-6711B08813D1}"/>
          </ac:spMkLst>
        </pc:spChg>
        <pc:spChg chg="add del mod">
          <ac:chgData name="Mattia Parise" userId="8af056d1-15ea-4db1-bc62-a374d29dad5a" providerId="ADAL" clId="{93F53BBC-5E2B-4495-8327-C77B6832D516}" dt="2023-03-22T20:15:48.437" v="151"/>
          <ac:spMkLst>
            <pc:docMk/>
            <pc:sldMk cId="1306651117" sldId="2751"/>
            <ac:spMk id="31" creationId="{285B07EB-1707-F6D3-0539-92E8609B4C3D}"/>
          </ac:spMkLst>
        </pc:spChg>
        <pc:spChg chg="add del mod">
          <ac:chgData name="Mattia Parise" userId="8af056d1-15ea-4db1-bc62-a374d29dad5a" providerId="ADAL" clId="{93F53BBC-5E2B-4495-8327-C77B6832D516}" dt="2023-03-22T20:15:48.437" v="151"/>
          <ac:spMkLst>
            <pc:docMk/>
            <pc:sldMk cId="1306651117" sldId="2751"/>
            <ac:spMk id="36" creationId="{24EC89D5-CED0-3FCA-9B6C-49D77824A327}"/>
          </ac:spMkLst>
        </pc:spChg>
        <pc:spChg chg="add del mod">
          <ac:chgData name="Mattia Parise" userId="8af056d1-15ea-4db1-bc62-a374d29dad5a" providerId="ADAL" clId="{93F53BBC-5E2B-4495-8327-C77B6832D516}" dt="2023-03-22T20:15:48.437" v="151"/>
          <ac:spMkLst>
            <pc:docMk/>
            <pc:sldMk cId="1306651117" sldId="2751"/>
            <ac:spMk id="37" creationId="{65D4284B-41CA-4882-FB91-0D663E4D4EF7}"/>
          </ac:spMkLst>
        </pc:spChg>
        <pc:spChg chg="add del mod">
          <ac:chgData name="Mattia Parise" userId="8af056d1-15ea-4db1-bc62-a374d29dad5a" providerId="ADAL" clId="{93F53BBC-5E2B-4495-8327-C77B6832D516}" dt="2023-03-22T20:15:48.437" v="151"/>
          <ac:spMkLst>
            <pc:docMk/>
            <pc:sldMk cId="1306651117" sldId="2751"/>
            <ac:spMk id="38" creationId="{EDAC3DF5-76A3-B702-A6A6-465DFF480E51}"/>
          </ac:spMkLst>
        </pc:spChg>
        <pc:spChg chg="add del mod">
          <ac:chgData name="Mattia Parise" userId="8af056d1-15ea-4db1-bc62-a374d29dad5a" providerId="ADAL" clId="{93F53BBC-5E2B-4495-8327-C77B6832D516}" dt="2023-03-22T20:15:48.437" v="151"/>
          <ac:spMkLst>
            <pc:docMk/>
            <pc:sldMk cId="1306651117" sldId="2751"/>
            <ac:spMk id="41" creationId="{7970DBE4-7760-F00B-80C2-DF77C4D483EF}"/>
          </ac:spMkLst>
        </pc:spChg>
        <pc:picChg chg="add mod">
          <ac:chgData name="Mattia Parise" userId="8af056d1-15ea-4db1-bc62-a374d29dad5a" providerId="ADAL" clId="{93F53BBC-5E2B-4495-8327-C77B6832D516}" dt="2023-03-22T20:15:45.312" v="149"/>
          <ac:picMkLst>
            <pc:docMk/>
            <pc:sldMk cId="1306651117" sldId="2751"/>
            <ac:picMk id="9" creationId="{94A4521C-E739-C5B5-5166-DF2976CFE6B2}"/>
          </ac:picMkLst>
        </pc:picChg>
        <pc:picChg chg="del">
          <ac:chgData name="Mattia Parise" userId="8af056d1-15ea-4db1-bc62-a374d29dad5a" providerId="ADAL" clId="{93F53BBC-5E2B-4495-8327-C77B6832D516}" dt="2023-03-22T20:15:34.710" v="145" actId="478"/>
          <ac:picMkLst>
            <pc:docMk/>
            <pc:sldMk cId="1306651117" sldId="2751"/>
            <ac:picMk id="11" creationId="{338B8627-7CB5-A1FA-C6BE-4ACC7B86EA99}"/>
          </ac:picMkLst>
        </pc:picChg>
        <pc:picChg chg="add mod">
          <ac:chgData name="Mattia Parise" userId="8af056d1-15ea-4db1-bc62-a374d29dad5a" providerId="ADAL" clId="{93F53BBC-5E2B-4495-8327-C77B6832D516}" dt="2023-03-22T20:15:45.312" v="149"/>
          <ac:picMkLst>
            <pc:docMk/>
            <pc:sldMk cId="1306651117" sldId="2751"/>
            <ac:picMk id="12" creationId="{4F705866-A4BE-15C7-F7BD-996EAD32B426}"/>
          </ac:picMkLst>
        </pc:picChg>
        <pc:picChg chg="add mod">
          <ac:chgData name="Mattia Parise" userId="8af056d1-15ea-4db1-bc62-a374d29dad5a" providerId="ADAL" clId="{93F53BBC-5E2B-4495-8327-C77B6832D516}" dt="2023-03-22T20:15:45.312" v="149"/>
          <ac:picMkLst>
            <pc:docMk/>
            <pc:sldMk cId="1306651117" sldId="2751"/>
            <ac:picMk id="13" creationId="{6F9E7860-81E6-F4FD-10B8-EE0D3A542EA6}"/>
          </ac:picMkLst>
        </pc:picChg>
        <pc:picChg chg="add mod">
          <ac:chgData name="Mattia Parise" userId="8af056d1-15ea-4db1-bc62-a374d29dad5a" providerId="ADAL" clId="{93F53BBC-5E2B-4495-8327-C77B6832D516}" dt="2023-03-22T20:15:45.312" v="149"/>
          <ac:picMkLst>
            <pc:docMk/>
            <pc:sldMk cId="1306651117" sldId="2751"/>
            <ac:picMk id="14" creationId="{8F0BE861-2A8A-FCB8-755D-BE7EC6EFA065}"/>
          </ac:picMkLst>
        </pc:picChg>
        <pc:picChg chg="del">
          <ac:chgData name="Mattia Parise" userId="8af056d1-15ea-4db1-bc62-a374d29dad5a" providerId="ADAL" clId="{93F53BBC-5E2B-4495-8327-C77B6832D516}" dt="2023-03-22T20:15:35.153" v="146" actId="478"/>
          <ac:picMkLst>
            <pc:docMk/>
            <pc:sldMk cId="1306651117" sldId="2751"/>
            <ac:picMk id="15" creationId="{FD61AAE9-A882-2014-30C9-3F01BC41E04B}"/>
          </ac:picMkLst>
        </pc:picChg>
        <pc:picChg chg="del">
          <ac:chgData name="Mattia Parise" userId="8af056d1-15ea-4db1-bc62-a374d29dad5a" providerId="ADAL" clId="{93F53BBC-5E2B-4495-8327-C77B6832D516}" dt="2023-03-22T20:15:34.374" v="144" actId="478"/>
          <ac:picMkLst>
            <pc:docMk/>
            <pc:sldMk cId="1306651117" sldId="2751"/>
            <ac:picMk id="16" creationId="{D680B3A9-CC8A-4B26-4DE4-4DAFC4AF66FC}"/>
          </ac:picMkLst>
        </pc:picChg>
        <pc:picChg chg="del">
          <ac:chgData name="Mattia Parise" userId="8af056d1-15ea-4db1-bc62-a374d29dad5a" providerId="ADAL" clId="{93F53BBC-5E2B-4495-8327-C77B6832D516}" dt="2023-03-22T20:15:34.031" v="143" actId="478"/>
          <ac:picMkLst>
            <pc:docMk/>
            <pc:sldMk cId="1306651117" sldId="2751"/>
            <ac:picMk id="17" creationId="{23BEDBC2-5166-46E3-C55C-ACE3B11F2024}"/>
          </ac:picMkLst>
        </pc:picChg>
        <pc:picChg chg="del">
          <ac:chgData name="Mattia Parise" userId="8af056d1-15ea-4db1-bc62-a374d29dad5a" providerId="ADAL" clId="{93F53BBC-5E2B-4495-8327-C77B6832D516}" dt="2023-03-22T20:15:33.690" v="142" actId="478"/>
          <ac:picMkLst>
            <pc:docMk/>
            <pc:sldMk cId="1306651117" sldId="2751"/>
            <ac:picMk id="18" creationId="{E1C4E6C0-CFD1-1458-FC33-A9EB04F10380}"/>
          </ac:picMkLst>
        </pc:picChg>
        <pc:picChg chg="del">
          <ac:chgData name="Mattia Parise" userId="8af056d1-15ea-4db1-bc62-a374d29dad5a" providerId="ADAL" clId="{93F53BBC-5E2B-4495-8327-C77B6832D516}" dt="2023-03-22T20:15:31.540" v="138" actId="478"/>
          <ac:picMkLst>
            <pc:docMk/>
            <pc:sldMk cId="1306651117" sldId="2751"/>
            <ac:picMk id="21" creationId="{092BE4B8-CAFB-AEA2-3876-ED71535B61F5}"/>
          </ac:picMkLst>
        </pc:picChg>
        <pc:picChg chg="del">
          <ac:chgData name="Mattia Parise" userId="8af056d1-15ea-4db1-bc62-a374d29dad5a" providerId="ADAL" clId="{93F53BBC-5E2B-4495-8327-C77B6832D516}" dt="2023-03-22T20:15:31.867" v="139" actId="478"/>
          <ac:picMkLst>
            <pc:docMk/>
            <pc:sldMk cId="1306651117" sldId="2751"/>
            <ac:picMk id="22" creationId="{6B103344-CF23-D0E4-7CF3-EE66B3A22892}"/>
          </ac:picMkLst>
        </pc:picChg>
        <pc:picChg chg="del">
          <ac:chgData name="Mattia Parise" userId="8af056d1-15ea-4db1-bc62-a374d29dad5a" providerId="ADAL" clId="{93F53BBC-5E2B-4495-8327-C77B6832D516}" dt="2023-03-22T20:15:32.224" v="140" actId="478"/>
          <ac:picMkLst>
            <pc:docMk/>
            <pc:sldMk cId="1306651117" sldId="2751"/>
            <ac:picMk id="23" creationId="{0C252BDA-5B9A-8655-D88A-28F8F1F8BF7F}"/>
          </ac:picMkLst>
        </pc:picChg>
        <pc:picChg chg="add mod">
          <ac:chgData name="Mattia Parise" userId="8af056d1-15ea-4db1-bc62-a374d29dad5a" providerId="ADAL" clId="{93F53BBC-5E2B-4495-8327-C77B6832D516}" dt="2023-03-22T20:15:45.312" v="149"/>
          <ac:picMkLst>
            <pc:docMk/>
            <pc:sldMk cId="1306651117" sldId="2751"/>
            <ac:picMk id="28" creationId="{A82F6168-EF65-CE03-36F6-9363FA7D50B3}"/>
          </ac:picMkLst>
        </pc:picChg>
        <pc:picChg chg="add mod">
          <ac:chgData name="Mattia Parise" userId="8af056d1-15ea-4db1-bc62-a374d29dad5a" providerId="ADAL" clId="{93F53BBC-5E2B-4495-8327-C77B6832D516}" dt="2023-03-22T20:15:45.312" v="149"/>
          <ac:picMkLst>
            <pc:docMk/>
            <pc:sldMk cId="1306651117" sldId="2751"/>
            <ac:picMk id="29" creationId="{02399848-93AF-C49C-1BB6-1DDDD6B438AB}"/>
          </ac:picMkLst>
        </pc:picChg>
        <pc:picChg chg="add del mod">
          <ac:chgData name="Mattia Parise" userId="8af056d1-15ea-4db1-bc62-a374d29dad5a" providerId="ADAL" clId="{93F53BBC-5E2B-4495-8327-C77B6832D516}" dt="2023-03-22T20:15:48.437" v="151"/>
          <ac:picMkLst>
            <pc:docMk/>
            <pc:sldMk cId="1306651117" sldId="2751"/>
            <ac:picMk id="32" creationId="{8C799152-FBBE-AE90-162E-20D6607A67B2}"/>
          </ac:picMkLst>
        </pc:picChg>
        <pc:picChg chg="add del mod">
          <ac:chgData name="Mattia Parise" userId="8af056d1-15ea-4db1-bc62-a374d29dad5a" providerId="ADAL" clId="{93F53BBC-5E2B-4495-8327-C77B6832D516}" dt="2023-03-22T20:15:48.437" v="151"/>
          <ac:picMkLst>
            <pc:docMk/>
            <pc:sldMk cId="1306651117" sldId="2751"/>
            <ac:picMk id="33" creationId="{9621AD02-988A-0342-EBD9-69F74622D681}"/>
          </ac:picMkLst>
        </pc:picChg>
        <pc:picChg chg="add del mod">
          <ac:chgData name="Mattia Parise" userId="8af056d1-15ea-4db1-bc62-a374d29dad5a" providerId="ADAL" clId="{93F53BBC-5E2B-4495-8327-C77B6832D516}" dt="2023-03-22T20:15:48.437" v="151"/>
          <ac:picMkLst>
            <pc:docMk/>
            <pc:sldMk cId="1306651117" sldId="2751"/>
            <ac:picMk id="34" creationId="{3237306D-9149-D63A-EE4C-B9C2FD29EEC9}"/>
          </ac:picMkLst>
        </pc:picChg>
        <pc:picChg chg="add del mod">
          <ac:chgData name="Mattia Parise" userId="8af056d1-15ea-4db1-bc62-a374d29dad5a" providerId="ADAL" clId="{93F53BBC-5E2B-4495-8327-C77B6832D516}" dt="2023-03-22T20:15:48.437" v="151"/>
          <ac:picMkLst>
            <pc:docMk/>
            <pc:sldMk cId="1306651117" sldId="2751"/>
            <ac:picMk id="35" creationId="{84A94D6D-4454-2D39-6873-29375F2653A5}"/>
          </ac:picMkLst>
        </pc:picChg>
        <pc:picChg chg="add del mod">
          <ac:chgData name="Mattia Parise" userId="8af056d1-15ea-4db1-bc62-a374d29dad5a" providerId="ADAL" clId="{93F53BBC-5E2B-4495-8327-C77B6832D516}" dt="2023-03-22T20:15:48.437" v="151"/>
          <ac:picMkLst>
            <pc:docMk/>
            <pc:sldMk cId="1306651117" sldId="2751"/>
            <ac:picMk id="39" creationId="{E67A34D4-6C75-9DAE-7843-BAEA451EC616}"/>
          </ac:picMkLst>
        </pc:picChg>
        <pc:picChg chg="add del mod">
          <ac:chgData name="Mattia Parise" userId="8af056d1-15ea-4db1-bc62-a374d29dad5a" providerId="ADAL" clId="{93F53BBC-5E2B-4495-8327-C77B6832D516}" dt="2023-03-22T20:15:48.437" v="151"/>
          <ac:picMkLst>
            <pc:docMk/>
            <pc:sldMk cId="1306651117" sldId="2751"/>
            <ac:picMk id="40" creationId="{2C07A15C-F99B-F3EA-D667-3BFABD6BECEC}"/>
          </ac:picMkLst>
        </pc:picChg>
      </pc:sldChg>
      <pc:sldChg chg="addSp delSp modSp add mod">
        <pc:chgData name="Mattia Parise" userId="8af056d1-15ea-4db1-bc62-a374d29dad5a" providerId="ADAL" clId="{93F53BBC-5E2B-4495-8327-C77B6832D516}" dt="2023-03-22T20:16:28.399" v="171"/>
        <pc:sldMkLst>
          <pc:docMk/>
          <pc:sldMk cId="3069733933" sldId="2752"/>
        </pc:sldMkLst>
        <pc:spChg chg="mod">
          <ac:chgData name="Mattia Parise" userId="8af056d1-15ea-4db1-bc62-a374d29dad5a" providerId="ADAL" clId="{93F53BBC-5E2B-4495-8327-C77B6832D516}" dt="2023-03-22T20:16:22.019" v="170" actId="20577"/>
          <ac:spMkLst>
            <pc:docMk/>
            <pc:sldMk cId="3069733933" sldId="2752"/>
            <ac:spMk id="3" creationId="{46D2A13D-D372-40F5-AAC8-167643998BA9}"/>
          </ac:spMkLst>
        </pc:spChg>
        <pc:spChg chg="add del mod">
          <ac:chgData name="Mattia Parise" userId="8af056d1-15ea-4db1-bc62-a374d29dad5a" providerId="ADAL" clId="{93F53BBC-5E2B-4495-8327-C77B6832D516}" dt="2023-03-22T20:16:10.315" v="154" actId="478"/>
          <ac:spMkLst>
            <pc:docMk/>
            <pc:sldMk cId="3069733933" sldId="2752"/>
            <ac:spMk id="7" creationId="{EE2AA2B6-E484-C991-F00F-A1343878E3D6}"/>
          </ac:spMkLst>
        </pc:spChg>
        <pc:spChg chg="del">
          <ac:chgData name="Mattia Parise" userId="8af056d1-15ea-4db1-bc62-a374d29dad5a" providerId="ADAL" clId="{93F53BBC-5E2B-4495-8327-C77B6832D516}" dt="2023-03-22T20:16:08.921" v="153" actId="478"/>
          <ac:spMkLst>
            <pc:docMk/>
            <pc:sldMk cId="3069733933" sldId="2752"/>
            <ac:spMk id="8" creationId="{DEFA2E87-E741-1462-69A5-0A9DD7BFD5C4}"/>
          </ac:spMkLst>
        </pc:spChg>
        <pc:spChg chg="add mod">
          <ac:chgData name="Mattia Parise" userId="8af056d1-15ea-4db1-bc62-a374d29dad5a" providerId="ADAL" clId="{93F53BBC-5E2B-4495-8327-C77B6832D516}" dt="2023-03-22T20:16:28.399" v="171"/>
          <ac:spMkLst>
            <pc:docMk/>
            <pc:sldMk cId="3069733933" sldId="2752"/>
            <ac:spMk id="15" creationId="{B333448B-83DC-4719-2978-EC56C43454D7}"/>
          </ac:spMkLst>
        </pc:spChg>
        <pc:spChg chg="add mod">
          <ac:chgData name="Mattia Parise" userId="8af056d1-15ea-4db1-bc62-a374d29dad5a" providerId="ADAL" clId="{93F53BBC-5E2B-4495-8327-C77B6832D516}" dt="2023-03-22T20:16:28.399" v="171"/>
          <ac:spMkLst>
            <pc:docMk/>
            <pc:sldMk cId="3069733933" sldId="2752"/>
            <ac:spMk id="17" creationId="{507A7E03-61E4-0049-501D-52B012C3C64D}"/>
          </ac:spMkLst>
        </pc:spChg>
        <pc:spChg chg="add mod">
          <ac:chgData name="Mattia Parise" userId="8af056d1-15ea-4db1-bc62-a374d29dad5a" providerId="ADAL" clId="{93F53BBC-5E2B-4495-8327-C77B6832D516}" dt="2023-03-22T20:16:28.399" v="171"/>
          <ac:spMkLst>
            <pc:docMk/>
            <pc:sldMk cId="3069733933" sldId="2752"/>
            <ac:spMk id="18" creationId="{696E2073-33C1-E878-8A53-867CA106EC30}"/>
          </ac:spMkLst>
        </pc:spChg>
        <pc:spChg chg="add mod">
          <ac:chgData name="Mattia Parise" userId="8af056d1-15ea-4db1-bc62-a374d29dad5a" providerId="ADAL" clId="{93F53BBC-5E2B-4495-8327-C77B6832D516}" dt="2023-03-22T20:16:28.399" v="171"/>
          <ac:spMkLst>
            <pc:docMk/>
            <pc:sldMk cId="3069733933" sldId="2752"/>
            <ac:spMk id="19" creationId="{1BE4A765-96C3-18BF-EB49-0F4FBA14B799}"/>
          </ac:spMkLst>
        </pc:spChg>
        <pc:spChg chg="del">
          <ac:chgData name="Mattia Parise" userId="8af056d1-15ea-4db1-bc62-a374d29dad5a" providerId="ADAL" clId="{93F53BBC-5E2B-4495-8327-C77B6832D516}" dt="2023-03-22T20:16:11.956" v="156" actId="478"/>
          <ac:spMkLst>
            <pc:docMk/>
            <pc:sldMk cId="3069733933" sldId="2752"/>
            <ac:spMk id="25" creationId="{88B94D40-D446-6592-9D86-F0D4B23F70FC}"/>
          </ac:spMkLst>
        </pc:spChg>
        <pc:spChg chg="del mod">
          <ac:chgData name="Mattia Parise" userId="8af056d1-15ea-4db1-bc62-a374d29dad5a" providerId="ADAL" clId="{93F53BBC-5E2B-4495-8327-C77B6832D516}" dt="2023-03-22T20:16:13.313" v="159" actId="478"/>
          <ac:spMkLst>
            <pc:docMk/>
            <pc:sldMk cId="3069733933" sldId="2752"/>
            <ac:spMk id="26" creationId="{E33CD47D-2F70-E2C0-91E0-69A3F1C6E0B5}"/>
          </ac:spMkLst>
        </pc:spChg>
        <pc:spChg chg="del">
          <ac:chgData name="Mattia Parise" userId="8af056d1-15ea-4db1-bc62-a374d29dad5a" providerId="ADAL" clId="{93F53BBC-5E2B-4495-8327-C77B6832D516}" dt="2023-03-22T20:16:16.054" v="164" actId="478"/>
          <ac:spMkLst>
            <pc:docMk/>
            <pc:sldMk cId="3069733933" sldId="2752"/>
            <ac:spMk id="27" creationId="{A02AA46F-CEEE-E929-4282-43CD68960940}"/>
          </ac:spMkLst>
        </pc:spChg>
        <pc:spChg chg="del mod">
          <ac:chgData name="Mattia Parise" userId="8af056d1-15ea-4db1-bc62-a374d29dad5a" providerId="ADAL" clId="{93F53BBC-5E2B-4495-8327-C77B6832D516}" dt="2023-03-22T20:16:14.391" v="161" actId="478"/>
          <ac:spMkLst>
            <pc:docMk/>
            <pc:sldMk cId="3069733933" sldId="2752"/>
            <ac:spMk id="30" creationId="{E0BD6F61-243F-7619-8D5E-6711B08813D1}"/>
          </ac:spMkLst>
        </pc:spChg>
        <pc:picChg chg="del">
          <ac:chgData name="Mattia Parise" userId="8af056d1-15ea-4db1-bc62-a374d29dad5a" providerId="ADAL" clId="{93F53BBC-5E2B-4495-8327-C77B6832D516}" dt="2023-03-22T20:16:10.817" v="155" actId="478"/>
          <ac:picMkLst>
            <pc:docMk/>
            <pc:sldMk cId="3069733933" sldId="2752"/>
            <ac:picMk id="9" creationId="{94A4521C-E739-C5B5-5166-DF2976CFE6B2}"/>
          </ac:picMkLst>
        </pc:picChg>
        <pc:picChg chg="add mod">
          <ac:chgData name="Mattia Parise" userId="8af056d1-15ea-4db1-bc62-a374d29dad5a" providerId="ADAL" clId="{93F53BBC-5E2B-4495-8327-C77B6832D516}" dt="2023-03-22T20:16:28.399" v="171"/>
          <ac:picMkLst>
            <pc:docMk/>
            <pc:sldMk cId="3069733933" sldId="2752"/>
            <ac:picMk id="10" creationId="{44E107E2-F49C-5A8B-35E8-B9159772BF32}"/>
          </ac:picMkLst>
        </pc:picChg>
        <pc:picChg chg="add mod">
          <ac:chgData name="Mattia Parise" userId="8af056d1-15ea-4db1-bc62-a374d29dad5a" providerId="ADAL" clId="{93F53BBC-5E2B-4495-8327-C77B6832D516}" dt="2023-03-22T20:16:28.399" v="171"/>
          <ac:picMkLst>
            <pc:docMk/>
            <pc:sldMk cId="3069733933" sldId="2752"/>
            <ac:picMk id="11" creationId="{D37F2B89-A2AF-E740-C733-E252E033F7FC}"/>
          </ac:picMkLst>
        </pc:picChg>
        <pc:picChg chg="del">
          <ac:chgData name="Mattia Parise" userId="8af056d1-15ea-4db1-bc62-a374d29dad5a" providerId="ADAL" clId="{93F53BBC-5E2B-4495-8327-C77B6832D516}" dt="2023-03-22T20:16:12.295" v="157" actId="478"/>
          <ac:picMkLst>
            <pc:docMk/>
            <pc:sldMk cId="3069733933" sldId="2752"/>
            <ac:picMk id="12" creationId="{4F705866-A4BE-15C7-F7BD-996EAD32B426}"/>
          </ac:picMkLst>
        </pc:picChg>
        <pc:picChg chg="del">
          <ac:chgData name="Mattia Parise" userId="8af056d1-15ea-4db1-bc62-a374d29dad5a" providerId="ADAL" clId="{93F53BBC-5E2B-4495-8327-C77B6832D516}" dt="2023-03-22T20:16:16.740" v="166" actId="478"/>
          <ac:picMkLst>
            <pc:docMk/>
            <pc:sldMk cId="3069733933" sldId="2752"/>
            <ac:picMk id="13" creationId="{6F9E7860-81E6-F4FD-10B8-EE0D3A542EA6}"/>
          </ac:picMkLst>
        </pc:picChg>
        <pc:picChg chg="del">
          <ac:chgData name="Mattia Parise" userId="8af056d1-15ea-4db1-bc62-a374d29dad5a" providerId="ADAL" clId="{93F53BBC-5E2B-4495-8327-C77B6832D516}" dt="2023-03-22T20:16:16.472" v="165" actId="478"/>
          <ac:picMkLst>
            <pc:docMk/>
            <pc:sldMk cId="3069733933" sldId="2752"/>
            <ac:picMk id="14" creationId="{8F0BE861-2A8A-FCB8-755D-BE7EC6EFA065}"/>
          </ac:picMkLst>
        </pc:picChg>
        <pc:picChg chg="add mod">
          <ac:chgData name="Mattia Parise" userId="8af056d1-15ea-4db1-bc62-a374d29dad5a" providerId="ADAL" clId="{93F53BBC-5E2B-4495-8327-C77B6832D516}" dt="2023-03-22T20:16:28.399" v="171"/>
          <ac:picMkLst>
            <pc:docMk/>
            <pc:sldMk cId="3069733933" sldId="2752"/>
            <ac:picMk id="16" creationId="{5BBD783B-9E82-7980-BACB-89EE90CEEE62}"/>
          </ac:picMkLst>
        </pc:picChg>
        <pc:picChg chg="del">
          <ac:chgData name="Mattia Parise" userId="8af056d1-15ea-4db1-bc62-a374d29dad5a" providerId="ADAL" clId="{93F53BBC-5E2B-4495-8327-C77B6832D516}" dt="2023-03-22T20:16:15.065" v="163" actId="478"/>
          <ac:picMkLst>
            <pc:docMk/>
            <pc:sldMk cId="3069733933" sldId="2752"/>
            <ac:picMk id="28" creationId="{A82F6168-EF65-CE03-36F6-9363FA7D50B3}"/>
          </ac:picMkLst>
        </pc:picChg>
        <pc:picChg chg="del">
          <ac:chgData name="Mattia Parise" userId="8af056d1-15ea-4db1-bc62-a374d29dad5a" providerId="ADAL" clId="{93F53BBC-5E2B-4495-8327-C77B6832D516}" dt="2023-03-22T20:16:14.754" v="162" actId="478"/>
          <ac:picMkLst>
            <pc:docMk/>
            <pc:sldMk cId="3069733933" sldId="2752"/>
            <ac:picMk id="29" creationId="{02399848-93AF-C49C-1BB6-1DDDD6B438AB}"/>
          </ac:picMkLst>
        </pc:picChg>
      </pc:sldChg>
    </pc:docChg>
  </pc:docChgLst>
  <pc:docChgLst>
    <pc:chgData name="Paolo Berrutti" userId="S::berrutti@services.fnal.gov::9e0486ea-620c-42fb-be60-549172eb88df" providerId="AD" clId="Web-{07BA1708-84DD-CF4C-ECED-57E22DFF9960}"/>
    <pc:docChg chg="modSld">
      <pc:chgData name="Paolo Berrutti" userId="S::berrutti@services.fnal.gov::9e0486ea-620c-42fb-be60-549172eb88df" providerId="AD" clId="Web-{07BA1708-84DD-CF4C-ECED-57E22DFF9960}" dt="2023-02-20T18:15:22.071" v="29"/>
      <pc:docMkLst>
        <pc:docMk/>
      </pc:docMkLst>
      <pc:sldChg chg="addSp">
        <pc:chgData name="Paolo Berrutti" userId="S::berrutti@services.fnal.gov::9e0486ea-620c-42fb-be60-549172eb88df" providerId="AD" clId="Web-{07BA1708-84DD-CF4C-ECED-57E22DFF9960}" dt="2023-02-20T18:14:34.320" v="19"/>
        <pc:sldMkLst>
          <pc:docMk/>
          <pc:sldMk cId="944166571" sldId="2710"/>
        </pc:sldMkLst>
        <pc:spChg chg="add">
          <ac:chgData name="Paolo Berrutti" userId="S::berrutti@services.fnal.gov::9e0486ea-620c-42fb-be60-549172eb88df" providerId="AD" clId="Web-{07BA1708-84DD-CF4C-ECED-57E22DFF9960}" dt="2023-02-20T18:14:34.320" v="19"/>
          <ac:spMkLst>
            <pc:docMk/>
            <pc:sldMk cId="944166571" sldId="2710"/>
            <ac:spMk id="7" creationId="{05EA01F1-C6FB-4637-B4ED-DA0C21E7BED1}"/>
          </ac:spMkLst>
        </pc:spChg>
      </pc:sldChg>
      <pc:sldChg chg="addSp">
        <pc:chgData name="Paolo Berrutti" userId="S::berrutti@services.fnal.gov::9e0486ea-620c-42fb-be60-549172eb88df" providerId="AD" clId="Web-{07BA1708-84DD-CF4C-ECED-57E22DFF9960}" dt="2023-02-20T18:15:02.711" v="25"/>
        <pc:sldMkLst>
          <pc:docMk/>
          <pc:sldMk cId="4264907010" sldId="2711"/>
        </pc:sldMkLst>
        <pc:spChg chg="add">
          <ac:chgData name="Paolo Berrutti" userId="S::berrutti@services.fnal.gov::9e0486ea-620c-42fb-be60-549172eb88df" providerId="AD" clId="Web-{07BA1708-84DD-CF4C-ECED-57E22DFF9960}" dt="2023-02-20T18:15:02.711" v="25"/>
          <ac:spMkLst>
            <pc:docMk/>
            <pc:sldMk cId="4264907010" sldId="2711"/>
            <ac:spMk id="8" creationId="{B5EBA9B2-7C36-1C17-7BF5-66599EBBCF91}"/>
          </ac:spMkLst>
        </pc:spChg>
      </pc:sldChg>
      <pc:sldChg chg="addSp">
        <pc:chgData name="Paolo Berrutti" userId="S::berrutti@services.fnal.gov::9e0486ea-620c-42fb-be60-549172eb88df" providerId="AD" clId="Web-{07BA1708-84DD-CF4C-ECED-57E22DFF9960}" dt="2023-02-20T18:14:40.132" v="20"/>
        <pc:sldMkLst>
          <pc:docMk/>
          <pc:sldMk cId="1729518516" sldId="2717"/>
        </pc:sldMkLst>
        <pc:spChg chg="add">
          <ac:chgData name="Paolo Berrutti" userId="S::berrutti@services.fnal.gov::9e0486ea-620c-42fb-be60-549172eb88df" providerId="AD" clId="Web-{07BA1708-84DD-CF4C-ECED-57E22DFF9960}" dt="2023-02-20T18:14:40.132" v="20"/>
          <ac:spMkLst>
            <pc:docMk/>
            <pc:sldMk cId="1729518516" sldId="2717"/>
            <ac:spMk id="10" creationId="{B20491A2-F6E9-BDD9-AA4A-C2BCFE8A59DC}"/>
          </ac:spMkLst>
        </pc:spChg>
      </pc:sldChg>
      <pc:sldChg chg="addSp">
        <pc:chgData name="Paolo Berrutti" userId="S::berrutti@services.fnal.gov::9e0486ea-620c-42fb-be60-549172eb88df" providerId="AD" clId="Web-{07BA1708-84DD-CF4C-ECED-57E22DFF9960}" dt="2023-02-20T18:14:42.836" v="21"/>
        <pc:sldMkLst>
          <pc:docMk/>
          <pc:sldMk cId="192409891" sldId="2718"/>
        </pc:sldMkLst>
        <pc:spChg chg="add">
          <ac:chgData name="Paolo Berrutti" userId="S::berrutti@services.fnal.gov::9e0486ea-620c-42fb-be60-549172eb88df" providerId="AD" clId="Web-{07BA1708-84DD-CF4C-ECED-57E22DFF9960}" dt="2023-02-20T18:14:42.836" v="21"/>
          <ac:spMkLst>
            <pc:docMk/>
            <pc:sldMk cId="192409891" sldId="2718"/>
            <ac:spMk id="7" creationId="{03893C2D-7F45-EC1D-D72D-AA0778457D0C}"/>
          </ac:spMkLst>
        </pc:spChg>
      </pc:sldChg>
      <pc:sldChg chg="addSp">
        <pc:chgData name="Paolo Berrutti" userId="S::berrutti@services.fnal.gov::9e0486ea-620c-42fb-be60-549172eb88df" providerId="AD" clId="Web-{07BA1708-84DD-CF4C-ECED-57E22DFF9960}" dt="2023-02-20T18:14:46.445" v="22"/>
        <pc:sldMkLst>
          <pc:docMk/>
          <pc:sldMk cId="4198620510" sldId="2734"/>
        </pc:sldMkLst>
        <pc:spChg chg="add">
          <ac:chgData name="Paolo Berrutti" userId="S::berrutti@services.fnal.gov::9e0486ea-620c-42fb-be60-549172eb88df" providerId="AD" clId="Web-{07BA1708-84DD-CF4C-ECED-57E22DFF9960}" dt="2023-02-20T18:14:46.445" v="22"/>
          <ac:spMkLst>
            <pc:docMk/>
            <pc:sldMk cId="4198620510" sldId="2734"/>
            <ac:spMk id="11" creationId="{8AB9C6BE-7516-8BEC-B8D7-A93664B2880C}"/>
          </ac:spMkLst>
        </pc:spChg>
      </pc:sldChg>
      <pc:sldChg chg="addSp">
        <pc:chgData name="Paolo Berrutti" userId="S::berrutti@services.fnal.gov::9e0486ea-620c-42fb-be60-549172eb88df" providerId="AD" clId="Web-{07BA1708-84DD-CF4C-ECED-57E22DFF9960}" dt="2023-02-20T18:14:54.273" v="23"/>
        <pc:sldMkLst>
          <pc:docMk/>
          <pc:sldMk cId="1280677198" sldId="2736"/>
        </pc:sldMkLst>
        <pc:spChg chg="add">
          <ac:chgData name="Paolo Berrutti" userId="S::berrutti@services.fnal.gov::9e0486ea-620c-42fb-be60-549172eb88df" providerId="AD" clId="Web-{07BA1708-84DD-CF4C-ECED-57E22DFF9960}" dt="2023-02-20T18:14:54.273" v="23"/>
          <ac:spMkLst>
            <pc:docMk/>
            <pc:sldMk cId="1280677198" sldId="2736"/>
            <ac:spMk id="11" creationId="{3F76F5C7-62CB-C9AF-B515-95812CFA7C93}"/>
          </ac:spMkLst>
        </pc:spChg>
      </pc:sldChg>
      <pc:sldChg chg="addSp">
        <pc:chgData name="Paolo Berrutti" userId="S::berrutti@services.fnal.gov::9e0486ea-620c-42fb-be60-549172eb88df" providerId="AD" clId="Web-{07BA1708-84DD-CF4C-ECED-57E22DFF9960}" dt="2023-02-20T18:14:59.070" v="24"/>
        <pc:sldMkLst>
          <pc:docMk/>
          <pc:sldMk cId="2264198372" sldId="2737"/>
        </pc:sldMkLst>
        <pc:spChg chg="add">
          <ac:chgData name="Paolo Berrutti" userId="S::berrutti@services.fnal.gov::9e0486ea-620c-42fb-be60-549172eb88df" providerId="AD" clId="Web-{07BA1708-84DD-CF4C-ECED-57E22DFF9960}" dt="2023-02-20T18:14:59.070" v="24"/>
          <ac:spMkLst>
            <pc:docMk/>
            <pc:sldMk cId="2264198372" sldId="2737"/>
            <ac:spMk id="8" creationId="{33DA08D8-FD62-C981-2B89-20C6ADA02D9F}"/>
          </ac:spMkLst>
        </pc:spChg>
      </pc:sldChg>
      <pc:sldChg chg="addSp">
        <pc:chgData name="Paolo Berrutti" userId="S::berrutti@services.fnal.gov::9e0486ea-620c-42fb-be60-549172eb88df" providerId="AD" clId="Web-{07BA1708-84DD-CF4C-ECED-57E22DFF9960}" dt="2023-02-20T18:15:08.695" v="26"/>
        <pc:sldMkLst>
          <pc:docMk/>
          <pc:sldMk cId="1352157552" sldId="2738"/>
        </pc:sldMkLst>
        <pc:spChg chg="add">
          <ac:chgData name="Paolo Berrutti" userId="S::berrutti@services.fnal.gov::9e0486ea-620c-42fb-be60-549172eb88df" providerId="AD" clId="Web-{07BA1708-84DD-CF4C-ECED-57E22DFF9960}" dt="2023-02-20T18:15:08.695" v="26"/>
          <ac:spMkLst>
            <pc:docMk/>
            <pc:sldMk cId="1352157552" sldId="2738"/>
            <ac:spMk id="8" creationId="{378D9CA6-6B3E-4DB1-FC56-BE2F5E3D2985}"/>
          </ac:spMkLst>
        </pc:spChg>
      </pc:sldChg>
      <pc:sldChg chg="addSp">
        <pc:chgData name="Paolo Berrutti" userId="S::berrutti@services.fnal.gov::9e0486ea-620c-42fb-be60-549172eb88df" providerId="AD" clId="Web-{07BA1708-84DD-CF4C-ECED-57E22DFF9960}" dt="2023-02-20T18:15:11.742" v="27"/>
        <pc:sldMkLst>
          <pc:docMk/>
          <pc:sldMk cId="4031374993" sldId="2739"/>
        </pc:sldMkLst>
        <pc:spChg chg="add">
          <ac:chgData name="Paolo Berrutti" userId="S::berrutti@services.fnal.gov::9e0486ea-620c-42fb-be60-549172eb88df" providerId="AD" clId="Web-{07BA1708-84DD-CF4C-ECED-57E22DFF9960}" dt="2023-02-20T18:15:11.742" v="27"/>
          <ac:spMkLst>
            <pc:docMk/>
            <pc:sldMk cId="4031374993" sldId="2739"/>
            <ac:spMk id="8" creationId="{14708C82-D3BE-4270-448B-11BE976C8AC6}"/>
          </ac:spMkLst>
        </pc:spChg>
      </pc:sldChg>
      <pc:sldChg chg="addSp">
        <pc:chgData name="Paolo Berrutti" userId="S::berrutti@services.fnal.gov::9e0486ea-620c-42fb-be60-549172eb88df" providerId="AD" clId="Web-{07BA1708-84DD-CF4C-ECED-57E22DFF9960}" dt="2023-02-20T18:15:16.180" v="28"/>
        <pc:sldMkLst>
          <pc:docMk/>
          <pc:sldMk cId="4005653809" sldId="2740"/>
        </pc:sldMkLst>
        <pc:spChg chg="add">
          <ac:chgData name="Paolo Berrutti" userId="S::berrutti@services.fnal.gov::9e0486ea-620c-42fb-be60-549172eb88df" providerId="AD" clId="Web-{07BA1708-84DD-CF4C-ECED-57E22DFF9960}" dt="2023-02-20T18:15:16.180" v="28"/>
          <ac:spMkLst>
            <pc:docMk/>
            <pc:sldMk cId="4005653809" sldId="2740"/>
            <ac:spMk id="10" creationId="{54EA0F3A-9692-ED19-5A69-6D10DAE051BF}"/>
          </ac:spMkLst>
        </pc:spChg>
      </pc:sldChg>
      <pc:sldChg chg="addSp">
        <pc:chgData name="Paolo Berrutti" userId="S::berrutti@services.fnal.gov::9e0486ea-620c-42fb-be60-549172eb88df" providerId="AD" clId="Web-{07BA1708-84DD-CF4C-ECED-57E22DFF9960}" dt="2023-02-20T18:15:22.071" v="29"/>
        <pc:sldMkLst>
          <pc:docMk/>
          <pc:sldMk cId="3839474385" sldId="2741"/>
        </pc:sldMkLst>
        <pc:spChg chg="add">
          <ac:chgData name="Paolo Berrutti" userId="S::berrutti@services.fnal.gov::9e0486ea-620c-42fb-be60-549172eb88df" providerId="AD" clId="Web-{07BA1708-84DD-CF4C-ECED-57E22DFF9960}" dt="2023-02-20T18:15:22.071" v="29"/>
          <ac:spMkLst>
            <pc:docMk/>
            <pc:sldMk cId="3839474385" sldId="2741"/>
            <ac:spMk id="8" creationId="{62838DF0-8638-1618-E877-C144F0AF3D3F}"/>
          </ac:spMkLst>
        </pc:spChg>
      </pc:sldChg>
      <pc:sldChg chg="addSp modSp">
        <pc:chgData name="Paolo Berrutti" userId="S::berrutti@services.fnal.gov::9e0486ea-620c-42fb-be60-549172eb88df" providerId="AD" clId="Web-{07BA1708-84DD-CF4C-ECED-57E22DFF9960}" dt="2023-02-20T18:14:14.335" v="18" actId="14100"/>
        <pc:sldMkLst>
          <pc:docMk/>
          <pc:sldMk cId="3510071191" sldId="2742"/>
        </pc:sldMkLst>
        <pc:spChg chg="add mod">
          <ac:chgData name="Paolo Berrutti" userId="S::berrutti@services.fnal.gov::9e0486ea-620c-42fb-be60-549172eb88df" providerId="AD" clId="Web-{07BA1708-84DD-CF4C-ECED-57E22DFF9960}" dt="2023-02-20T18:14:14.335" v="18" actId="14100"/>
          <ac:spMkLst>
            <pc:docMk/>
            <pc:sldMk cId="3510071191" sldId="2742"/>
            <ac:spMk id="7" creationId="{11713726-70CB-40E4-34C1-5175DD23FE97}"/>
          </ac:spMkLst>
        </pc:spChg>
      </pc:sldChg>
    </pc:docChg>
  </pc:docChgLst>
  <pc:docChgLst>
    <pc:chgData name="Guest User" userId="S::urn:spo:anon#0812d2b8bc1c7da5c69b5838137ec199c867fd98e88468b875611f7ab2f1c9cc::" providerId="AD" clId="Web-{CF5E947B-F45F-4032-067A-AB7D5117B9CA}"/>
    <pc:docChg chg="modSld">
      <pc:chgData name="Guest User" userId="S::urn:spo:anon#0812d2b8bc1c7da5c69b5838137ec199c867fd98e88468b875611f7ab2f1c9cc::" providerId="AD" clId="Web-{CF5E947B-F45F-4032-067A-AB7D5117B9CA}" dt="2023-03-22T15:35:00.510" v="23" actId="20577"/>
      <pc:docMkLst>
        <pc:docMk/>
      </pc:docMkLst>
      <pc:sldChg chg="addSp delSp modSp">
        <pc:chgData name="Guest User" userId="S::urn:spo:anon#0812d2b8bc1c7da5c69b5838137ec199c867fd98e88468b875611f7ab2f1c9cc::" providerId="AD" clId="Web-{CF5E947B-F45F-4032-067A-AB7D5117B9CA}" dt="2023-03-22T15:33:45.900" v="13" actId="20577"/>
        <pc:sldMkLst>
          <pc:docMk/>
          <pc:sldMk cId="1729518516" sldId="2717"/>
        </pc:sldMkLst>
        <pc:spChg chg="mod">
          <ac:chgData name="Guest User" userId="S::urn:spo:anon#0812d2b8bc1c7da5c69b5838137ec199c867fd98e88468b875611f7ab2f1c9cc::" providerId="AD" clId="Web-{CF5E947B-F45F-4032-067A-AB7D5117B9CA}" dt="2023-03-22T15:33:45.900" v="13" actId="20577"/>
          <ac:spMkLst>
            <pc:docMk/>
            <pc:sldMk cId="1729518516" sldId="2717"/>
            <ac:spMk id="8" creationId="{DF981FFE-CEE6-4615-809C-32C9CE6E456C}"/>
          </ac:spMkLst>
        </pc:spChg>
        <pc:picChg chg="del">
          <ac:chgData name="Guest User" userId="S::urn:spo:anon#0812d2b8bc1c7da5c69b5838137ec199c867fd98e88468b875611f7ab2f1c9cc::" providerId="AD" clId="Web-{CF5E947B-F45F-4032-067A-AB7D5117B9CA}" dt="2023-03-22T15:32:58.634" v="0"/>
          <ac:picMkLst>
            <pc:docMk/>
            <pc:sldMk cId="1729518516" sldId="2717"/>
            <ac:picMk id="2" creationId="{AF0C8659-3D36-C481-7458-6F390382A33E}"/>
          </ac:picMkLst>
        </pc:picChg>
        <pc:picChg chg="del">
          <ac:chgData name="Guest User" userId="S::urn:spo:anon#0812d2b8bc1c7da5c69b5838137ec199c867fd98e88468b875611f7ab2f1c9cc::" providerId="AD" clId="Web-{CF5E947B-F45F-4032-067A-AB7D5117B9CA}" dt="2023-03-22T15:33:02.259" v="1"/>
          <ac:picMkLst>
            <pc:docMk/>
            <pc:sldMk cId="1729518516" sldId="2717"/>
            <ac:picMk id="9" creationId="{B8DC0AAF-43F0-4B05-AAD7-14241AF620D5}"/>
          </ac:picMkLst>
        </pc:picChg>
        <pc:picChg chg="add mod">
          <ac:chgData name="Guest User" userId="S::urn:spo:anon#0812d2b8bc1c7da5c69b5838137ec199c867fd98e88468b875611f7ab2f1c9cc::" providerId="AD" clId="Web-{CF5E947B-F45F-4032-067A-AB7D5117B9CA}" dt="2023-03-22T15:33:14.619" v="6" actId="1076"/>
          <ac:picMkLst>
            <pc:docMk/>
            <pc:sldMk cId="1729518516" sldId="2717"/>
            <ac:picMk id="10" creationId="{BAC9D9BC-51F0-71C4-CF44-C794CD851E46}"/>
          </ac:picMkLst>
        </pc:picChg>
        <pc:picChg chg="del">
          <ac:chgData name="Guest User" userId="S::urn:spo:anon#0812d2b8bc1c7da5c69b5838137ec199c867fd98e88468b875611f7ab2f1c9cc::" providerId="AD" clId="Web-{CF5E947B-F45F-4032-067A-AB7D5117B9CA}" dt="2023-03-22T15:33:05.150" v="2"/>
          <ac:picMkLst>
            <pc:docMk/>
            <pc:sldMk cId="1729518516" sldId="2717"/>
            <ac:picMk id="13" creationId="{288EB591-EB14-4A78-8D7A-4488874FDD52}"/>
          </ac:picMkLst>
        </pc:picChg>
      </pc:sldChg>
      <pc:sldChg chg="modSp">
        <pc:chgData name="Guest User" userId="S::urn:spo:anon#0812d2b8bc1c7da5c69b5838137ec199c867fd98e88468b875611f7ab2f1c9cc::" providerId="AD" clId="Web-{CF5E947B-F45F-4032-067A-AB7D5117B9CA}" dt="2023-03-22T15:35:00.510" v="23" actId="20577"/>
        <pc:sldMkLst>
          <pc:docMk/>
          <pc:sldMk cId="192409891" sldId="2718"/>
        </pc:sldMkLst>
        <pc:spChg chg="mod">
          <ac:chgData name="Guest User" userId="S::urn:spo:anon#0812d2b8bc1c7da5c69b5838137ec199c867fd98e88468b875611f7ab2f1c9cc::" providerId="AD" clId="Web-{CF5E947B-F45F-4032-067A-AB7D5117B9CA}" dt="2023-03-22T15:35:00.510" v="23" actId="20577"/>
          <ac:spMkLst>
            <pc:docMk/>
            <pc:sldMk cId="192409891" sldId="2718"/>
            <ac:spMk id="12" creationId="{3FAA489E-28F1-772E-FEA3-3A6C8CB1D3EE}"/>
          </ac:spMkLst>
        </pc:spChg>
      </pc:sldChg>
    </pc:docChg>
  </pc:docChgLst>
  <pc:docChgLst>
    <pc:chgData name="Josh Helsper" userId="S::jhelsper@services.fnal.gov::14deee47-9c3a-4ba4-b088-a4de6832f386" providerId="AD" clId="Web-{DDD8F3FC-7D41-1D50-199B-470939BF7FDA}"/>
    <pc:docChg chg="addSld delSld modSld modSection">
      <pc:chgData name="Josh Helsper" userId="S::jhelsper@services.fnal.gov::14deee47-9c3a-4ba4-b088-a4de6832f386" providerId="AD" clId="Web-{DDD8F3FC-7D41-1D50-199B-470939BF7FDA}" dt="2023-03-21T15:40:25.372" v="22"/>
      <pc:docMkLst>
        <pc:docMk/>
      </pc:docMkLst>
      <pc:sldChg chg="addSp delSp modSp">
        <pc:chgData name="Josh Helsper" userId="S::jhelsper@services.fnal.gov::14deee47-9c3a-4ba4-b088-a4de6832f386" providerId="AD" clId="Web-{DDD8F3FC-7D41-1D50-199B-470939BF7FDA}" dt="2023-03-21T15:40:12.528" v="21" actId="1076"/>
        <pc:sldMkLst>
          <pc:docMk/>
          <pc:sldMk cId="4198620510" sldId="2734"/>
        </pc:sldMkLst>
        <pc:picChg chg="mod">
          <ac:chgData name="Josh Helsper" userId="S::jhelsper@services.fnal.gov::14deee47-9c3a-4ba4-b088-a4de6832f386" providerId="AD" clId="Web-{DDD8F3FC-7D41-1D50-199B-470939BF7FDA}" dt="2023-03-21T15:40:07.481" v="17" actId="1076"/>
          <ac:picMkLst>
            <pc:docMk/>
            <pc:sldMk cId="4198620510" sldId="2734"/>
            <ac:picMk id="7" creationId="{C8A446D5-081D-4502-B7DE-7D245F2CD3AE}"/>
          </ac:picMkLst>
        </pc:picChg>
        <pc:picChg chg="del">
          <ac:chgData name="Josh Helsper" userId="S::jhelsper@services.fnal.gov::14deee47-9c3a-4ba4-b088-a4de6832f386" providerId="AD" clId="Web-{DDD8F3FC-7D41-1D50-199B-470939BF7FDA}" dt="2023-03-21T15:39:59.184" v="12"/>
          <ac:picMkLst>
            <pc:docMk/>
            <pc:sldMk cId="4198620510" sldId="2734"/>
            <ac:picMk id="8" creationId="{01259606-7295-4DBE-8EF3-97DD17FD07C0}"/>
          </ac:picMkLst>
        </pc:picChg>
        <pc:picChg chg="add del mod">
          <ac:chgData name="Josh Helsper" userId="S::jhelsper@services.fnal.gov::14deee47-9c3a-4ba4-b088-a4de6832f386" providerId="AD" clId="Web-{DDD8F3FC-7D41-1D50-199B-470939BF7FDA}" dt="2023-03-21T15:38:01.026" v="1"/>
          <ac:picMkLst>
            <pc:docMk/>
            <pc:sldMk cId="4198620510" sldId="2734"/>
            <ac:picMk id="9" creationId="{6DCA8C4D-E47D-C31B-F850-61223C4DAB74}"/>
          </ac:picMkLst>
        </pc:picChg>
        <pc:picChg chg="add mod">
          <ac:chgData name="Josh Helsper" userId="S::jhelsper@services.fnal.gov::14deee47-9c3a-4ba4-b088-a4de6832f386" providerId="AD" clId="Web-{DDD8F3FC-7D41-1D50-199B-470939BF7FDA}" dt="2023-03-21T15:40:12.528" v="21" actId="1076"/>
          <ac:picMkLst>
            <pc:docMk/>
            <pc:sldMk cId="4198620510" sldId="2734"/>
            <ac:picMk id="11" creationId="{D3BD3BF1-DB2C-314B-D91E-29D3BDE12DEF}"/>
          </ac:picMkLst>
        </pc:picChg>
      </pc:sldChg>
      <pc:sldChg chg="new del">
        <pc:chgData name="Josh Helsper" userId="S::jhelsper@services.fnal.gov::14deee47-9c3a-4ba4-b088-a4de6832f386" providerId="AD" clId="Web-{DDD8F3FC-7D41-1D50-199B-470939BF7FDA}" dt="2023-03-21T15:40:25.372" v="22"/>
        <pc:sldMkLst>
          <pc:docMk/>
          <pc:sldMk cId="1825279253" sldId="2747"/>
        </pc:sldMkLst>
      </pc:sldChg>
      <pc:sldChg chg="addSp delSp modSp new">
        <pc:chgData name="Josh Helsper" userId="S::jhelsper@services.fnal.gov::14deee47-9c3a-4ba4-b088-a4de6832f386" providerId="AD" clId="Web-{DDD8F3FC-7D41-1D50-199B-470939BF7FDA}" dt="2023-03-21T15:39:37.590" v="11" actId="1076"/>
        <pc:sldMkLst>
          <pc:docMk/>
          <pc:sldMk cId="4083594246" sldId="2748"/>
        </pc:sldMkLst>
        <pc:spChg chg="del">
          <ac:chgData name="Josh Helsper" userId="S::jhelsper@services.fnal.gov::14deee47-9c3a-4ba4-b088-a4de6832f386" providerId="AD" clId="Web-{DDD8F3FC-7D41-1D50-199B-470939BF7FDA}" dt="2023-03-21T15:39:24.340" v="6"/>
          <ac:spMkLst>
            <pc:docMk/>
            <pc:sldMk cId="4083594246" sldId="2748"/>
            <ac:spMk id="2" creationId="{B3EE5D2A-8A0D-480A-B2E2-8A1ED395731B}"/>
          </ac:spMkLst>
        </pc:spChg>
        <pc:spChg chg="mod">
          <ac:chgData name="Josh Helsper" userId="S::jhelsper@services.fnal.gov::14deee47-9c3a-4ba4-b088-a4de6832f386" providerId="AD" clId="Web-{DDD8F3FC-7D41-1D50-199B-470939BF7FDA}" dt="2023-03-21T15:39:17.793" v="5" actId="20577"/>
          <ac:spMkLst>
            <pc:docMk/>
            <pc:sldMk cId="4083594246" sldId="2748"/>
            <ac:spMk id="3" creationId="{0D977BF2-2EBC-8872-4287-31EAA966E1CA}"/>
          </ac:spMkLst>
        </pc:spChg>
        <pc:picChg chg="add mod ord">
          <ac:chgData name="Josh Helsper" userId="S::jhelsper@services.fnal.gov::14deee47-9c3a-4ba4-b088-a4de6832f386" providerId="AD" clId="Web-{DDD8F3FC-7D41-1D50-199B-470939BF7FDA}" dt="2023-03-21T15:39:37.590" v="11" actId="1076"/>
          <ac:picMkLst>
            <pc:docMk/>
            <pc:sldMk cId="4083594246" sldId="2748"/>
            <ac:picMk id="7" creationId="{13547B08-FCBC-A9F6-CAC9-F8AFFDC0124C}"/>
          </ac:picMkLst>
        </pc:picChg>
        <pc:picChg chg="add mod">
          <ac:chgData name="Josh Helsper" userId="S::jhelsper@services.fnal.gov::14deee47-9c3a-4ba4-b088-a4de6832f386" providerId="AD" clId="Web-{DDD8F3FC-7D41-1D50-199B-470939BF7FDA}" dt="2023-03-21T15:39:33.840" v="9" actId="14100"/>
          <ac:picMkLst>
            <pc:docMk/>
            <pc:sldMk cId="4083594246" sldId="2748"/>
            <ac:picMk id="8" creationId="{38221DE3-79D2-711F-25DE-C0DB29F051D3}"/>
          </ac:picMkLst>
        </pc:picChg>
      </pc:sldChg>
    </pc:docChg>
  </pc:docChgLst>
  <pc:docChgLst>
    <pc:chgData name="Guest User" userId="S::urn:spo:anon#04447f143f67ebf54f4add08eb4a716eecacbbeeeaa40058f6104b3cb4cdd54d::" providerId="AD" clId="Web-{6D8152ED-741A-1BD5-B16D-EEDD8FEB10C5}"/>
    <pc:docChg chg="modSld">
      <pc:chgData name="Guest User" userId="S::urn:spo:anon#04447f143f67ebf54f4add08eb4a716eecacbbeeeaa40058f6104b3cb4cdd54d::" providerId="AD" clId="Web-{6D8152ED-741A-1BD5-B16D-EEDD8FEB10C5}" dt="2023-02-22T19:41:00.074" v="350" actId="20577"/>
      <pc:docMkLst>
        <pc:docMk/>
      </pc:docMkLst>
      <pc:sldChg chg="addSp delSp modSp">
        <pc:chgData name="Guest User" userId="S::urn:spo:anon#04447f143f67ebf54f4add08eb4a716eecacbbeeeaa40058f6104b3cb4cdd54d::" providerId="AD" clId="Web-{6D8152ED-741A-1BD5-B16D-EEDD8FEB10C5}" dt="2023-02-22T19:39:41.026" v="295"/>
        <pc:sldMkLst>
          <pc:docMk/>
          <pc:sldMk cId="1729518516" sldId="2717"/>
        </pc:sldMkLst>
        <pc:spChg chg="mod">
          <ac:chgData name="Guest User" userId="S::urn:spo:anon#04447f143f67ebf54f4add08eb4a716eecacbbeeeaa40058f6104b3cb4cdd54d::" providerId="AD" clId="Web-{6D8152ED-741A-1BD5-B16D-EEDD8FEB10C5}" dt="2023-02-22T19:34:27.398" v="230" actId="20577"/>
          <ac:spMkLst>
            <pc:docMk/>
            <pc:sldMk cId="1729518516" sldId="2717"/>
            <ac:spMk id="8" creationId="{DF981FFE-CEE6-4615-809C-32C9CE6E456C}"/>
          </ac:spMkLst>
        </pc:spChg>
        <pc:spChg chg="del">
          <ac:chgData name="Guest User" userId="S::urn:spo:anon#04447f143f67ebf54f4add08eb4a716eecacbbeeeaa40058f6104b3cb4cdd54d::" providerId="AD" clId="Web-{6D8152ED-741A-1BD5-B16D-EEDD8FEB10C5}" dt="2023-02-22T19:29:32.145" v="0"/>
          <ac:spMkLst>
            <pc:docMk/>
            <pc:sldMk cId="1729518516" sldId="2717"/>
            <ac:spMk id="10" creationId="{B20491A2-F6E9-BDD9-AA4A-C2BCFE8A59DC}"/>
          </ac:spMkLst>
        </pc:spChg>
        <pc:picChg chg="add mod">
          <ac:chgData name="Guest User" userId="S::urn:spo:anon#04447f143f67ebf54f4add08eb4a716eecacbbeeeaa40058f6104b3cb4cdd54d::" providerId="AD" clId="Web-{6D8152ED-741A-1BD5-B16D-EEDD8FEB10C5}" dt="2023-02-22T19:30:33.958" v="12" actId="1076"/>
          <ac:picMkLst>
            <pc:docMk/>
            <pc:sldMk cId="1729518516" sldId="2717"/>
            <ac:picMk id="2" creationId="{AF0C8659-3D36-C481-7458-6F390382A33E}"/>
          </ac:picMkLst>
        </pc:picChg>
        <pc:picChg chg="add del mod">
          <ac:chgData name="Guest User" userId="S::urn:spo:anon#04447f143f67ebf54f4add08eb4a716eecacbbeeeaa40058f6104b3cb4cdd54d::" providerId="AD" clId="Web-{6D8152ED-741A-1BD5-B16D-EEDD8FEB10C5}" dt="2023-02-22T19:39:41.026" v="295"/>
          <ac:picMkLst>
            <pc:docMk/>
            <pc:sldMk cId="1729518516" sldId="2717"/>
            <ac:picMk id="11" creationId="{CB574F17-9852-7651-ACCE-0309764E536A}"/>
          </ac:picMkLst>
        </pc:picChg>
        <pc:picChg chg="del">
          <ac:chgData name="Guest User" userId="S::urn:spo:anon#04447f143f67ebf54f4add08eb4a716eecacbbeeeaa40058f6104b3cb4cdd54d::" providerId="AD" clId="Web-{6D8152ED-741A-1BD5-B16D-EEDD8FEB10C5}" dt="2023-02-22T19:29:34.036" v="1"/>
          <ac:picMkLst>
            <pc:docMk/>
            <pc:sldMk cId="1729518516" sldId="2717"/>
            <ac:picMk id="12" creationId="{5403C357-46C3-BBD5-8931-610E2A302878}"/>
          </ac:picMkLst>
        </pc:picChg>
        <pc:picChg chg="del">
          <ac:chgData name="Guest User" userId="S::urn:spo:anon#04447f143f67ebf54f4add08eb4a716eecacbbeeeaa40058f6104b3cb4cdd54d::" providerId="AD" clId="Web-{6D8152ED-741A-1BD5-B16D-EEDD8FEB10C5}" dt="2023-02-22T19:30:01.255" v="4"/>
          <ac:picMkLst>
            <pc:docMk/>
            <pc:sldMk cId="1729518516" sldId="2717"/>
            <ac:picMk id="14" creationId="{1C260BB1-694D-F4ED-6F5E-2DC7FA848B5D}"/>
          </ac:picMkLst>
        </pc:picChg>
      </pc:sldChg>
      <pc:sldChg chg="delSp modSp">
        <pc:chgData name="Guest User" userId="S::urn:spo:anon#04447f143f67ebf54f4add08eb4a716eecacbbeeeaa40058f6104b3cb4cdd54d::" providerId="AD" clId="Web-{6D8152ED-741A-1BD5-B16D-EEDD8FEB10C5}" dt="2023-02-22T19:41:00.074" v="350" actId="20577"/>
        <pc:sldMkLst>
          <pc:docMk/>
          <pc:sldMk cId="192409891" sldId="2718"/>
        </pc:sldMkLst>
        <pc:spChg chg="del">
          <ac:chgData name="Guest User" userId="S::urn:spo:anon#04447f143f67ebf54f4add08eb4a716eecacbbeeeaa40058f6104b3cb4cdd54d::" providerId="AD" clId="Web-{6D8152ED-741A-1BD5-B16D-EEDD8FEB10C5}" dt="2023-02-22T19:34:46.476" v="231"/>
          <ac:spMkLst>
            <pc:docMk/>
            <pc:sldMk cId="192409891" sldId="2718"/>
            <ac:spMk id="7" creationId="{03893C2D-7F45-EC1D-D72D-AA0778457D0C}"/>
          </ac:spMkLst>
        </pc:spChg>
        <pc:spChg chg="mod">
          <ac:chgData name="Guest User" userId="S::urn:spo:anon#04447f143f67ebf54f4add08eb4a716eecacbbeeeaa40058f6104b3cb4cdd54d::" providerId="AD" clId="Web-{6D8152ED-741A-1BD5-B16D-EEDD8FEB10C5}" dt="2023-02-22T19:41:00.074" v="350" actId="20577"/>
          <ac:spMkLst>
            <pc:docMk/>
            <pc:sldMk cId="192409891" sldId="2718"/>
            <ac:spMk id="12" creationId="{3FAA489E-28F1-772E-FEA3-3A6C8CB1D3EE}"/>
          </ac:spMkLst>
        </pc:spChg>
        <pc:picChg chg="mod">
          <ac:chgData name="Guest User" userId="S::urn:spo:anon#04447f143f67ebf54f4add08eb4a716eecacbbeeeaa40058f6104b3cb4cdd54d::" providerId="AD" clId="Web-{6D8152ED-741A-1BD5-B16D-EEDD8FEB10C5}" dt="2023-02-22T19:39:13.151" v="289" actId="1076"/>
          <ac:picMkLst>
            <pc:docMk/>
            <pc:sldMk cId="192409891" sldId="2718"/>
            <ac:picMk id="13" creationId="{BD329C9B-0960-684D-011A-1FEF41A0F779}"/>
          </ac:picMkLst>
        </pc:picChg>
        <pc:picChg chg="del mod">
          <ac:chgData name="Guest User" userId="S::urn:spo:anon#04447f143f67ebf54f4add08eb4a716eecacbbeeeaa40058f6104b3cb4cdd54d::" providerId="AD" clId="Web-{6D8152ED-741A-1BD5-B16D-EEDD8FEB10C5}" dt="2023-02-22T19:40:04.183" v="296"/>
          <ac:picMkLst>
            <pc:docMk/>
            <pc:sldMk cId="192409891" sldId="2718"/>
            <ac:picMk id="14" creationId="{4B8F051F-7DE3-22D2-9E23-2A2AEE2B016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0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6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6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41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0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10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51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2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1C9322E-13DA-4F62-ABB6-61E67207977A}" type="datetime1">
              <a:rPr lang="en-US" smtClean="0"/>
              <a:t>3/22/2023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87838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12EFA17-E2DF-4028-95B8-30812C80CAE0}" type="datetime1">
              <a:rPr lang="en-US" smtClean="0"/>
              <a:t>3/22/2023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15935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17F7C08-982A-4F1B-AC66-63C711FA8953}" type="datetime1">
              <a:rPr lang="en-US" smtClean="0"/>
              <a:t>3/22/2023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56072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67D8C00F-EEA2-4A39-8137-053743EF6E2D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82363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BC809A-0E78-4BBC-8D1C-AE4C026D4069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413138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2B46-FAFD-B347-92A9-B522697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1F0-92FB-E547-8400-06EEEE3B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D396-7E23-43C2-AF24-CBBF9DF88572}" type="datetime1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6C06-4869-0848-A411-13CAF2D7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Partners Coordination Meeting: FNAL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96CF1-CD24-9D42-9B87-995FADF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56A3-5149-EF46-9F37-E16422E8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6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6" y="361950"/>
            <a:ext cx="11601135" cy="4369743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6" y="4943005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9C47D36-230C-48B3-9984-92F632E0D4D0}" type="datetime1">
              <a:rPr lang="en-US" altLang="en-US" smtClean="0"/>
              <a:t>3/22/2023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ALL Partners Coordination Meeting: FNAL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521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8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98067" y="6493269"/>
            <a:ext cx="2729259" cy="36473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16C4F6AD-793F-4CF7-9435-04C702855198}" type="datetime1">
              <a:rPr lang="en-US" smtClean="0"/>
              <a:t>3/22/2023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ALL Partners Coordination Meeting: FNAL Update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5" y="6467913"/>
            <a:ext cx="2741673" cy="36473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192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08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AC3949-FED9-4498-B412-E38EABB5CD3A}" type="datetime1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0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3262-088C-47CF-8F85-8AF908FDBAC4}" type="datetime1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088D8C7-1B43-4F04-9024-53EBDBC0883D}" type="datetime1">
              <a:rPr lang="en-US" smtClean="0"/>
              <a:t>3/22/2023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388236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EC17CB3B-DF1F-4C4C-B60B-6286D15C9ECB}" type="datetime1">
              <a:rPr lang="en-US" smtClean="0"/>
              <a:t>3/22/2023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823449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38129E9-A3AF-4A4A-822F-BEB423B6E0E5}" type="datetime1">
              <a:rPr lang="en-US" smtClean="0"/>
              <a:t>3/22/2023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749914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33B6E42-2468-41EF-8B8A-4832BA8C237D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888112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705F5-63DF-4E11-B3E8-834891F8500D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831047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59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C1D05D0-C8C2-4F24-95C1-2CCB1CDDBB72}" type="datetime1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75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E3EBA43-3252-4C8B-9DE0-DDEAB258985B}" type="datetime1">
              <a:rPr lang="en-US" smtClean="0"/>
              <a:t>3/22/2023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513151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3911B9B-8AD5-4985-805F-74406D385C74}" type="datetime1">
              <a:rPr lang="en-US" smtClean="0"/>
              <a:t>3/22/2023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584194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145E3F4-851F-4AD9-8317-F7F39E8F57B8}" type="datetime1">
              <a:rPr lang="en-US" smtClean="0"/>
              <a:t>3/22/2023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83127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622924B-D7FE-44A7-B187-8B8965EFD216}" type="datetime1">
              <a:rPr lang="en-US" smtClean="0"/>
              <a:t>3/22/2023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02A70C2B-FC52-40A5-A1E6-6EA4EDF1DD8C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383091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6F2212-BC49-4D84-B5D0-16B459DD9094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932605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26269"/>
            <a:ext cx="8709385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8933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2B46-FAFD-B347-92A9-B522697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1F0-92FB-E547-8400-06EEEE3B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BFC7-A219-45CB-A0F5-540BE3BB5795}" type="datetime1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6C06-4869-0848-A411-13CAF2D7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Partners Coordination Meeting: FNAL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96CF1-CD24-9D42-9B87-995FADF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56A3-5149-EF46-9F37-E16422E8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1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3EAE63-7C38-4BAE-A845-679757437A36}" type="datetime1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A7A2C6C-6145-4F99-9CC3-124EB5982E00}" type="datetime1">
              <a:rPr lang="en-US" smtClean="0"/>
              <a:t>3/22/2023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107894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24DACF1-6BBE-4695-A4B3-271EB7475756}" type="datetime1">
              <a:rPr lang="en-US" smtClean="0"/>
              <a:t>3/22/2023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814733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4BCA7A9-9378-4B59-8294-5E8ED24B4D29}" type="datetime1">
              <a:rPr lang="en-US" smtClean="0"/>
              <a:t>3/22/2023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633390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F64415C-FB36-44EC-860D-C6BB78457E1C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400849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A133FE3-C831-4BB2-A928-755F4EE95926}" type="datetime1">
              <a:rPr lang="en-US" smtClean="0"/>
              <a:t>3/22/2023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89C160-CB95-4CF2-B6C0-46C918055F1B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11638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9034056-1E75-4366-96DD-564DCB284BFA}" type="datetime1">
              <a:rPr lang="en-US" smtClean="0"/>
              <a:t>3/22/2023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A131350-EB01-4C3D-835C-0C811F46529C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E95FE5-7754-4709-B1BD-B4568B1C19ED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5EE98EF-4E55-48C3-812B-57A61C393B20}" type="datetime1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4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C0F8A8F-C2A0-4CF9-82F3-948DAECD0EA1}" type="datetime1">
              <a:rPr lang="en-US" smtClean="0"/>
              <a:t>3/22/2023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77CCCBE-6D14-41EC-8848-5CA78AA1C52C}" type="datetime1">
              <a:rPr lang="en-US" smtClean="0"/>
              <a:t>3/22/2023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1" r:id="rId8"/>
    <p:sldLayoutId id="2147484172" r:id="rId9"/>
    <p:sldLayoutId id="2147484173" r:id="rId10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557EED0-EA02-42E5-A72E-9C6CEF9D9D8B}" type="datetime1">
              <a:rPr lang="en-US" smtClean="0"/>
              <a:t>3/22/2023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7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AC6A338-8AFF-4B9F-A9E4-172C17BB7D3F}" type="datetime1">
              <a:rPr lang="en-US" smtClean="0"/>
              <a:t>3/22/2023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1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6D3C2E7-059E-4AB9-AD0B-1142DF8C12D2}" type="datetime1">
              <a:rPr lang="en-US" smtClean="0"/>
              <a:t>3/22/2023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3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vector-onsite.fnal.gov/Tools/TravelerWriter/TravelerWriterPreviewDocument.asp?qsSpecificationID=2091&amp;qsRevisionID=2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69083"/>
            <a:ext cx="8087210" cy="1003049"/>
          </a:xfrm>
        </p:spPr>
        <p:txBody>
          <a:bodyPr vert="horz" wrap="square" lIns="0" tIns="45720" rIns="91440" bIns="45720" anchor="ctr" anchorCtr="0">
            <a:noAutofit/>
          </a:bodyPr>
          <a:lstStyle/>
          <a:p>
            <a:r>
              <a:rPr lang="en-US" noProof="1">
                <a:sym typeface="Arial" panose="020B0604020202020204" pitchFamily="34" charset="0"/>
              </a:rPr>
              <a:t>SSR Status Update at Fermilab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3" y="5394869"/>
            <a:ext cx="11332308" cy="1247725"/>
          </a:xfrm>
        </p:spPr>
        <p:txBody>
          <a:bodyPr lIns="0" tIns="45720" rIns="0" bIns="45720" anchor="t">
            <a:noAutofit/>
          </a:bodyPr>
          <a:lstStyle/>
          <a:p>
            <a:r>
              <a:rPr lang="en-US" dirty="0"/>
              <a:t>SSRs team at Fermilab</a:t>
            </a:r>
          </a:p>
          <a:p>
            <a:r>
              <a:rPr lang="en-US" sz="2100" dirty="0"/>
              <a:t>March 23, 2023</a:t>
            </a:r>
          </a:p>
          <a:p>
            <a:r>
              <a:rPr lang="en-US" dirty="0"/>
              <a:t>ALL Partners Coordination Meeting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9628B-36B2-4A77-8E1C-466EED2F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CB603E-E04C-4C36-90BF-9038769574B2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0571C-C586-4E9E-B8D1-193E51C2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CDDD4-8E83-45CA-B01B-7706FB13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EA5F5-A378-4FEC-8557-B9A5C9443ABA}"/>
              </a:ext>
            </a:extLst>
          </p:cNvPr>
          <p:cNvSpPr txBox="1"/>
          <p:nvPr/>
        </p:nvSpPr>
        <p:spPr>
          <a:xfrm>
            <a:off x="4323947" y="2736503"/>
            <a:ext cx="354410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SSRs Couplers</a:t>
            </a:r>
          </a:p>
          <a:p>
            <a:pPr algn="r"/>
            <a:r>
              <a:rPr lang="en-US" sz="2000" dirty="0"/>
              <a:t>SPM: N. Solyak</a:t>
            </a:r>
          </a:p>
          <a:p>
            <a:pPr algn="r"/>
            <a:r>
              <a:rPr lang="en-US" sz="2000" dirty="0"/>
              <a:t>Presenter: N. Solyak</a:t>
            </a:r>
          </a:p>
        </p:txBody>
      </p:sp>
    </p:spTree>
    <p:extLst>
      <p:ext uri="{BB962C8B-B14F-4D97-AF65-F5344CB8AC3E}">
        <p14:creationId xmlns:p14="http://schemas.microsoft.com/office/powerpoint/2010/main" val="4093367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7615BC-B1A7-47A0-8C2B-44607992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300" y="4546406"/>
            <a:ext cx="6561187" cy="1414463"/>
          </a:xfrm>
        </p:spPr>
        <p:txBody>
          <a:bodyPr lIns="0" tIns="0" rIns="0" bIns="0" anchor="t"/>
          <a:lstStyle/>
          <a:p>
            <a:pPr marL="306705" indent="-306705"/>
            <a:endParaRPr lang="en-US" dirty="0">
              <a:cs typeface="Helvetica"/>
            </a:endParaRPr>
          </a:p>
          <a:p>
            <a:pPr marL="306705" indent="-306705"/>
            <a:endParaRPr lang="en-US"/>
          </a:p>
          <a:p>
            <a:pPr marL="306705" indent="-306705"/>
            <a:endParaRPr lang="en-US" dirty="0"/>
          </a:p>
          <a:p>
            <a:pPr marL="306705" indent="-306705"/>
            <a:endParaRPr lang="en-US"/>
          </a:p>
          <a:p>
            <a:pPr marL="306705" indent="-306705"/>
            <a:endParaRPr lang="en-US" dirty="0"/>
          </a:p>
          <a:p>
            <a:pPr marL="683260" lvl="1" indent="-306705"/>
            <a:endParaRPr lang="en-US" sz="2100" dirty="0">
              <a:ea typeface="ＭＳ Ｐゴシック"/>
            </a:endParaRPr>
          </a:p>
          <a:p>
            <a:pPr marL="306705" indent="-306705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9DFA1D-F113-4149-8CA1-A75CC7CF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Couplers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0C275-BEB7-493B-8B65-629CC282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9034E-999D-448F-8B65-E9EB9A1E1F76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A796F-58CB-4A32-83C9-CBC185F6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0F009-4661-485D-9292-0F8966C6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446D5-081D-4502-B7DE-7D245F2CD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31" y="3428069"/>
            <a:ext cx="3882936" cy="2704376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06C025F-C882-0387-9D68-1A6446718866}"/>
              </a:ext>
            </a:extLst>
          </p:cNvPr>
          <p:cNvSpPr txBox="1">
            <a:spLocks/>
          </p:cNvSpPr>
          <p:nvPr/>
        </p:nvSpPr>
        <p:spPr>
          <a:xfrm>
            <a:off x="203200" y="901506"/>
            <a:ext cx="6942187" cy="5059363"/>
          </a:xfrm>
          <a:prstGeom prst="rect">
            <a:avLst/>
          </a:prstGeom>
        </p:spPr>
        <p:txBody>
          <a:bodyPr lIns="0" tIns="0" rIns="0" bIns="0" anchor="t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705" indent="-306705"/>
            <a:r>
              <a:rPr lang="en-US" dirty="0"/>
              <a:t>Planning procurement of all (50+) production SSR couplers</a:t>
            </a:r>
          </a:p>
          <a:p>
            <a:pPr marL="306705" indent="-306705"/>
            <a:r>
              <a:rPr lang="en-US" dirty="0"/>
              <a:t>Continue testing ppSSR2 couplers</a:t>
            </a:r>
          </a:p>
          <a:p>
            <a:pPr marL="683260" lvl="1" indent="-306705"/>
            <a:r>
              <a:rPr lang="en-US" sz="2100" dirty="0">
                <a:ea typeface="ＭＳ Ｐゴシック"/>
              </a:rPr>
              <a:t>First test of </a:t>
            </a:r>
            <a:r>
              <a:rPr lang="en-US" sz="2100" dirty="0" err="1">
                <a:ea typeface="ＭＳ Ｐゴシック"/>
              </a:rPr>
              <a:t>Ti</a:t>
            </a:r>
            <a:r>
              <a:rPr lang="en-US" sz="2100" dirty="0">
                <a:ea typeface="ＭＳ Ｐゴシック"/>
              </a:rPr>
              <a:t>-N vs no coating showed little difference in performance. To be tested again, including 1x </a:t>
            </a:r>
            <a:r>
              <a:rPr lang="en-US" sz="2100" dirty="0" err="1">
                <a:ea typeface="ＭＳ Ｐゴシック"/>
              </a:rPr>
              <a:t>IJCLab</a:t>
            </a:r>
            <a:r>
              <a:rPr lang="en-US" sz="2100" dirty="0">
                <a:ea typeface="ＭＳ Ｐゴシック"/>
              </a:rPr>
              <a:t> coupler. </a:t>
            </a:r>
            <a:endParaRPr lang="en-US" sz="2100" dirty="0"/>
          </a:p>
          <a:p>
            <a:pPr marL="306705" indent="-306705"/>
            <a:endParaRPr lang="en-US" dirty="0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D3BD3BF1-DB2C-314B-D91E-29D3BDE12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121" y="850182"/>
            <a:ext cx="3942644" cy="524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2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13547B08-FCBC-A9F6-CAC9-F8AFFDC01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972" y="1886658"/>
            <a:ext cx="11563351" cy="42169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977BF2-2EBC-8872-4287-31EAA966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>
                <a:cs typeface="Helvetica"/>
              </a:rPr>
              <a:t>Future Warm Test 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7ABB4-3E30-E634-8FA7-641E739E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EE98EF-4E55-48C3-812B-57A61C393B20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C5560-4CFE-8CF3-E0C5-D3DE8ADD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80872-A0BA-E298-1058-74552D80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8221DE3-79D2-711F-25DE-C0DB29F05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7" y="777772"/>
            <a:ext cx="11901311" cy="14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94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C41F6-0827-4CF7-9417-C6CB42DE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4F100C-3512-4A62-B8DC-92EA469AB036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0E36A-64D0-480E-A468-DAA71E28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AE6A6-5296-44DC-A2D2-1580913C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5B59D6-B3D7-4D89-99E9-D5E61BFC492A}"/>
              </a:ext>
            </a:extLst>
          </p:cNvPr>
          <p:cNvSpPr txBox="1"/>
          <p:nvPr/>
        </p:nvSpPr>
        <p:spPr>
          <a:xfrm>
            <a:off x="4138479" y="2736503"/>
            <a:ext cx="391504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SSRs CM design</a:t>
            </a:r>
          </a:p>
          <a:p>
            <a:pPr algn="r"/>
            <a:r>
              <a:rPr lang="en-US" sz="2000" dirty="0"/>
              <a:t>SPM: M. Parise</a:t>
            </a:r>
            <a:br>
              <a:rPr lang="en-US" sz="2000" dirty="0"/>
            </a:br>
            <a:r>
              <a:rPr lang="en-US" sz="2000" dirty="0"/>
              <a:t>Presenter: M. Parise</a:t>
            </a:r>
          </a:p>
        </p:txBody>
      </p:sp>
    </p:spTree>
    <p:extLst>
      <p:ext uri="{BB962C8B-B14F-4D97-AF65-F5344CB8AC3E}">
        <p14:creationId xmlns:p14="http://schemas.microsoft.com/office/powerpoint/2010/main" val="89246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SSRs Cryomodule Cross-section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9A5790-C6DA-4C1C-8129-2B306EC57BC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3/22/2023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91DA4-ED7B-4BD8-BE99-937F4FFCA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40" y="1266738"/>
            <a:ext cx="4281417" cy="50511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61353D-08B1-4C79-B5FA-DEBD4CEB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641" y="1266738"/>
            <a:ext cx="4208339" cy="50572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C9DB1B-34BE-4591-ABB7-66EE49937172}"/>
              </a:ext>
            </a:extLst>
          </p:cNvPr>
          <p:cNvSpPr txBox="1"/>
          <p:nvPr/>
        </p:nvSpPr>
        <p:spPr>
          <a:xfrm>
            <a:off x="1097144" y="805073"/>
            <a:ext cx="444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Pre-production SSR2 (F10138829)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B6FDA3-B3AE-40E6-ACE8-41403FE50424}"/>
              </a:ext>
            </a:extLst>
          </p:cNvPr>
          <p:cNvSpPr txBox="1"/>
          <p:nvPr/>
        </p:nvSpPr>
        <p:spPr>
          <a:xfrm>
            <a:off x="6903245" y="805073"/>
            <a:ext cx="392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Production SSR1 (F10142933)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9393D5-FBCD-4728-884C-7BFF6511DC81}"/>
              </a:ext>
            </a:extLst>
          </p:cNvPr>
          <p:cNvCxnSpPr>
            <a:cxnSpLocks/>
          </p:cNvCxnSpPr>
          <p:nvPr/>
        </p:nvCxnSpPr>
        <p:spPr>
          <a:xfrm>
            <a:off x="5989739" y="1350628"/>
            <a:ext cx="0" cy="4967302"/>
          </a:xfrm>
          <a:prstGeom prst="lin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134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5DD8E7-521F-4B17-971F-01A5D0931DCC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D007C8-CEDC-8DEC-EA3A-047A16DA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88EC720-C002-6605-4DBC-96EFE597B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 lIns="0" tIns="0" rIns="0" bIns="0" anchor="t"/>
          <a:lstStyle/>
          <a:p>
            <a:pPr marL="306705" indent="-306705">
              <a:spcBef>
                <a:spcPts val="300"/>
              </a:spcBef>
            </a:pPr>
            <a:r>
              <a:rPr lang="en-US" sz="1800" dirty="0">
                <a:cs typeface="Helvetica"/>
              </a:rPr>
              <a:t>The vacuum vessel with strongback and support posts is in the final fabrication phase.</a:t>
            </a:r>
            <a:endParaRPr lang="en-US" sz="2000" dirty="0">
              <a:cs typeface="Helvetica"/>
            </a:endParaRPr>
          </a:p>
          <a:p>
            <a:pPr marL="306705" indent="-306705">
              <a:spcBef>
                <a:spcPts val="300"/>
              </a:spcBef>
            </a:pPr>
            <a:endParaRPr lang="en-US" sz="2000" b="1" dirty="0">
              <a:solidFill>
                <a:srgbClr val="FFC000"/>
              </a:solidFill>
              <a:cs typeface="Helvetic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816B20-121F-29B1-A92B-00F0CAB56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491" y="1760644"/>
            <a:ext cx="3285751" cy="2122936"/>
          </a:xfrm>
          <a:prstGeom prst="rect">
            <a:avLst/>
          </a:prstGeom>
        </p:spPr>
      </p:pic>
      <p:pic>
        <p:nvPicPr>
          <p:cNvPr id="15" name="Immagine 10">
            <a:extLst>
              <a:ext uri="{FF2B5EF4-FFF2-40B4-BE49-F238E27FC236}">
                <a16:creationId xmlns:a16="http://schemas.microsoft.com/office/drawing/2014/main" id="{5C263B8E-C530-6CD4-23D2-6F09FC8A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712" y="1756998"/>
            <a:ext cx="3172939" cy="45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0D8E24-1EC1-EB3A-AACF-7AE4CB63F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728" y="3986925"/>
            <a:ext cx="1997514" cy="2350017"/>
          </a:xfrm>
          <a:prstGeom prst="rect">
            <a:avLst/>
          </a:prstGeom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2F11BEFA-ACF3-BAEB-ECDF-B45B07F92B4E}"/>
              </a:ext>
            </a:extLst>
          </p:cNvPr>
          <p:cNvSpPr/>
          <p:nvPr/>
        </p:nvSpPr>
        <p:spPr>
          <a:xfrm>
            <a:off x="2525553" y="1640542"/>
            <a:ext cx="344103" cy="4696400"/>
          </a:xfrm>
          <a:prstGeom prst="leftBrace">
            <a:avLst>
              <a:gd name="adj1" fmla="val 8333"/>
              <a:gd name="adj2" fmla="val 4962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3D8596-17EC-F243-FE35-57E284D2EB4E}"/>
              </a:ext>
            </a:extLst>
          </p:cNvPr>
          <p:cNvSpPr/>
          <p:nvPr/>
        </p:nvSpPr>
        <p:spPr>
          <a:xfrm>
            <a:off x="420226" y="3486275"/>
            <a:ext cx="2037481" cy="91940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b="1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F10163988</a:t>
            </a:r>
          </a:p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 # 687044</a:t>
            </a:r>
          </a:p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Manufacturer: Simic</a:t>
            </a:r>
          </a:p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Promised date: 03-27-23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655518-ADD1-8997-EE68-5C600A8E047E}"/>
              </a:ext>
            </a:extLst>
          </p:cNvPr>
          <p:cNvSpPr/>
          <p:nvPr/>
        </p:nvSpPr>
        <p:spPr>
          <a:xfrm>
            <a:off x="6069801" y="2656898"/>
            <a:ext cx="1605581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Vacuum vessel assembled and leak checked.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CA57093-8293-28F4-4FD3-863316D609BA}"/>
              </a:ext>
            </a:extLst>
          </p:cNvPr>
          <p:cNvSpPr/>
          <p:nvPr/>
        </p:nvSpPr>
        <p:spPr>
          <a:xfrm>
            <a:off x="6069800" y="4779834"/>
            <a:ext cx="1605581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Support posts assembled and traction tested</a:t>
            </a:r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73CFD99-0534-5201-1A53-36112A22F75A}"/>
              </a:ext>
            </a:extLst>
          </p:cNvPr>
          <p:cNvSpPr/>
          <p:nvPr/>
        </p:nvSpPr>
        <p:spPr>
          <a:xfrm>
            <a:off x="10687138" y="3281964"/>
            <a:ext cx="1359799" cy="112371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Strongback and support posts assembled and inserted into vessel. </a:t>
            </a:r>
          </a:p>
        </p:txBody>
      </p:sp>
    </p:spTree>
    <p:extLst>
      <p:ext uri="{BB962C8B-B14F-4D97-AF65-F5344CB8AC3E}">
        <p14:creationId xmlns:p14="http://schemas.microsoft.com/office/powerpoint/2010/main" val="571116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200" dirty="0"/>
              <a:t>Global magnetic shield manufacturing ongoing – 1</a:t>
            </a:r>
            <a:r>
              <a:rPr lang="en-US" sz="2200" baseline="30000" dirty="0"/>
              <a:t>st</a:t>
            </a:r>
            <a:r>
              <a:rPr lang="en-US" sz="2200" dirty="0"/>
              <a:t> parts delivered and QC completed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Thermal shield machining is ongoing – design changes are being implemented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CDA99D-9F3D-4936-A361-9BB26C8CA14C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91B33-F722-5AA5-B30B-9B87363BC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81" y="1900689"/>
            <a:ext cx="5651840" cy="3691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DA5C05-785E-46F5-76E8-7322C16EC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504" y="1900689"/>
            <a:ext cx="2783632" cy="369117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953A21-2909-8B9A-F9B6-1B7CF039EB9D}"/>
              </a:ext>
            </a:extLst>
          </p:cNvPr>
          <p:cNvSpPr/>
          <p:nvPr/>
        </p:nvSpPr>
        <p:spPr>
          <a:xfrm>
            <a:off x="9734293" y="3486275"/>
            <a:ext cx="2037481" cy="91940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b="1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F10177118</a:t>
            </a:r>
          </a:p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 # 691991</a:t>
            </a:r>
          </a:p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Manufacturer: Wuxi</a:t>
            </a:r>
          </a:p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Promised date: 03-20-23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2518FE-977B-9CEF-83EA-744F2342013C}"/>
              </a:ext>
            </a:extLst>
          </p:cNvPr>
          <p:cNvSpPr/>
          <p:nvPr/>
        </p:nvSpPr>
        <p:spPr>
          <a:xfrm>
            <a:off x="1620966" y="5449144"/>
            <a:ext cx="6359077" cy="51077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components were manufactured and are being welded together. Final assembly will be completed at Fermilab during CM assembly.</a:t>
            </a:r>
          </a:p>
        </p:txBody>
      </p:sp>
    </p:spTree>
    <p:extLst>
      <p:ext uri="{BB962C8B-B14F-4D97-AF65-F5344CB8AC3E}">
        <p14:creationId xmlns:p14="http://schemas.microsoft.com/office/powerpoint/2010/main" val="1566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200" dirty="0"/>
              <a:t>Global magnetic shield manufacturing ongoing – 1</a:t>
            </a:r>
            <a:r>
              <a:rPr lang="en-US" sz="2200" baseline="30000" dirty="0"/>
              <a:t>st</a:t>
            </a:r>
            <a:r>
              <a:rPr lang="en-US" sz="2200" dirty="0"/>
              <a:t> parts delivered and QC completed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Thermal shield machining is ongoing – design changes are being implemented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CDA99D-9F3D-4936-A361-9BB26C8CA14C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1CC3C7-0B5A-2201-B558-DAE089AD7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99"/>
          <a:stretch/>
        </p:blipFill>
        <p:spPr>
          <a:xfrm>
            <a:off x="2931285" y="3463833"/>
            <a:ext cx="5798548" cy="186270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3B12881-7680-F299-60C8-3FC22CB074E6}"/>
              </a:ext>
            </a:extLst>
          </p:cNvPr>
          <p:cNvSpPr/>
          <p:nvPr/>
        </p:nvSpPr>
        <p:spPr>
          <a:xfrm>
            <a:off x="4516994" y="5399950"/>
            <a:ext cx="2849558" cy="91940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F10156591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 # 690358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Manufacturer: Magnetic Shield Corp.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Promised date: 05-01-23</a:t>
            </a:r>
          </a:p>
        </p:txBody>
      </p:sp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85D315C-04FD-6DF5-8B22-D68747315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291"/>
          <a:stretch/>
        </p:blipFill>
        <p:spPr>
          <a:xfrm>
            <a:off x="7234989" y="1833382"/>
            <a:ext cx="3762912" cy="20802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1301D5-9603-96D9-A59A-03128B78E2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9" t="6153" r="2124"/>
          <a:stretch/>
        </p:blipFill>
        <p:spPr>
          <a:xfrm>
            <a:off x="1434731" y="1827193"/>
            <a:ext cx="2521157" cy="206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57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CDA99D-9F3D-4936-A361-9BB26C8CA14C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FE3CA75-6B5F-3DF3-3D2D-5690D2F37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 lIns="0" tIns="0" rIns="0" bIns="0" anchor="t"/>
          <a:lstStyle/>
          <a:p>
            <a:pPr marL="306705" indent="-306705">
              <a:spcBef>
                <a:spcPts val="300"/>
              </a:spcBef>
            </a:pPr>
            <a:r>
              <a:rPr lang="en-US" sz="1800">
                <a:cs typeface="Helvetica"/>
              </a:rPr>
              <a:t>The beamline gate valve was tested in cleanroom to assess the cleanliness of the product as received from the manufacturer.</a:t>
            </a:r>
          </a:p>
          <a:p>
            <a:pPr marL="306705" indent="-306705">
              <a:spcBef>
                <a:spcPts val="300"/>
              </a:spcBef>
            </a:pPr>
            <a:r>
              <a:rPr lang="en-US" sz="1800">
                <a:cs typeface="Helvetica"/>
              </a:rPr>
              <a:t>Cleanroom string assembly tooling is 3D printed. Tests to characterize materials for additive manufacturing and to assess their cleanroom compatibility were performed.</a:t>
            </a:r>
          </a:p>
          <a:p>
            <a:pPr marL="306705" indent="-306705">
              <a:spcBef>
                <a:spcPts val="300"/>
              </a:spcBef>
            </a:pPr>
            <a:endParaRPr lang="en-US" sz="2000">
              <a:cs typeface="Helvetica"/>
            </a:endParaRPr>
          </a:p>
          <a:p>
            <a:pPr marL="306705" indent="-306705">
              <a:spcBef>
                <a:spcPts val="300"/>
              </a:spcBef>
            </a:pPr>
            <a:endParaRPr lang="en-US" sz="2000" b="1">
              <a:solidFill>
                <a:srgbClr val="FFC000"/>
              </a:solidFill>
              <a:cs typeface="Helvetica"/>
            </a:endParaRPr>
          </a:p>
        </p:txBody>
      </p:sp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38B8627-7CB5-A1FA-C6BE-4ACC7B86E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11" b="9847"/>
          <a:stretch/>
        </p:blipFill>
        <p:spPr>
          <a:xfrm>
            <a:off x="2764324" y="4121185"/>
            <a:ext cx="2536594" cy="1442833"/>
          </a:xfrm>
          <a:prstGeom prst="rect">
            <a:avLst/>
          </a:prstGeom>
        </p:spPr>
      </p:pic>
      <p:pic>
        <p:nvPicPr>
          <p:cNvPr id="15" name="Picture 14" descr="A picture containing indoor, set&#10;&#10;Description automatically generated">
            <a:extLst>
              <a:ext uri="{FF2B5EF4-FFF2-40B4-BE49-F238E27FC236}">
                <a16:creationId xmlns:a16="http://schemas.microsoft.com/office/drawing/2014/main" id="{FD61AAE9-A882-2014-30C9-3F01BC41E0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15" t="10553" r="14406" b="16323"/>
          <a:stretch/>
        </p:blipFill>
        <p:spPr>
          <a:xfrm>
            <a:off x="450112" y="4121185"/>
            <a:ext cx="2236258" cy="22146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80B3A9-CC8A-4B26-4DE4-4DAFC4AF6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908" y="4114346"/>
            <a:ext cx="1817149" cy="18511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BEDBC2-5166-46E3-C55C-ACE3B11F20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532"/>
          <a:stretch/>
        </p:blipFill>
        <p:spPr>
          <a:xfrm>
            <a:off x="7485894" y="4113672"/>
            <a:ext cx="1802955" cy="1836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C4E6C0-CFD1-1458-FC33-A9EB04F10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1686" y="4121185"/>
            <a:ext cx="1940498" cy="181277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7A9FB8-F15C-7F09-2ED1-7FF464BA8B7B}"/>
              </a:ext>
            </a:extLst>
          </p:cNvPr>
          <p:cNvSpPr/>
          <p:nvPr/>
        </p:nvSpPr>
        <p:spPr>
          <a:xfrm>
            <a:off x="2768815" y="5620701"/>
            <a:ext cx="2532103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Leak check of 3D printed flanges in Accura 25 and Somos Watershed with clear coating.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4A59A7-435C-55F4-0CAB-E8679BB6F30D}"/>
              </a:ext>
            </a:extLst>
          </p:cNvPr>
          <p:cNvSpPr/>
          <p:nvPr/>
        </p:nvSpPr>
        <p:spPr>
          <a:xfrm>
            <a:off x="6202435" y="5863222"/>
            <a:ext cx="4493222" cy="51077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Nitrogen blowing of 3D printed flanges in Accura 25 and Somos Watershed with clear coating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2BE4B8-CAFB-AEA2-3876-ED71535B61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87" t="7678" r="10314" b="19673"/>
          <a:stretch/>
        </p:blipFill>
        <p:spPr>
          <a:xfrm>
            <a:off x="450112" y="2106861"/>
            <a:ext cx="2236258" cy="1877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103344-CF23-D0E4-7CF3-EE66B3A22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804393" y="1055476"/>
            <a:ext cx="1873257" cy="39829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252BDA-5B9A-8655-D88A-28F8F1F8B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7590017" y="1312517"/>
            <a:ext cx="1875703" cy="346439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67C153F-8E9F-C228-C96E-A44BECA298A2}"/>
              </a:ext>
            </a:extLst>
          </p:cNvPr>
          <p:cNvSpPr/>
          <p:nvPr/>
        </p:nvSpPr>
        <p:spPr>
          <a:xfrm>
            <a:off x="10136754" y="2713911"/>
            <a:ext cx="1851757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i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Gate valve cleaning and nitrogen blowing in cleanroom.</a:t>
            </a:r>
          </a:p>
        </p:txBody>
      </p:sp>
    </p:spTree>
    <p:extLst>
      <p:ext uri="{BB962C8B-B14F-4D97-AF65-F5344CB8AC3E}">
        <p14:creationId xmlns:p14="http://schemas.microsoft.com/office/powerpoint/2010/main" val="3107369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CDA99D-9F3D-4936-A361-9BB26C8CA14C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EFA2E87-E741-1462-69A5-0A9DD7BFD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 lIns="0" tIns="0" rIns="0" bIns="0" anchor="t"/>
          <a:lstStyle/>
          <a:p>
            <a:pPr marL="306705" indent="-306705">
              <a:spcBef>
                <a:spcPts val="300"/>
              </a:spcBef>
            </a:pPr>
            <a:r>
              <a:rPr lang="en-US" sz="1800">
                <a:cs typeface="Helvetica"/>
              </a:rPr>
              <a:t>Smaller components and hardware for coldmass assembly have arrived at Fermilab.</a:t>
            </a:r>
          </a:p>
          <a:p>
            <a:pPr marL="306705" indent="-306705">
              <a:spcBef>
                <a:spcPts val="300"/>
              </a:spcBef>
            </a:pPr>
            <a:endParaRPr lang="en-US" sz="2000">
              <a:cs typeface="Helvetica"/>
            </a:endParaRPr>
          </a:p>
          <a:p>
            <a:pPr marL="306705" indent="-306705">
              <a:spcBef>
                <a:spcPts val="300"/>
              </a:spcBef>
            </a:pPr>
            <a:endParaRPr lang="en-US" sz="2000" b="1">
              <a:solidFill>
                <a:srgbClr val="FFC000"/>
              </a:solidFill>
              <a:cs typeface="Helvetica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4A4521C-E739-C5B5-5166-DF2976CFE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91" y="1413713"/>
            <a:ext cx="3195022" cy="2396267"/>
          </a:xfrm>
          <a:prstGeom prst="rect">
            <a:avLst/>
          </a:prstGeom>
        </p:spPr>
      </p:pic>
      <p:pic>
        <p:nvPicPr>
          <p:cNvPr id="12" name="Picture 11" descr="A close up of a tire&#10;&#10;Description automatically generated with low confidence">
            <a:extLst>
              <a:ext uri="{FF2B5EF4-FFF2-40B4-BE49-F238E27FC236}">
                <a16:creationId xmlns:a16="http://schemas.microsoft.com/office/drawing/2014/main" id="{4F705866-A4BE-15C7-F7BD-996EAD32B4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2" t="17408" r="36270" b="9568"/>
          <a:stretch/>
        </p:blipFill>
        <p:spPr>
          <a:xfrm rot="5400000">
            <a:off x="6115073" y="1540378"/>
            <a:ext cx="2129493" cy="2091317"/>
          </a:xfrm>
          <a:prstGeom prst="rect">
            <a:avLst/>
          </a:prstGeom>
        </p:spPr>
      </p:pic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F9E7860-81E6-F4FD-10B8-EE0D3A542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41" t="3078" r="4795" b="7297"/>
          <a:stretch/>
        </p:blipFill>
        <p:spPr>
          <a:xfrm>
            <a:off x="334391" y="4016369"/>
            <a:ext cx="2281727" cy="2230452"/>
          </a:xfrm>
          <a:prstGeom prst="rect">
            <a:avLst/>
          </a:prstGeom>
        </p:spPr>
      </p:pic>
      <p:pic>
        <p:nvPicPr>
          <p:cNvPr id="14" name="Picture 13" descr="A picture containing text, indoor, counter&#10;&#10;Description automatically generated">
            <a:extLst>
              <a:ext uri="{FF2B5EF4-FFF2-40B4-BE49-F238E27FC236}">
                <a16:creationId xmlns:a16="http://schemas.microsoft.com/office/drawing/2014/main" id="{8F0BE861-2A8A-FCB8-755D-BE7EC6EFA0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97" t="9910" r="26667" b="5159"/>
          <a:stretch/>
        </p:blipFill>
        <p:spPr>
          <a:xfrm>
            <a:off x="2655423" y="4016065"/>
            <a:ext cx="1664728" cy="223075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B94D40-D446-6592-9D86-F0D4B23F70FC}"/>
              </a:ext>
            </a:extLst>
          </p:cNvPr>
          <p:cNvSpPr/>
          <p:nvPr/>
        </p:nvSpPr>
        <p:spPr>
          <a:xfrm>
            <a:off x="3313589" y="2122241"/>
            <a:ext cx="1851757" cy="91940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Helvetica"/>
                <a:cs typeface="Helvetica"/>
              </a:rPr>
              <a:t>Thermal Straps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PO # 690490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Manufacturer: TAI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Received on 02-13-23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33CD47D-2F70-E2C0-91E0-69A3F1C6E0B5}"/>
              </a:ext>
            </a:extLst>
          </p:cNvPr>
          <p:cNvSpPr/>
          <p:nvPr/>
        </p:nvSpPr>
        <p:spPr>
          <a:xfrm>
            <a:off x="8112327" y="2154168"/>
            <a:ext cx="1851757" cy="112371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Helvetica"/>
                <a:cs typeface="Helvetica"/>
              </a:rPr>
              <a:t>Transition Joints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PO # 687894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Manufacturer: High Energy Metals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Received on 08-26-22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2AA46F-CEEE-E929-4282-43CD68960940}"/>
              </a:ext>
            </a:extLst>
          </p:cNvPr>
          <p:cNvSpPr/>
          <p:nvPr/>
        </p:nvSpPr>
        <p:spPr>
          <a:xfrm>
            <a:off x="4158894" y="4659192"/>
            <a:ext cx="1851757" cy="112371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Helvetica"/>
                <a:cs typeface="Helvetica"/>
              </a:rPr>
              <a:t>Expansion formed bellows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PO # 690406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Manufacturer: </a:t>
            </a:r>
            <a:r>
              <a:rPr lang="en-US" sz="1200" i="1" dirty="0" err="1">
                <a:solidFill>
                  <a:schemeClr val="accent6"/>
                </a:solidFill>
                <a:latin typeface="Helvetica"/>
                <a:cs typeface="Helvetica"/>
              </a:rPr>
              <a:t>Hyspan</a:t>
            </a:r>
            <a:endParaRPr lang="en-US" sz="1200" i="1" dirty="0">
              <a:solidFill>
                <a:schemeClr val="accent6"/>
              </a:solidFill>
              <a:latin typeface="Helvetica"/>
              <a:cs typeface="Helvetica"/>
            </a:endParaRP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Received on 10-14-22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A82F6168-EF65-CE03-36F6-9363FA7D50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22" t="327" r="2941" b="29085"/>
          <a:stretch/>
        </p:blipFill>
        <p:spPr>
          <a:xfrm>
            <a:off x="6131858" y="4442012"/>
            <a:ext cx="3048007" cy="1730193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02399848-93AF-C49C-1BB6-1DDDD6B438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458" b="5155"/>
          <a:stretch/>
        </p:blipFill>
        <p:spPr>
          <a:xfrm>
            <a:off x="9260541" y="4442012"/>
            <a:ext cx="2770095" cy="173221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0BD6F61-243F-7619-8D5E-6711B08813D1}"/>
              </a:ext>
            </a:extLst>
          </p:cNvPr>
          <p:cNvSpPr/>
          <p:nvPr/>
        </p:nvSpPr>
        <p:spPr>
          <a:xfrm>
            <a:off x="10183176" y="3601356"/>
            <a:ext cx="1851757" cy="91940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Helvetica"/>
                <a:cs typeface="Helvetica"/>
              </a:rPr>
              <a:t>H-BCAMs Targets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PO # </a:t>
            </a:r>
            <a:r>
              <a:rPr lang="en-US" sz="1200" dirty="0">
                <a:latin typeface="Calibri"/>
                <a:cs typeface="Calibri"/>
              </a:rPr>
              <a:t>693360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Manufacturer: WPA</a:t>
            </a:r>
          </a:p>
          <a:p>
            <a:r>
              <a:rPr lang="en-US" sz="1200" i="1" dirty="0">
                <a:solidFill>
                  <a:schemeClr val="accent6"/>
                </a:solidFill>
                <a:latin typeface="Helvetica"/>
                <a:cs typeface="Helvetica"/>
              </a:rPr>
              <a:t>Received on 03-07-23</a:t>
            </a:r>
          </a:p>
        </p:txBody>
      </p:sp>
    </p:spTree>
    <p:extLst>
      <p:ext uri="{BB962C8B-B14F-4D97-AF65-F5344CB8AC3E}">
        <p14:creationId xmlns:p14="http://schemas.microsoft.com/office/powerpoint/2010/main" val="1306651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86C703-DD55-4F8A-8DD8-A34C3EE0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EPDM for PIP-II/SSRs 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A5E36-A8D3-4CE2-A6A6-10ECB2BED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72FA1D-E025-41F0-9CA5-7F68454CD24D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F1AA3-651A-43D7-A695-5A12EFBF6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2F92F-D53C-4C0C-B3F0-FF2C5A39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01C559D-65BA-42B8-8AB6-003EAE63E1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740983"/>
              </p:ext>
            </p:extLst>
          </p:nvPr>
        </p:nvGraphicFramePr>
        <p:xfrm>
          <a:off x="1759744" y="971550"/>
          <a:ext cx="867251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256">
                  <a:extLst>
                    <a:ext uri="{9D8B030D-6E8A-4147-A177-3AD203B41FA5}">
                      <a16:colId xmlns:a16="http://schemas.microsoft.com/office/drawing/2014/main" val="3528542236"/>
                    </a:ext>
                  </a:extLst>
                </a:gridCol>
                <a:gridCol w="4336256">
                  <a:extLst>
                    <a:ext uri="{9D8B030D-6E8A-4147-A177-3AD203B41FA5}">
                      <a16:colId xmlns:a16="http://schemas.microsoft.com/office/drawing/2014/main" val="33633303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Engineering Process Documentation Management (EPDM)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Teamcenter No.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838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Prototype SSR1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ED0001256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048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Production SSR1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ED0011856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582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Pre-production SSR2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ED0001257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4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Production SSR2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ED0011912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568409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639CA48-7EF0-4508-A1EB-3C66922CA861}"/>
              </a:ext>
            </a:extLst>
          </p:cNvPr>
          <p:cNvSpPr txBox="1">
            <a:spLocks/>
          </p:cNvSpPr>
          <p:nvPr/>
        </p:nvSpPr>
        <p:spPr>
          <a:xfrm>
            <a:off x="2007416" y="4596996"/>
            <a:ext cx="8177168" cy="13507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The EPDMs listed contain all the references for the Design, Procurement, Fabrication, Assembly and Testing for all components and subassemblies for the cryomodule.</a:t>
            </a:r>
          </a:p>
        </p:txBody>
      </p:sp>
    </p:spTree>
    <p:extLst>
      <p:ext uri="{BB962C8B-B14F-4D97-AF65-F5344CB8AC3E}">
        <p14:creationId xmlns:p14="http://schemas.microsoft.com/office/powerpoint/2010/main" val="3474807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SSR1 Cryomodule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CDA99D-9F3D-4936-A361-9BB26C8CA14C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107E2-F49C-5A8B-35E8-B9159772B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371" y="4085904"/>
            <a:ext cx="3560061" cy="1339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7F2B89-A2AF-E740-C733-E252E033F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5" y="3864036"/>
            <a:ext cx="3561428" cy="1609563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333448B-83DC-4719-2978-EC56C4345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2955052"/>
          </a:xfrm>
        </p:spPr>
        <p:txBody>
          <a:bodyPr lIns="0" tIns="0" rIns="0" bIns="0" anchor="t"/>
          <a:lstStyle/>
          <a:p>
            <a:pPr marL="306705" indent="-306705">
              <a:spcBef>
                <a:spcPts val="300"/>
              </a:spcBef>
            </a:pPr>
            <a:r>
              <a:rPr lang="en-US" sz="2000" dirty="0"/>
              <a:t>Vacuum Vessel and Strongback Tray: </a:t>
            </a:r>
            <a:r>
              <a:rPr lang="en-US" sz="2000" b="1" dirty="0">
                <a:solidFill>
                  <a:schemeClr val="accent3"/>
                </a:solidFill>
              </a:rPr>
              <a:t>3D model completed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chemeClr val="accent3"/>
                </a:solidFill>
              </a:rPr>
              <a:t>Analyses completed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chemeClr val="accent3"/>
                </a:solidFill>
              </a:rPr>
              <a:t>Drawings finalized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/>
              <a:t>Global Magnetic Shield: </a:t>
            </a:r>
            <a:r>
              <a:rPr lang="en-US" sz="2000" b="1" dirty="0">
                <a:solidFill>
                  <a:schemeClr val="accent3"/>
                </a:solidFill>
              </a:rPr>
              <a:t>3D model completed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chemeClr val="accent3"/>
                </a:solidFill>
              </a:rPr>
              <a:t>Analyses completed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chemeClr val="accent3"/>
                </a:solidFill>
              </a:rPr>
              <a:t>Drawings  finalized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/>
              <a:t>HTTS: </a:t>
            </a:r>
            <a:r>
              <a:rPr lang="en-US" sz="2000" b="1" dirty="0">
                <a:solidFill>
                  <a:schemeClr val="accent3"/>
                </a:solidFill>
              </a:rPr>
              <a:t>3D model </a:t>
            </a:r>
            <a:r>
              <a:rPr lang="en-US" sz="2000" b="1" dirty="0">
                <a:solidFill>
                  <a:schemeClr val="accent3"/>
                </a:solidFill>
                <a:cs typeface="Helvetica"/>
              </a:rPr>
              <a:t>100% </a:t>
            </a:r>
            <a:r>
              <a:rPr lang="en-US" sz="2000" b="1" dirty="0">
                <a:solidFill>
                  <a:schemeClr val="accent3"/>
                </a:solidFill>
              </a:rPr>
              <a:t>completed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chemeClr val="accent3"/>
                </a:solidFill>
              </a:rPr>
              <a:t>Drawings finalized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rgbClr val="FFC000"/>
                </a:solidFill>
              </a:rPr>
              <a:t>Analyses ongoing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>
                <a:cs typeface="Helvetica"/>
              </a:rPr>
              <a:t>CD line: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>
                <a:solidFill>
                  <a:schemeClr val="accent3"/>
                </a:solidFill>
                <a:cs typeface="Helvetica"/>
              </a:rPr>
              <a:t>3D model completed </a:t>
            </a:r>
            <a:r>
              <a:rPr lang="en-US" sz="2000" dirty="0">
                <a:cs typeface="Helvetica"/>
              </a:rPr>
              <a:t>– 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Drawings to be finalized</a:t>
            </a:r>
            <a:endParaRPr lang="en-US" sz="2000" b="1" dirty="0">
              <a:solidFill>
                <a:srgbClr val="FFC000"/>
              </a:solidFill>
            </a:endParaRPr>
          </a:p>
          <a:p>
            <a:pPr marL="306705" indent="-306705">
              <a:spcBef>
                <a:spcPts val="300"/>
              </a:spcBef>
            </a:pPr>
            <a:r>
              <a:rPr lang="en-US" sz="2000" dirty="0">
                <a:cs typeface="Helvetica"/>
              </a:rPr>
              <a:t>LTTS: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 </a:t>
            </a:r>
            <a:r>
              <a:rPr lang="en-US" sz="2000" b="1" dirty="0">
                <a:solidFill>
                  <a:schemeClr val="accent3"/>
                </a:solidFill>
                <a:cs typeface="Helvetica"/>
              </a:rPr>
              <a:t>3D model completed </a:t>
            </a:r>
            <a:r>
              <a:rPr lang="en-US" sz="2000" dirty="0">
                <a:cs typeface="Helvetica"/>
              </a:rPr>
              <a:t>– 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Drawings to be finalized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>
                <a:cs typeface="Helvetica"/>
              </a:rPr>
              <a:t>2-Phase He pipe: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 </a:t>
            </a:r>
            <a:r>
              <a:rPr lang="en-US" sz="2000" b="1" dirty="0">
                <a:solidFill>
                  <a:schemeClr val="accent3"/>
                </a:solidFill>
                <a:cs typeface="Helvetica"/>
              </a:rPr>
              <a:t>3D model 50% completed </a:t>
            </a:r>
            <a:r>
              <a:rPr lang="en-US" sz="2000" dirty="0">
                <a:cs typeface="Helvetica"/>
              </a:rPr>
              <a:t>– 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Analyses ongoing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>
                <a:cs typeface="Helvetica"/>
              </a:rPr>
              <a:t>Pumping line: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 </a:t>
            </a:r>
            <a:r>
              <a:rPr lang="en-US" sz="2000" b="1" dirty="0">
                <a:solidFill>
                  <a:schemeClr val="accent3"/>
                </a:solidFill>
                <a:cs typeface="Helvetica"/>
              </a:rPr>
              <a:t>3D model 90% completed </a:t>
            </a:r>
            <a:r>
              <a:rPr lang="en-US" sz="2000" dirty="0">
                <a:cs typeface="Helvetica"/>
              </a:rPr>
              <a:t>– 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Ready for drawing</a:t>
            </a:r>
            <a:endParaRPr lang="en-US" sz="2000" dirty="0">
              <a:cs typeface="Helvetica"/>
            </a:endParaRPr>
          </a:p>
          <a:p>
            <a:pPr marL="306705" indent="-306705">
              <a:spcBef>
                <a:spcPts val="300"/>
              </a:spcBef>
            </a:pPr>
            <a:endParaRPr lang="en-US" sz="2000" b="1" dirty="0">
              <a:solidFill>
                <a:srgbClr val="FFC000"/>
              </a:solidFill>
              <a:cs typeface="Helvetica"/>
            </a:endParaRPr>
          </a:p>
          <a:p>
            <a:pPr marL="306705" indent="-306705">
              <a:spcBef>
                <a:spcPts val="300"/>
              </a:spcBef>
            </a:pPr>
            <a:endParaRPr lang="en-US" sz="2000" b="1" dirty="0">
              <a:solidFill>
                <a:srgbClr val="FFC000"/>
              </a:solidFill>
              <a:cs typeface="Helvetic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BD783B-9E82-7980-BACB-89EE90CEE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505" y="4040574"/>
            <a:ext cx="3805506" cy="13869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07A7E03-61E4-0049-501D-52B012C3C64D}"/>
              </a:ext>
            </a:extLst>
          </p:cNvPr>
          <p:cNvSpPr/>
          <p:nvPr/>
        </p:nvSpPr>
        <p:spPr>
          <a:xfrm>
            <a:off x="248853" y="5477609"/>
            <a:ext cx="3292358" cy="51077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b="1" i="1">
                <a:solidFill>
                  <a:schemeClr val="accent6"/>
                </a:solidFill>
              </a:rPr>
              <a:t>F10187714</a:t>
            </a:r>
            <a:r>
              <a:rPr lang="en-US" sz="1200" i="1">
                <a:solidFill>
                  <a:schemeClr val="accent6"/>
                </a:solidFill>
              </a:rPr>
              <a:t> – Vacuum Vessel and Strongback Tray procurement package.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96E2073-33C1-E878-8A53-867CA106EC30}"/>
              </a:ext>
            </a:extLst>
          </p:cNvPr>
          <p:cNvSpPr/>
          <p:nvPr/>
        </p:nvSpPr>
        <p:spPr>
          <a:xfrm>
            <a:off x="4098222" y="5476681"/>
            <a:ext cx="3292358" cy="51077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b="1" i="1">
                <a:solidFill>
                  <a:schemeClr val="accent6"/>
                </a:solidFill>
              </a:rPr>
              <a:t>F10193985</a:t>
            </a:r>
            <a:r>
              <a:rPr lang="en-US" sz="1200" i="1">
                <a:solidFill>
                  <a:schemeClr val="accent6"/>
                </a:solidFill>
              </a:rPr>
              <a:t> – Global Magnetic Shield procurement package.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E4A765-96C3-18BF-EB49-0F4FBA14B799}"/>
              </a:ext>
            </a:extLst>
          </p:cNvPr>
          <p:cNvSpPr/>
          <p:nvPr/>
        </p:nvSpPr>
        <p:spPr>
          <a:xfrm>
            <a:off x="8213079" y="5473599"/>
            <a:ext cx="3292358" cy="51077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anchor="t">
            <a:spAutoFit/>
          </a:bodyPr>
          <a:lstStyle/>
          <a:p>
            <a:r>
              <a:rPr lang="en-US" sz="1200" b="1" i="1">
                <a:solidFill>
                  <a:schemeClr val="accent6"/>
                </a:solidFill>
              </a:rPr>
              <a:t>F10191721</a:t>
            </a:r>
            <a:r>
              <a:rPr lang="en-US" sz="1200" i="1">
                <a:solidFill>
                  <a:schemeClr val="accent6"/>
                </a:solidFill>
              </a:rPr>
              <a:t> – High Temperature Thermal Shield procurement package..</a:t>
            </a:r>
          </a:p>
        </p:txBody>
      </p:sp>
    </p:spTree>
    <p:extLst>
      <p:ext uri="{BB962C8B-B14F-4D97-AF65-F5344CB8AC3E}">
        <p14:creationId xmlns:p14="http://schemas.microsoft.com/office/powerpoint/2010/main" val="3069733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BA422-DEA9-4DBB-8A3A-7E2B0152F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 marL="342900" indent="-342900"/>
            <a:r>
              <a:rPr lang="en-US" dirty="0"/>
              <a:t>BARC: cavities tooling </a:t>
            </a:r>
            <a:r>
              <a:rPr lang="en-US" dirty="0">
                <a:highlight>
                  <a:srgbClr val="00FFFF"/>
                </a:highlight>
              </a:rPr>
              <a:t>Technical discussion ongoing</a:t>
            </a:r>
            <a:endParaRPr lang="en-US" i="1">
              <a:highlight>
                <a:srgbClr val="00FFFF"/>
              </a:highlight>
            </a:endParaRPr>
          </a:p>
          <a:p>
            <a:pPr marL="342900" indent="-342900"/>
            <a:r>
              <a:rPr lang="en-US" dirty="0"/>
              <a:t>BARC: Plan tuner Manufacturing Readiness Review</a:t>
            </a:r>
            <a:r>
              <a:rPr lang="en-US" dirty="0">
                <a:highlight>
                  <a:srgbClr val="00FFFF"/>
                </a:highlight>
              </a:rPr>
              <a:t> Completed!</a:t>
            </a:r>
          </a:p>
          <a:p>
            <a:pPr marL="342900" indent="-342900"/>
            <a:r>
              <a:rPr lang="en-US" dirty="0"/>
              <a:t>Release TRS/ISD for the SSR2 cryomodule </a:t>
            </a:r>
            <a:r>
              <a:rPr lang="en-US" i="1" dirty="0">
                <a:highlight>
                  <a:srgbClr val="00FFFF"/>
                </a:highlight>
              </a:rPr>
              <a:t>Released!!!</a:t>
            </a:r>
          </a:p>
          <a:p>
            <a:pPr marL="306705" indent="-306705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877E19-F753-4333-BFAD-920A49FF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 from previous meetings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CAA2E-8B3A-47A8-A730-E4BF6A6BB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810B4-2F55-4BF0-A0A7-1A69D47DFBED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33746-76C2-460F-AF16-E96AF7BAC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B25F-FE18-4579-9513-1343DD94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17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E88CD-8AEE-43FB-B446-A26A9BD1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961692-3987-4641-8171-6C456E60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AF2CF-8728-44A1-B1E8-63EAFB718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4672B0-56AC-4A64-997D-E28DAF0A4949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B8C28-DA1C-4842-90EC-5361F3E5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76039-F875-4C22-B8EC-46900802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0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58069-DBD7-4564-8538-EB11D5E7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cs typeface="Helvetica"/>
              </a:rPr>
              <a:t>Flow-down of Requirement and Interface Specifications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85F12-8458-430A-8F89-4492A1354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41BD0-856B-4EEA-9F3A-EF2FF862BCA4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B9F74-ADF3-43A8-9D46-B62A7FFF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8B288-9E13-42D7-A730-0F04CE33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8D5262F-C4E5-4E14-8859-7DC768075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729" y="971550"/>
            <a:ext cx="10841492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15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3D6834-54C5-437C-B369-AF5142927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Prototype SSR1 CM</a:t>
            </a:r>
          </a:p>
          <a:p>
            <a:pPr lvl="1"/>
            <a:r>
              <a:rPr lang="en-US">
                <a:highlight>
                  <a:srgbClr val="FFFF00"/>
                </a:highlight>
              </a:rPr>
              <a:t>Completed</a:t>
            </a:r>
            <a:r>
              <a:rPr lang="en-US"/>
              <a:t>. Currently used to get residual magnetic field within the coldmass.</a:t>
            </a:r>
          </a:p>
          <a:p>
            <a:pPr>
              <a:spcBef>
                <a:spcPts val="1800"/>
              </a:spcBef>
            </a:pPr>
            <a:r>
              <a:rPr lang="en-US"/>
              <a:t>Pre-production SSR2 CM</a:t>
            </a:r>
          </a:p>
          <a:p>
            <a:pPr lvl="1"/>
            <a:r>
              <a:rPr lang="en-US"/>
              <a:t>Design completed. All POs awarded. </a:t>
            </a:r>
          </a:p>
          <a:p>
            <a:pPr lvl="1"/>
            <a:r>
              <a:rPr lang="en-US"/>
              <a:t>Planning incoming inspections and </a:t>
            </a:r>
            <a:r>
              <a:rPr lang="en-US">
                <a:highlight>
                  <a:srgbClr val="FFFF00"/>
                </a:highlight>
              </a:rPr>
              <a:t>finalizing assembly phases</a:t>
            </a:r>
            <a:r>
              <a:rPr lang="en-US"/>
              <a:t>. </a:t>
            </a:r>
          </a:p>
          <a:p>
            <a:pPr lvl="2"/>
            <a:r>
              <a:rPr lang="en-US"/>
              <a:t>A series of meeting is going to start this month between the design and assembly teams.</a:t>
            </a:r>
          </a:p>
          <a:p>
            <a:pPr>
              <a:spcBef>
                <a:spcPts val="1800"/>
              </a:spcBef>
            </a:pPr>
            <a:r>
              <a:rPr lang="en-US"/>
              <a:t>Production SSR1 CMs (Total 2) </a:t>
            </a:r>
          </a:p>
          <a:p>
            <a:pPr lvl="1"/>
            <a:r>
              <a:rPr lang="en-US"/>
              <a:t>Cavities fabrication is ongoing.</a:t>
            </a:r>
          </a:p>
          <a:p>
            <a:pPr lvl="1"/>
            <a:r>
              <a:rPr lang="en-US"/>
              <a:t>Finalizing design of CM and preparing procurement of major sub-assemblies. </a:t>
            </a:r>
            <a:r>
              <a:rPr lang="en-US">
                <a:highlight>
                  <a:srgbClr val="FFFF00"/>
                </a:highlight>
              </a:rPr>
              <a:t>FDR in April</a:t>
            </a:r>
            <a:r>
              <a:rPr lang="en-US"/>
              <a:t>.</a:t>
            </a:r>
          </a:p>
          <a:p>
            <a:pPr>
              <a:spcBef>
                <a:spcPts val="1800"/>
              </a:spcBef>
            </a:pPr>
            <a:r>
              <a:rPr lang="en-US"/>
              <a:t>Production SSR2 CM (Total 7)</a:t>
            </a:r>
          </a:p>
          <a:p>
            <a:pPr lvl="1"/>
            <a:r>
              <a:rPr lang="en-US">
                <a:highlight>
                  <a:srgbClr val="FFFF00"/>
                </a:highlight>
              </a:rPr>
              <a:t>Nb procurement </a:t>
            </a:r>
            <a:r>
              <a:rPr lang="en-US"/>
              <a:t>is ongoing.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6862EF-CC95-4751-9545-D0AA0BEB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status and upcoming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A3837-FDE9-407E-AE7B-403020DC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DBC0A0-5D6C-4D5D-AEEF-FB6903F2737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3/22/2023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66919-434D-4C19-A803-B9333F67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37ECF-03EA-4F28-8822-0BDA5D82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7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98E59-69D6-45F8-8B42-93842CBA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0F3BA-01A2-4141-B1DD-0599044C94E4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4CD60-3485-492E-A327-F9556076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F9A93-F494-42B2-80E6-651C024C2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F5875-93F4-4FC2-BD5F-344AA49C1F12}"/>
              </a:ext>
            </a:extLst>
          </p:cNvPr>
          <p:cNvSpPr txBox="1"/>
          <p:nvPr/>
        </p:nvSpPr>
        <p:spPr>
          <a:xfrm>
            <a:off x="3383667" y="2397948"/>
            <a:ext cx="542466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SSRs Niobium and Cavities</a:t>
            </a:r>
          </a:p>
          <a:p>
            <a:pPr algn="r"/>
            <a:r>
              <a:rPr lang="en-US" sz="2000"/>
              <a:t>SPM: P. Berrutti</a:t>
            </a:r>
          </a:p>
          <a:p>
            <a:pPr algn="r"/>
            <a:r>
              <a:rPr lang="en-US" sz="2000"/>
              <a:t>Presenter: M. Parise</a:t>
            </a:r>
          </a:p>
        </p:txBody>
      </p:sp>
    </p:spTree>
    <p:extLst>
      <p:ext uri="{BB962C8B-B14F-4D97-AF65-F5344CB8AC3E}">
        <p14:creationId xmlns:p14="http://schemas.microsoft.com/office/powerpoint/2010/main" val="344630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Niobium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D71481-D8AD-4C30-BE59-059A2248CFCB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FAFFC4A4-362D-4F84-977E-C4C534932C26}"/>
              </a:ext>
            </a:extLst>
          </p:cNvPr>
          <p:cNvSpPr txBox="1">
            <a:spLocks/>
          </p:cNvSpPr>
          <p:nvPr/>
        </p:nvSpPr>
        <p:spPr>
          <a:xfrm>
            <a:off x="304800" y="213194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Cavities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41DB2B-5D8D-4546-62A9-F4D80A07D6C8}"/>
              </a:ext>
            </a:extLst>
          </p:cNvPr>
          <p:cNvSpPr txBox="1">
            <a:spLocks/>
          </p:cNvSpPr>
          <p:nvPr/>
        </p:nvSpPr>
        <p:spPr>
          <a:xfrm>
            <a:off x="155619" y="2726869"/>
            <a:ext cx="11053945" cy="5709736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800" dirty="0"/>
              <a:t>SSR1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PO 690591 with Zanon for the fabrication of 9 Production Cavities.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MRR will be scheduled for March 24</a:t>
            </a:r>
            <a:r>
              <a:rPr lang="en-US" sz="1400" baseline="30000" dirty="0"/>
              <a:t>th</a:t>
            </a:r>
            <a:r>
              <a:rPr lang="en-US" sz="1400" dirty="0"/>
              <a:t> </a:t>
            </a:r>
          </a:p>
          <a:p>
            <a:pPr>
              <a:spcBef>
                <a:spcPts val="300"/>
              </a:spcBef>
            </a:pPr>
            <a:r>
              <a:rPr lang="en-US" sz="1800" dirty="0"/>
              <a:t>SSR2</a:t>
            </a:r>
          </a:p>
          <a:p>
            <a:pPr marL="0" indent="0">
              <a:spcBef>
                <a:spcPts val="300"/>
              </a:spcBef>
              <a:buFont typeface="Arial" charset="0"/>
              <a:buNone/>
            </a:pPr>
            <a:r>
              <a:rPr lang="en-US" sz="1800" dirty="0"/>
              <a:t>	</a:t>
            </a:r>
            <a:r>
              <a:rPr lang="en-US" sz="1600" u="sng" dirty="0"/>
              <a:t>Fabrication and processing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Cavities 001 and 003 were tested and limited by FE. 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Trim tuning of 004, 005 and 006.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Cavity 001 is at Fermilab. Limited by Multipacting at 3.1 MV/m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Spent &gt;20 hours trying to condition the cavity. Warmed up to try to mitigate </a:t>
            </a:r>
            <a:r>
              <a:rPr lang="en-US" sz="1400" dirty="0" err="1"/>
              <a:t>multipactor</a:t>
            </a:r>
            <a:r>
              <a:rPr lang="en-US" sz="1400" dirty="0"/>
              <a:t>. We arrived around at 80K at cavity and started cooled down right away. It seems this process didn’t work.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RI is working on the fabrication of 3 cavities. MRR was performed. First cavity (manufactured and processed) ready in late June 2023.</a:t>
            </a:r>
          </a:p>
          <a:p>
            <a:pPr marL="0" indent="0">
              <a:spcBef>
                <a:spcPts val="300"/>
              </a:spcBef>
              <a:buFont typeface="Arial" charset="0"/>
              <a:buNone/>
            </a:pPr>
            <a:r>
              <a:rPr lang="en-US" sz="1600" dirty="0">
                <a:ea typeface="ＭＳ Ｐゴシック" charset="0"/>
              </a:rPr>
              <a:t>	</a:t>
            </a:r>
            <a:endParaRPr lang="en-US" sz="1667" dirty="0"/>
          </a:p>
          <a:p>
            <a:pPr marL="0" indent="0">
              <a:spcBef>
                <a:spcPts val="300"/>
              </a:spcBef>
              <a:buFont typeface="Arial" charset="0"/>
              <a:buNone/>
            </a:pPr>
            <a:endParaRPr lang="en-US" sz="1600" u="sng" dirty="0">
              <a:ea typeface="ＭＳ Ｐゴシック" charset="0"/>
            </a:endParaRPr>
          </a:p>
          <a:p>
            <a:pPr>
              <a:spcBef>
                <a:spcPts val="300"/>
              </a:spcBef>
            </a:pPr>
            <a:endParaRPr lang="en-US" sz="1800" dirty="0"/>
          </a:p>
          <a:p>
            <a:pPr>
              <a:spcBef>
                <a:spcPts val="300"/>
              </a:spcBef>
            </a:pPr>
            <a:endParaRPr lang="en-US" sz="1800" dirty="0"/>
          </a:p>
          <a:p>
            <a:pPr lvl="1">
              <a:spcBef>
                <a:spcPts val="300"/>
              </a:spcBef>
            </a:pPr>
            <a:endParaRPr lang="en-US" sz="1200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1741ABB-89CA-503F-6366-06B579C62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99" y="679629"/>
            <a:ext cx="11747501" cy="1452313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200" dirty="0"/>
              <a:t>SSR1</a:t>
            </a:r>
            <a:endParaRPr lang="en-US" sz="1800" dirty="0"/>
          </a:p>
          <a:p>
            <a:pPr lvl="1">
              <a:spcBef>
                <a:spcPts val="300"/>
              </a:spcBef>
            </a:pPr>
            <a:r>
              <a:rPr lang="en-US" sz="1800" dirty="0"/>
              <a:t>Awarded second PO for CM2 to Ningxia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SSR2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RFP for Production Niobium will be out in March.</a:t>
            </a:r>
          </a:p>
          <a:p>
            <a:pPr lvl="1">
              <a:spcBef>
                <a:spcPts val="300"/>
              </a:spcBef>
            </a:pPr>
            <a:endParaRPr lang="en-US" sz="1800" dirty="0"/>
          </a:p>
          <a:p>
            <a:pPr lvl="1">
              <a:spcBef>
                <a:spcPts val="300"/>
              </a:spcBef>
            </a:pPr>
            <a:endParaRPr lang="en-US" sz="1800" dirty="0"/>
          </a:p>
          <a:p>
            <a:pPr lvl="1">
              <a:spcBef>
                <a:spcPts val="300"/>
              </a:spcBef>
            </a:pPr>
            <a:endParaRPr lang="en-US" sz="1800" dirty="0"/>
          </a:p>
          <a:p>
            <a:pPr marL="376757" lvl="1" indent="0">
              <a:spcBef>
                <a:spcPts val="300"/>
              </a:spcBef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4416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67ACF-7AD3-4448-9B9C-AA070378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4A21D2-80F8-43D6-963F-1DC93A44E847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416F7-7543-41BB-8BC5-C970AC76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54172-0D69-4FAE-ADD1-360242DB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0C2D34-3DD5-4787-82C2-147319F4DE93}"/>
              </a:ext>
            </a:extLst>
          </p:cNvPr>
          <p:cNvSpPr txBox="1"/>
          <p:nvPr/>
        </p:nvSpPr>
        <p:spPr>
          <a:xfrm>
            <a:off x="3747372" y="2462964"/>
            <a:ext cx="4697257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400" dirty="0">
                <a:latin typeface="Calibri"/>
              </a:rPr>
              <a:t>SSRs Solenoids</a:t>
            </a:r>
            <a:endParaRPr lang="en-US" dirty="0"/>
          </a:p>
          <a:p>
            <a:pPr algn="r"/>
            <a:r>
              <a:rPr lang="en-US" sz="2000" dirty="0">
                <a:latin typeface="Calibri"/>
              </a:rPr>
              <a:t>SPM: Miao Yu</a:t>
            </a:r>
          </a:p>
          <a:p>
            <a:pPr algn="r"/>
            <a:r>
              <a:rPr lang="en-US" sz="2000" dirty="0">
                <a:latin typeface="Calibri"/>
              </a:rPr>
              <a:t>Presenter: Miao Yu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771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39BA03-6A40-4F4C-85EE-A314CE97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 solenoid status update – FNAL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4F787-1B43-4238-86C0-0296031B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86AF25-75E2-4864-80D9-96CA0DEFA2B2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981A0-2CC3-488F-9BFE-0DDC9619C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59BF3-8E6B-4D3E-80B3-2081CD8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981B8539-2B4C-477C-8E95-D6A9CDED4AB7}"/>
              </a:ext>
            </a:extLst>
          </p:cNvPr>
          <p:cNvSpPr txBox="1">
            <a:spLocks/>
          </p:cNvSpPr>
          <p:nvPr/>
        </p:nvSpPr>
        <p:spPr>
          <a:xfrm>
            <a:off x="225231" y="809805"/>
            <a:ext cx="5387293" cy="4139855"/>
          </a:xfrm>
          <a:prstGeom prst="rect">
            <a:avLst/>
          </a:prstGeom>
        </p:spPr>
        <p:txBody>
          <a:bodyPr lIns="0" tIns="0" rIns="0" bIns="0" anchor="t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285750"/>
            <a:endParaRPr lang="en-US" sz="2800">
              <a:ea typeface="ＭＳ Ｐゴシック"/>
            </a:endParaRPr>
          </a:p>
          <a:p>
            <a:pPr marL="457200" lvl="1" indent="0">
              <a:buFont typeface="Arial" charset="0"/>
              <a:buNone/>
            </a:pPr>
            <a:endParaRPr lang="en-US" sz="2400">
              <a:ea typeface="ＭＳ Ｐゴシック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F981FFE-CEE6-4615-809C-32C9CE6E456C}"/>
              </a:ext>
            </a:extLst>
          </p:cNvPr>
          <p:cNvSpPr txBox="1">
            <a:spLocks/>
          </p:cNvSpPr>
          <p:nvPr/>
        </p:nvSpPr>
        <p:spPr>
          <a:xfrm>
            <a:off x="7549701" y="980023"/>
            <a:ext cx="4220362" cy="5259207"/>
          </a:xfrm>
          <a:prstGeom prst="rect">
            <a:avLst/>
          </a:prstGeom>
        </p:spPr>
        <p:txBody>
          <a:bodyPr lIns="0" tIns="0" rIns="0" bIns="0" anchor="t"/>
          <a:lstStyle>
            <a:lvl1pPr marL="342904" indent="-342904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9" indent="-285754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14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20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26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000" dirty="0">
                <a:ea typeface="ＭＳ Ｐゴシック"/>
                <a:cs typeface="Helvetica"/>
              </a:rPr>
              <a:t>The prototype magnet was assembled mechanically and is in the process of lead soldering.</a:t>
            </a:r>
            <a:endParaRPr lang="en-US" sz="2000" dirty="0">
              <a:solidFill>
                <a:srgbClr val="505050"/>
              </a:solidFill>
              <a:ea typeface="ＭＳ Ｐゴシック"/>
            </a:endParaRPr>
          </a:p>
          <a:p>
            <a:pPr marL="342900" indent="-342900"/>
            <a:r>
              <a:rPr lang="en-US" sz="2000" dirty="0">
                <a:ea typeface="ＭＳ Ｐゴシック"/>
                <a:cs typeface="Helvetica"/>
              </a:rPr>
              <a:t>The assembly procedure for pre-series and production magnets is being developed </a:t>
            </a:r>
            <a:r>
              <a:rPr lang="en-US" sz="2000" u="sng" dirty="0">
                <a:ea typeface="ＭＳ Ｐゴシック"/>
                <a:cs typeface="Helvetica"/>
                <a:hlinkClick r:id="rId2"/>
              </a:rPr>
              <a:t>https://vector-onsite.fnal.gov/Tools/TravelerWriter/TravelerWriterPreviewDocument.asp?qsSpecificationID=2091&amp;qsRevisionID=2</a:t>
            </a:r>
            <a:endParaRPr lang="en-US"/>
          </a:p>
          <a:p>
            <a:pPr marL="342900" indent="-342900"/>
            <a:r>
              <a:rPr lang="en-US" sz="2000" dirty="0">
                <a:ea typeface="ＭＳ Ｐゴシック"/>
                <a:cs typeface="Helvetica"/>
              </a:rPr>
              <a:t>Plan to start the prototype test by the end of March.</a:t>
            </a:r>
            <a:endParaRPr lang="en-US" dirty="0"/>
          </a:p>
          <a:p>
            <a:pPr marL="342900" indent="-342900"/>
            <a:endParaRPr lang="en-US" sz="2000" dirty="0">
              <a:solidFill>
                <a:srgbClr val="505050"/>
              </a:solidFill>
              <a:ea typeface="ＭＳ Ｐゴシック"/>
            </a:endParaRPr>
          </a:p>
          <a:p>
            <a:pPr marL="342900" indent="-342900"/>
            <a:endParaRPr lang="en-US" sz="2000" dirty="0">
              <a:solidFill>
                <a:srgbClr val="505050"/>
              </a:solidFill>
              <a:ea typeface="ＭＳ Ｐゴシック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AC9D9BC-51F0-71C4-CF44-C794CD851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6" y="981163"/>
            <a:ext cx="7171634" cy="422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18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312F6-A3B8-491A-9F68-BFE0ED2F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 solenoid status update – BARC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C546-0ADB-4CF6-BBC9-E4D79E70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6FC79B-3392-434B-9901-D1959CFF5ADE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E4BD8-F18E-42C8-8DB4-7D282ED1C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A0861-E318-4359-AC9C-A23F84A7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FAA489E-28F1-772E-FEA3-3A6C8CB1D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1058144"/>
            <a:ext cx="7481429" cy="5188562"/>
          </a:xfrm>
        </p:spPr>
        <p:txBody>
          <a:bodyPr lIns="0" tIns="0" rIns="0" bIns="0" anchor="t"/>
          <a:lstStyle/>
          <a:p>
            <a:pPr marL="306705" indent="-306705" algn="just"/>
            <a:r>
              <a:rPr lang="en-US" sz="1900" dirty="0">
                <a:ea typeface="ＭＳ Ｐゴシック"/>
                <a:cs typeface="Helvetica"/>
              </a:rPr>
              <a:t>The four (4) pre-series magnets are in the queue for cold testing at BARC. </a:t>
            </a:r>
          </a:p>
          <a:p>
            <a:pPr marL="306705" indent="-306705" algn="just"/>
            <a:r>
              <a:rPr lang="en-US" sz="1900" dirty="0">
                <a:ea typeface="ＭＳ Ｐゴシック"/>
                <a:cs typeface="Helvetica"/>
              </a:rPr>
              <a:t>P2-SSR-BARC-A-007 was successful tested</a:t>
            </a:r>
            <a:endParaRPr lang="en-US" dirty="0"/>
          </a:p>
          <a:p>
            <a:pPr marL="306705" indent="-306705" algn="just"/>
            <a:r>
              <a:rPr lang="en-US" sz="1900" dirty="0">
                <a:ea typeface="ＭＳ Ｐゴシック"/>
                <a:cs typeface="Helvetica"/>
              </a:rPr>
              <a:t>P2-SSR-BARC-A-008 and P2-SSR-BARC-A-003 are being tested parallel.</a:t>
            </a:r>
            <a:endParaRPr lang="en-US" dirty="0"/>
          </a:p>
          <a:p>
            <a:pPr marL="306705" indent="-306705" algn="just"/>
            <a:r>
              <a:rPr lang="en-US" sz="1900" dirty="0">
                <a:ea typeface="ＭＳ Ｐゴシック"/>
                <a:cs typeface="Helvetica"/>
              </a:rPr>
              <a:t>P2-SSR-BARC-A-009 need repair.</a:t>
            </a:r>
            <a:endParaRPr lang="en-US" dirty="0"/>
          </a:p>
          <a:p>
            <a:pPr marL="306705" indent="-306705" algn="just"/>
            <a:r>
              <a:rPr lang="en-US" sz="1900" dirty="0">
                <a:ea typeface="ＭＳ Ｐゴシック"/>
                <a:cs typeface="Helvetica"/>
              </a:rPr>
              <a:t>BARC plan to ship P2-SSR-BARC-A-007 with another pre-series magnet together to FNAL by the end of March. </a:t>
            </a:r>
            <a:endParaRPr lang="en-US" dirty="0"/>
          </a:p>
          <a:p>
            <a:pPr marL="306705" indent="-306705" algn="just"/>
            <a:r>
              <a:rPr lang="en-US" sz="1900" dirty="0">
                <a:ea typeface="ＭＳ Ｐゴシック"/>
                <a:cs typeface="Helvetica"/>
              </a:rPr>
              <a:t>Prepare the documents for FDR while testing the magnets.</a:t>
            </a:r>
            <a:endParaRPr lang="en-US" dirty="0">
              <a:ea typeface="ＭＳ Ｐゴシック"/>
              <a:cs typeface="Helvetica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BD329C9B-0960-684D-011A-1FEF41A0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438" y="639935"/>
            <a:ext cx="3828638" cy="54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891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4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5.xml><?xml version="1.0" encoding="utf-8"?>
<a:theme xmlns:a="http://schemas.openxmlformats.org/drawingml/2006/main" name="5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2990B351F44B45B6EFCEEA90A1904F" ma:contentTypeVersion="20" ma:contentTypeDescription="Create a new document." ma:contentTypeScope="" ma:versionID="21eed47c82cf76ee5196fe4924fbadf7">
  <xsd:schema xmlns:xsd="http://www.w3.org/2001/XMLSchema" xmlns:xs="http://www.w3.org/2001/XMLSchema" xmlns:p="http://schemas.microsoft.com/office/2006/metadata/properties" xmlns:ns1="http://schemas.microsoft.com/sharepoint/v3" xmlns:ns2="6aa0dec3-50e4-4fdd-85a6-36fdae68bb6a" xmlns:ns3="6af097bf-c6cc-4829-adcd-4351e0b3f2c1" targetNamespace="http://schemas.microsoft.com/office/2006/metadata/properties" ma:root="true" ma:fieldsID="f2a66193d1014a02c354a7f1093b494a" ns1:_="" ns2:_="" ns3:_="">
    <xsd:import namespace="http://schemas.microsoft.com/sharepoint/v3"/>
    <xsd:import namespace="6aa0dec3-50e4-4fdd-85a6-36fdae68bb6a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0dec3-50e4-4fdd-85a6-36fdae68bb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12cdc2a-447d-465a-93b4-8783a73d580f}" ma:internalName="TaxCatchAll" ma:showField="CatchAllData" ma:web="6af097bf-c6cc-4829-adcd-4351e0b3f2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aa0dec3-50e4-4fdd-85a6-36fdae68bb6a">
      <Terms xmlns="http://schemas.microsoft.com/office/infopath/2007/PartnerControls"/>
    </lcf76f155ced4ddcb4097134ff3c332f>
    <TaxCatchAll xmlns="6af097bf-c6cc-4829-adcd-4351e0b3f2c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56C9C9-609F-4672-A11E-D48498DCA3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a0dec3-50e4-4fdd-85a6-36fdae68bb6a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http://schemas.microsoft.com/office/2006/documentManagement/types"/>
    <ds:schemaRef ds:uri="http://schemas.microsoft.com/office/2006/metadata/properties"/>
    <ds:schemaRef ds:uri="6aa0dec3-50e4-4fdd-85a6-36fdae68bb6a"/>
    <ds:schemaRef ds:uri="http://purl.org/dc/elements/1.1/"/>
    <ds:schemaRef ds:uri="http://purl.org/dc/terms/"/>
    <ds:schemaRef ds:uri="6af097bf-c6cc-4829-adcd-4351e0b3f2c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272</TotalTime>
  <Words>1213</Words>
  <Application>Microsoft Office PowerPoint</Application>
  <PresentationFormat>Widescreen</PresentationFormat>
  <Paragraphs>220</Paragraphs>
  <Slides>22</Slides>
  <Notes>8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Helvetica</vt:lpstr>
      <vt:lpstr>1_Fermilab_PPT_090915</vt:lpstr>
      <vt:lpstr>2_Fermilab_PPT_090915</vt:lpstr>
      <vt:lpstr>3_Fermilab_PPT_090915</vt:lpstr>
      <vt:lpstr>4_Fermilab_PPT_090915</vt:lpstr>
      <vt:lpstr>5_Fermilab_PPT_090915</vt:lpstr>
      <vt:lpstr>PowerPoint Presentation</vt:lpstr>
      <vt:lpstr>EPDM for PIP-II/SSRs scope</vt:lpstr>
      <vt:lpstr>Flow-down of Requirement and Interface Specifications</vt:lpstr>
      <vt:lpstr>Overall status and upcoming activities</vt:lpstr>
      <vt:lpstr>PowerPoint Presentation</vt:lpstr>
      <vt:lpstr>Niobium</vt:lpstr>
      <vt:lpstr>PowerPoint Presentation</vt:lpstr>
      <vt:lpstr>SSR solenoid status update – FNAL activities</vt:lpstr>
      <vt:lpstr>SSR solenoid status update – BARC activities</vt:lpstr>
      <vt:lpstr>PowerPoint Presentation</vt:lpstr>
      <vt:lpstr>Couplers</vt:lpstr>
      <vt:lpstr>Future Warm Test </vt:lpstr>
      <vt:lpstr>PowerPoint Presentation</vt:lpstr>
      <vt:lpstr> SSRs Cryomodule Cross-section</vt:lpstr>
      <vt:lpstr> SSR2 Cryomodule Procurement</vt:lpstr>
      <vt:lpstr> SSR2 Cryomodule Procurement</vt:lpstr>
      <vt:lpstr> SSR2 Cryomodule Procurement</vt:lpstr>
      <vt:lpstr> SSR2 Cryomodule Procurement</vt:lpstr>
      <vt:lpstr> SSR2 Cryomodule Procurement</vt:lpstr>
      <vt:lpstr> SSR1 Cryomodule</vt:lpstr>
      <vt:lpstr>Action items from previous meetings</vt:lpstr>
      <vt:lpstr>Action Items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Mattia Parise</cp:lastModifiedBy>
  <cp:revision>327</cp:revision>
  <cp:lastPrinted>2020-01-24T20:57:46Z</cp:lastPrinted>
  <dcterms:created xsi:type="dcterms:W3CDTF">2019-12-16T19:54:36Z</dcterms:created>
  <dcterms:modified xsi:type="dcterms:W3CDTF">2023-03-22T20:16:37Z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0x0101008F2990B351F44B45B6EFCEEA90A1904F</vt:lpwstr>
  </property>
  <property fmtid="{D5CDD505-2E9C-101B-9397-08002B2CF9AE}" pid="3" name="MediaServiceImageTags">
    <vt:lpwstr/>
  </property>
</Properties>
</file>