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6"/>
  </p:notesMasterIdLst>
  <p:handoutMasterIdLst>
    <p:handoutMasterId r:id="rId7"/>
  </p:handoutMasterIdLst>
  <p:sldIdLst>
    <p:sldId id="294" r:id="rId2"/>
    <p:sldId id="369" r:id="rId3"/>
    <p:sldId id="370" r:id="rId4"/>
    <p:sldId id="365" r:id="rId5"/>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3" autoAdjust="0"/>
    <p:restoredTop sz="93792" autoAdjust="0"/>
  </p:normalViewPr>
  <p:slideViewPr>
    <p:cSldViewPr snapToGrid="0" snapToObjects="1" showGuides="1">
      <p:cViewPr varScale="1">
        <p:scale>
          <a:sx n="128" d="100"/>
          <a:sy n="128" d="100"/>
        </p:scale>
        <p:origin x="1432" y="17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3/22/23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3/22/23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sh-docdb.fnal.gov/cgi-bin/sso/RetrieveFile?docid=154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03/22/2023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en-US" b="1" dirty="0"/>
              <a:t>Current Briefing Update Status:</a:t>
            </a:r>
          </a:p>
          <a:p>
            <a:pPr marL="0" indent="0">
              <a:buNone/>
            </a:pPr>
            <a:endParaRPr lang="en-US" b="1" dirty="0"/>
          </a:p>
          <a:p>
            <a:pPr marL="0" indent="0">
              <a:buNone/>
            </a:pPr>
            <a:r>
              <a:rPr lang="en-US" b="1" dirty="0"/>
              <a:t>Ben Russell is currently looking to form a team to discuss the daily / monthly radiation safety briefings. The purpose of the team is to improve the process and quality of radiation safety briefings while still meeting the intent of the briefings.</a:t>
            </a:r>
          </a:p>
          <a:p>
            <a:pPr marL="0" indent="0">
              <a:buNone/>
            </a:pPr>
            <a:endParaRPr lang="en-US" b="1" dirty="0"/>
          </a:p>
          <a:p>
            <a:pPr marL="0" indent="0">
              <a:buNone/>
            </a:pPr>
            <a:r>
              <a:rPr lang="en-US" b="1" dirty="0"/>
              <a:t>This is a volunteer only group, if you would like to assist please email Ben with subject line “Radiation Briefing Volunteer” to get an initial meeting scheduled. It would be helpful to include availability and if Zoom or in-person would be preferred.</a:t>
            </a:r>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 Updates	</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03/22/2023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1570581"/>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trike="sngStrike" dirty="0"/>
          </a:p>
        </p:txBody>
      </p:sp>
    </p:spTree>
    <p:extLst>
      <p:ext uri="{BB962C8B-B14F-4D97-AF65-F5344CB8AC3E}">
        <p14:creationId xmlns:p14="http://schemas.microsoft.com/office/powerpoint/2010/main" val="90968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2183907"/>
            <a:ext cx="8672513" cy="3847006"/>
          </a:xfrm>
        </p:spPr>
        <p:txBody>
          <a:bodyPr/>
          <a:lstStyle/>
          <a:p>
            <a:pPr marL="0" indent="0">
              <a:buNone/>
            </a:pPr>
            <a:r>
              <a:rPr lang="en-US" b="1" dirty="0"/>
              <a:t>The NuMI Absorber Hall is now posted as a Contamination Area due to high tritium levels in the condensate dripping into the room.</a:t>
            </a:r>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Updates	</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03/22/2023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1570581"/>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trike="sngStrike" dirty="0"/>
          </a:p>
        </p:txBody>
      </p:sp>
    </p:spTree>
    <p:extLst>
      <p:ext uri="{BB962C8B-B14F-4D97-AF65-F5344CB8AC3E}">
        <p14:creationId xmlns:p14="http://schemas.microsoft.com/office/powerpoint/2010/main" val="817969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2251" y="2485749"/>
            <a:ext cx="8711214" cy="943252"/>
          </a:xfrm>
        </p:spPr>
        <p:txBody>
          <a:bodyPr/>
          <a:lstStyle/>
          <a:p>
            <a:pPr marL="0" indent="0">
              <a:buNone/>
            </a:pPr>
            <a:r>
              <a:rPr lang="en-US" b="1" dirty="0">
                <a:hlinkClick r:id="rId2"/>
              </a:rPr>
              <a:t>https://esh-docdb.fnal.gov/cgi-bin/sso/RetrieveFile?docid=1543</a:t>
            </a: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Other News – New ESH Org Chart</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03/22/2023</a:t>
            </a:r>
          </a:p>
        </p:txBody>
      </p:sp>
    </p:spTree>
    <p:extLst>
      <p:ext uri="{BB962C8B-B14F-4D97-AF65-F5344CB8AC3E}">
        <p14:creationId xmlns:p14="http://schemas.microsoft.com/office/powerpoint/2010/main" val="1493529357"/>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39956</TotalTime>
  <Words>180</Words>
  <Application>Microsoft Macintosh PowerPoint</Application>
  <PresentationFormat>On-screen Show (4:3)</PresentationFormat>
  <Paragraphs>22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vt:lpstr>
      <vt:lpstr>Fermilab_PPT_090815</vt:lpstr>
      <vt:lpstr>PowerPoint Presentation</vt:lpstr>
      <vt:lpstr>Enclosure Briefing Updates </vt:lpstr>
      <vt:lpstr>Enclosure Updates </vt:lpstr>
      <vt:lpstr>Other News – New ESH Org Chart</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Nino Chelidze</cp:lastModifiedBy>
  <cp:revision>510</cp:revision>
  <cp:lastPrinted>2021-04-29T21:25:00Z</cp:lastPrinted>
  <dcterms:created xsi:type="dcterms:W3CDTF">2019-04-19T18:59:21Z</dcterms:created>
  <dcterms:modified xsi:type="dcterms:W3CDTF">2023-03-22T18:39:31Z</dcterms:modified>
</cp:coreProperties>
</file>