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5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78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208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31270" y="5103674"/>
            <a:ext cx="49959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</a:t>
            </a:r>
            <a:r>
              <a:rPr lang="en-US" sz="1200" dirty="0" err="1"/>
              <a:t>NuMI</a:t>
            </a:r>
            <a:r>
              <a:rPr lang="en-US" sz="1200" dirty="0"/>
              <a:t> currently ~4.5 E12 per </a:t>
            </a:r>
            <a:r>
              <a:rPr lang="en-US" sz="1200"/>
              <a:t>pulse  ~850kW.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This week to BNB ~3.0-4.6 E12 per pulse, up to 5Hz , ~ 3-7E16 </a:t>
            </a:r>
            <a:r>
              <a:rPr lang="en-US" sz="1200" dirty="0" err="1"/>
              <a:t>pph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Muon this week, ~ 4E12 per pulse,  ~ 1E12 pot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SY as requested 2T, ~ 5E11 per pulse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High intensity push on $15 to </a:t>
            </a:r>
            <a:r>
              <a:rPr lang="en-US" sz="1200" dirty="0" err="1"/>
              <a:t>NuMI</a:t>
            </a:r>
            <a:r>
              <a:rPr lang="en-US" sz="1200" dirty="0"/>
              <a:t> this week.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Trouble shooting occasional transition jump glitch.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General tuning to reduce losses and improve efficiency.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Ops for maintaining good Booster performance over week.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651145" y="5014469"/>
            <a:ext cx="3160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Scheduled PS studies next Wednesday.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20Hz upgrade effort at E4R </a:t>
            </a:r>
            <a:r>
              <a:rPr lang="en-US" sz="1200"/>
              <a:t>progressing.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Linac for switching collimation aperture and tuning to reduce losses in Booster.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Ops for maintaining good Booster performance over week.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5651145" y="4792253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Also this week: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03/17/23 – 03/24/23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51145" y="3347114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Downtime this week:  ~1.6 </a:t>
            </a:r>
            <a:r>
              <a:rPr lang="en-US" sz="1200" b="1" dirty="0" err="1"/>
              <a:t>hrs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5651145" y="3565567"/>
            <a:ext cx="3160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BRF4 issues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BRF5 issues causing EAPS trip also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WAPS/EAPS trips due to BRF19/22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5"/>
          <a:stretch/>
        </p:blipFill>
        <p:spPr>
          <a:xfrm>
            <a:off x="122294" y="838199"/>
            <a:ext cx="5393871" cy="42121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145" y="807928"/>
            <a:ext cx="3331688" cy="2423046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 rot="16200000">
            <a:off x="-293556" y="3429964"/>
            <a:ext cx="2193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LRF5 Bulk Tuner water skid build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239919" y="3430678"/>
            <a:ext cx="24897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Linac</a:t>
            </a:r>
            <a:r>
              <a:rPr lang="en-US" sz="1100" dirty="0"/>
              <a:t> Klystron </a:t>
            </a:r>
            <a:r>
              <a:rPr lang="en-US" sz="1100" dirty="0" err="1"/>
              <a:t>Buncher</a:t>
            </a:r>
            <a:r>
              <a:rPr lang="en-US" sz="1100" dirty="0"/>
              <a:t> replacement</a:t>
            </a:r>
          </a:p>
        </p:txBody>
      </p:sp>
    </p:spTree>
    <p:extLst>
      <p:ext uri="{BB962C8B-B14F-4D97-AF65-F5344CB8AC3E}">
        <p14:creationId xmlns:p14="http://schemas.microsoft.com/office/powerpoint/2010/main" val="2866546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5179</TotalTime>
  <Words>177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Salah J Chaurize</cp:lastModifiedBy>
  <cp:revision>906</cp:revision>
  <cp:lastPrinted>2021-02-19T14:10:48Z</cp:lastPrinted>
  <dcterms:created xsi:type="dcterms:W3CDTF">2014-12-05T13:27:43Z</dcterms:created>
  <dcterms:modified xsi:type="dcterms:W3CDTF">2023-03-24T14:00:27Z</dcterms:modified>
</cp:coreProperties>
</file>