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7" r:id="rId3"/>
    <p:sldId id="260" r:id="rId4"/>
    <p:sldId id="261" r:id="rId5"/>
    <p:sldId id="263" r:id="rId6"/>
    <p:sldId id="264" r:id="rId7"/>
    <p:sldId id="268" r:id="rId8"/>
    <p:sldId id="258" r:id="rId9"/>
    <p:sldId id="262" r:id="rId10"/>
    <p:sldId id="27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E19E40-DFDB-492C-8A41-BE72F7EE4C10}" v="2" dt="2023-04-04T18:50:49.349"/>
    <p1510:client id="{FE7F3999-8BAD-544C-A9C2-6DC0F1CA095A}" v="349" dt="2023-04-05T02:27:17.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p:scale>
          <a:sx n="87" d="100"/>
          <a:sy n="87" d="100"/>
        </p:scale>
        <p:origin x="2344" y="1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o, Shanshan" userId="9dcdc0c5-4fbe-49ea-97a8-f4c5590fbb9e" providerId="ADAL" clId="{83E19E40-DFDB-492C-8A41-BE72F7EE4C10}"/>
    <pc:docChg chg="custSel addSld modSld sldOrd">
      <pc:chgData name="Gao, Shanshan" userId="9dcdc0c5-4fbe-49ea-97a8-f4c5590fbb9e" providerId="ADAL" clId="{83E19E40-DFDB-492C-8A41-BE72F7EE4C10}" dt="2023-04-04T18:51:11.105" v="81" actId="1076"/>
      <pc:docMkLst>
        <pc:docMk/>
      </pc:docMkLst>
      <pc:sldChg chg="ord">
        <pc:chgData name="Gao, Shanshan" userId="9dcdc0c5-4fbe-49ea-97a8-f4c5590fbb9e" providerId="ADAL" clId="{83E19E40-DFDB-492C-8A41-BE72F7EE4C10}" dt="2023-04-04T18:49:35.446" v="2"/>
        <pc:sldMkLst>
          <pc:docMk/>
          <pc:sldMk cId="181607171" sldId="260"/>
        </pc:sldMkLst>
      </pc:sldChg>
      <pc:sldChg chg="ord">
        <pc:chgData name="Gao, Shanshan" userId="9dcdc0c5-4fbe-49ea-97a8-f4c5590fbb9e" providerId="ADAL" clId="{83E19E40-DFDB-492C-8A41-BE72F7EE4C10}" dt="2023-04-04T18:49:44.004" v="5"/>
        <pc:sldMkLst>
          <pc:docMk/>
          <pc:sldMk cId="76314733" sldId="261"/>
        </pc:sldMkLst>
      </pc:sldChg>
      <pc:sldChg chg="ord">
        <pc:chgData name="Gao, Shanshan" userId="9dcdc0c5-4fbe-49ea-97a8-f4c5590fbb9e" providerId="ADAL" clId="{83E19E40-DFDB-492C-8A41-BE72F7EE4C10}" dt="2023-04-04T18:50:03.420" v="7"/>
        <pc:sldMkLst>
          <pc:docMk/>
          <pc:sldMk cId="1158454201" sldId="263"/>
        </pc:sldMkLst>
      </pc:sldChg>
      <pc:sldChg chg="addSp modSp mod ord">
        <pc:chgData name="Gao, Shanshan" userId="9dcdc0c5-4fbe-49ea-97a8-f4c5590fbb9e" providerId="ADAL" clId="{83E19E40-DFDB-492C-8A41-BE72F7EE4C10}" dt="2023-04-04T18:51:11.105" v="81" actId="1076"/>
        <pc:sldMkLst>
          <pc:docMk/>
          <pc:sldMk cId="686688103" sldId="264"/>
        </pc:sldMkLst>
        <pc:spChg chg="mod">
          <ac:chgData name="Gao, Shanshan" userId="9dcdc0c5-4fbe-49ea-97a8-f4c5590fbb9e" providerId="ADAL" clId="{83E19E40-DFDB-492C-8A41-BE72F7EE4C10}" dt="2023-04-04T18:50:40.776" v="20" actId="1076"/>
          <ac:spMkLst>
            <pc:docMk/>
            <pc:sldMk cId="686688103" sldId="264"/>
            <ac:spMk id="2" creationId="{8C5ED4CC-703C-0D23-71D8-3E4475CB1E5E}"/>
          </ac:spMkLst>
        </pc:spChg>
        <pc:spChg chg="mod">
          <ac:chgData name="Gao, Shanshan" userId="9dcdc0c5-4fbe-49ea-97a8-f4c5590fbb9e" providerId="ADAL" clId="{83E19E40-DFDB-492C-8A41-BE72F7EE4C10}" dt="2023-04-04T18:50:42.873" v="21" actId="1076"/>
          <ac:spMkLst>
            <pc:docMk/>
            <pc:sldMk cId="686688103" sldId="264"/>
            <ac:spMk id="3" creationId="{A3B56C32-CBF7-5C5D-D9FE-C03E876A7069}"/>
          </ac:spMkLst>
        </pc:spChg>
        <pc:spChg chg="add mod">
          <ac:chgData name="Gao, Shanshan" userId="9dcdc0c5-4fbe-49ea-97a8-f4c5590fbb9e" providerId="ADAL" clId="{83E19E40-DFDB-492C-8A41-BE72F7EE4C10}" dt="2023-04-04T18:51:11.105" v="81" actId="1076"/>
          <ac:spMkLst>
            <pc:docMk/>
            <pc:sldMk cId="686688103" sldId="264"/>
            <ac:spMk id="4" creationId="{70ADC074-89ED-04C8-6E0A-CF5EA5039636}"/>
          </ac:spMkLst>
        </pc:spChg>
        <pc:picChg chg="mod">
          <ac:chgData name="Gao, Shanshan" userId="9dcdc0c5-4fbe-49ea-97a8-f4c5590fbb9e" providerId="ADAL" clId="{83E19E40-DFDB-492C-8A41-BE72F7EE4C10}" dt="2023-04-04T18:50:46.219" v="22" actId="1076"/>
          <ac:picMkLst>
            <pc:docMk/>
            <pc:sldMk cId="686688103" sldId="264"/>
            <ac:picMk id="5" creationId="{465FAA5E-8333-AEFF-6055-91D313A4E219}"/>
          </ac:picMkLst>
        </pc:picChg>
        <pc:picChg chg="mod">
          <ac:chgData name="Gao, Shanshan" userId="9dcdc0c5-4fbe-49ea-97a8-f4c5590fbb9e" providerId="ADAL" clId="{83E19E40-DFDB-492C-8A41-BE72F7EE4C10}" dt="2023-04-04T18:50:46.219" v="22" actId="1076"/>
          <ac:picMkLst>
            <pc:docMk/>
            <pc:sldMk cId="686688103" sldId="264"/>
            <ac:picMk id="7" creationId="{91634E3D-B837-E857-DD82-893763AFA56C}"/>
          </ac:picMkLst>
        </pc:picChg>
        <pc:picChg chg="mod">
          <ac:chgData name="Gao, Shanshan" userId="9dcdc0c5-4fbe-49ea-97a8-f4c5590fbb9e" providerId="ADAL" clId="{83E19E40-DFDB-492C-8A41-BE72F7EE4C10}" dt="2023-04-04T18:50:46.219" v="22" actId="1076"/>
          <ac:picMkLst>
            <pc:docMk/>
            <pc:sldMk cId="686688103" sldId="264"/>
            <ac:picMk id="9" creationId="{4A0A05DF-38D6-6645-79BE-C33736233FFC}"/>
          </ac:picMkLst>
        </pc:picChg>
        <pc:picChg chg="mod">
          <ac:chgData name="Gao, Shanshan" userId="9dcdc0c5-4fbe-49ea-97a8-f4c5590fbb9e" providerId="ADAL" clId="{83E19E40-DFDB-492C-8A41-BE72F7EE4C10}" dt="2023-04-04T18:50:46.219" v="22" actId="1076"/>
          <ac:picMkLst>
            <pc:docMk/>
            <pc:sldMk cId="686688103" sldId="264"/>
            <ac:picMk id="11" creationId="{2C5C1ED2-D153-6D4A-444C-3AEEB9B88B2F}"/>
          </ac:picMkLst>
        </pc:picChg>
      </pc:sldChg>
      <pc:sldChg chg="add">
        <pc:chgData name="Gao, Shanshan" userId="9dcdc0c5-4fbe-49ea-97a8-f4c5590fbb9e" providerId="ADAL" clId="{83E19E40-DFDB-492C-8A41-BE72F7EE4C10}" dt="2023-04-04T18:33:40.821" v="0"/>
        <pc:sldMkLst>
          <pc:docMk/>
          <pc:sldMk cId="3038556816" sldId="267"/>
        </pc:sldMkLst>
      </pc:sldChg>
      <pc:sldChg chg="addSp modSp new mod modClrScheme chgLayout">
        <pc:chgData name="Gao, Shanshan" userId="9dcdc0c5-4fbe-49ea-97a8-f4c5590fbb9e" providerId="ADAL" clId="{83E19E40-DFDB-492C-8A41-BE72F7EE4C10}" dt="2023-04-04T18:50:23.784" v="17" actId="20577"/>
        <pc:sldMkLst>
          <pc:docMk/>
          <pc:sldMk cId="3307459753" sldId="268"/>
        </pc:sldMkLst>
        <pc:spChg chg="add mod">
          <ac:chgData name="Gao, Shanshan" userId="9dcdc0c5-4fbe-49ea-97a8-f4c5590fbb9e" providerId="ADAL" clId="{83E19E40-DFDB-492C-8A41-BE72F7EE4C10}" dt="2023-04-04T18:50:23.784" v="17" actId="20577"/>
          <ac:spMkLst>
            <pc:docMk/>
            <pc:sldMk cId="3307459753" sldId="268"/>
            <ac:spMk id="2" creationId="{EB401039-ECFB-1C2A-6BEC-E7624BA4FBAD}"/>
          </ac:spMkLst>
        </pc:spChg>
        <pc:spChg chg="add mod">
          <ac:chgData name="Gao, Shanshan" userId="9dcdc0c5-4fbe-49ea-97a8-f4c5590fbb9e" providerId="ADAL" clId="{83E19E40-DFDB-492C-8A41-BE72F7EE4C10}" dt="2023-04-04T18:50:20.063" v="10" actId="700"/>
          <ac:spMkLst>
            <pc:docMk/>
            <pc:sldMk cId="3307459753" sldId="268"/>
            <ac:spMk id="3" creationId="{E5EF9C12-B44E-C327-8CBE-89AC3D46EC55}"/>
          </ac:spMkLst>
        </pc:spChg>
      </pc:sldChg>
    </pc:docChg>
  </pc:docChgLst>
  <pc:docChgLst>
    <pc:chgData name="Shanshan Gao" userId="9dcdc0c5-4fbe-49ea-97a8-f4c5590fbb9e" providerId="ADAL" clId="{FE7F3999-8BAD-544C-A9C2-6DC0F1CA095A}"/>
    <pc:docChg chg="undo custSel addSld delSld modSld sldOrd">
      <pc:chgData name="Shanshan Gao" userId="9dcdc0c5-4fbe-49ea-97a8-f4c5590fbb9e" providerId="ADAL" clId="{FE7F3999-8BAD-544C-A9C2-6DC0F1CA095A}" dt="2023-04-05T02:27:17.388" v="349"/>
      <pc:docMkLst>
        <pc:docMk/>
      </pc:docMkLst>
      <pc:sldChg chg="modSp add mod">
        <pc:chgData name="Shanshan Gao" userId="9dcdc0c5-4fbe-49ea-97a8-f4c5590fbb9e" providerId="ADAL" clId="{FE7F3999-8BAD-544C-A9C2-6DC0F1CA095A}" dt="2023-04-05T02:17:29.540" v="75" actId="20577"/>
        <pc:sldMkLst>
          <pc:docMk/>
          <pc:sldMk cId="1741762463" sldId="256"/>
        </pc:sldMkLst>
        <pc:spChg chg="mod">
          <ac:chgData name="Shanshan Gao" userId="9dcdc0c5-4fbe-49ea-97a8-f4c5590fbb9e" providerId="ADAL" clId="{FE7F3999-8BAD-544C-A9C2-6DC0F1CA095A}" dt="2023-04-05T02:17:29.540" v="75" actId="20577"/>
          <ac:spMkLst>
            <pc:docMk/>
            <pc:sldMk cId="1741762463" sldId="256"/>
            <ac:spMk id="2" creationId="{00000000-0000-0000-0000-000000000000}"/>
          </ac:spMkLst>
        </pc:spChg>
        <pc:spChg chg="mod">
          <ac:chgData name="Shanshan Gao" userId="9dcdc0c5-4fbe-49ea-97a8-f4c5590fbb9e" providerId="ADAL" clId="{FE7F3999-8BAD-544C-A9C2-6DC0F1CA095A}" dt="2023-04-05T02:16:50.108" v="68" actId="1076"/>
          <ac:spMkLst>
            <pc:docMk/>
            <pc:sldMk cId="1741762463" sldId="256"/>
            <ac:spMk id="3" creationId="{00000000-0000-0000-0000-000000000000}"/>
          </ac:spMkLst>
        </pc:spChg>
      </pc:sldChg>
      <pc:sldChg chg="addSp delSp modSp">
        <pc:chgData name="Shanshan Gao" userId="9dcdc0c5-4fbe-49ea-97a8-f4c5590fbb9e" providerId="ADAL" clId="{FE7F3999-8BAD-544C-A9C2-6DC0F1CA095A}" dt="2023-04-05T02:17:15.267" v="70"/>
        <pc:sldMkLst>
          <pc:docMk/>
          <pc:sldMk cId="3571946941" sldId="258"/>
        </pc:sldMkLst>
        <pc:spChg chg="add del mod">
          <ac:chgData name="Shanshan Gao" userId="9dcdc0c5-4fbe-49ea-97a8-f4c5590fbb9e" providerId="ADAL" clId="{FE7F3999-8BAD-544C-A9C2-6DC0F1CA095A}" dt="2023-04-05T02:17:15.267" v="70"/>
          <ac:spMkLst>
            <pc:docMk/>
            <pc:sldMk cId="3571946941" sldId="258"/>
            <ac:spMk id="2" creationId="{0FBCCFC6-4AF2-04F6-7487-955373E3026D}"/>
          </ac:spMkLst>
        </pc:spChg>
        <pc:spChg chg="add mod">
          <ac:chgData name="Shanshan Gao" userId="9dcdc0c5-4fbe-49ea-97a8-f4c5590fbb9e" providerId="ADAL" clId="{FE7F3999-8BAD-544C-A9C2-6DC0F1CA095A}" dt="2023-04-05T02:17:03.467" v="69"/>
          <ac:spMkLst>
            <pc:docMk/>
            <pc:sldMk cId="3571946941" sldId="258"/>
            <ac:spMk id="9" creationId="{BFE05E9C-C259-3DAE-EBE0-B65FAC08879D}"/>
          </ac:spMkLst>
        </pc:spChg>
      </pc:sldChg>
      <pc:sldChg chg="addSp delSp modSp">
        <pc:chgData name="Shanshan Gao" userId="9dcdc0c5-4fbe-49ea-97a8-f4c5590fbb9e" providerId="ADAL" clId="{FE7F3999-8BAD-544C-A9C2-6DC0F1CA095A}" dt="2023-04-05T02:17:15.267" v="70"/>
        <pc:sldMkLst>
          <pc:docMk/>
          <pc:sldMk cId="181607171" sldId="260"/>
        </pc:sldMkLst>
        <pc:spChg chg="add del mod">
          <ac:chgData name="Shanshan Gao" userId="9dcdc0c5-4fbe-49ea-97a8-f4c5590fbb9e" providerId="ADAL" clId="{FE7F3999-8BAD-544C-A9C2-6DC0F1CA095A}" dt="2023-04-05T02:17:15.267" v="70"/>
          <ac:spMkLst>
            <pc:docMk/>
            <pc:sldMk cId="181607171" sldId="260"/>
            <ac:spMk id="2" creationId="{FB6CE332-0216-25E4-9462-58D11A1D29B2}"/>
          </ac:spMkLst>
        </pc:spChg>
        <pc:spChg chg="add mod">
          <ac:chgData name="Shanshan Gao" userId="9dcdc0c5-4fbe-49ea-97a8-f4c5590fbb9e" providerId="ADAL" clId="{FE7F3999-8BAD-544C-A9C2-6DC0F1CA095A}" dt="2023-04-05T02:17:03.467" v="69"/>
          <ac:spMkLst>
            <pc:docMk/>
            <pc:sldMk cId="181607171" sldId="260"/>
            <ac:spMk id="5" creationId="{ED01777B-D5E7-E34C-4C3A-6C90DAE516B0}"/>
          </ac:spMkLst>
        </pc:spChg>
      </pc:sldChg>
      <pc:sldChg chg="addSp delSp modSp">
        <pc:chgData name="Shanshan Gao" userId="9dcdc0c5-4fbe-49ea-97a8-f4c5590fbb9e" providerId="ADAL" clId="{FE7F3999-8BAD-544C-A9C2-6DC0F1CA095A}" dt="2023-04-05T02:17:15.267" v="70"/>
        <pc:sldMkLst>
          <pc:docMk/>
          <pc:sldMk cId="76314733" sldId="261"/>
        </pc:sldMkLst>
        <pc:spChg chg="add del mod">
          <ac:chgData name="Shanshan Gao" userId="9dcdc0c5-4fbe-49ea-97a8-f4c5590fbb9e" providerId="ADAL" clId="{FE7F3999-8BAD-544C-A9C2-6DC0F1CA095A}" dt="2023-04-05T02:17:15.267" v="70"/>
          <ac:spMkLst>
            <pc:docMk/>
            <pc:sldMk cId="76314733" sldId="261"/>
            <ac:spMk id="2" creationId="{8F0B0602-7700-784F-5ED8-2D950B459412}"/>
          </ac:spMkLst>
        </pc:spChg>
        <pc:spChg chg="add mod">
          <ac:chgData name="Shanshan Gao" userId="9dcdc0c5-4fbe-49ea-97a8-f4c5590fbb9e" providerId="ADAL" clId="{FE7F3999-8BAD-544C-A9C2-6DC0F1CA095A}" dt="2023-04-05T02:17:03.467" v="69"/>
          <ac:spMkLst>
            <pc:docMk/>
            <pc:sldMk cId="76314733" sldId="261"/>
            <ac:spMk id="7" creationId="{7343CD74-66A2-4928-0748-B9582D8D8CF9}"/>
          </ac:spMkLst>
        </pc:spChg>
      </pc:sldChg>
      <pc:sldChg chg="addSp delSp modSp">
        <pc:chgData name="Shanshan Gao" userId="9dcdc0c5-4fbe-49ea-97a8-f4c5590fbb9e" providerId="ADAL" clId="{FE7F3999-8BAD-544C-A9C2-6DC0F1CA095A}" dt="2023-04-05T02:17:15.267" v="70"/>
        <pc:sldMkLst>
          <pc:docMk/>
          <pc:sldMk cId="2911612979" sldId="262"/>
        </pc:sldMkLst>
        <pc:spChg chg="add del mod">
          <ac:chgData name="Shanshan Gao" userId="9dcdc0c5-4fbe-49ea-97a8-f4c5590fbb9e" providerId="ADAL" clId="{FE7F3999-8BAD-544C-A9C2-6DC0F1CA095A}" dt="2023-04-05T02:17:15.267" v="70"/>
          <ac:spMkLst>
            <pc:docMk/>
            <pc:sldMk cId="2911612979" sldId="262"/>
            <ac:spMk id="2" creationId="{38C3C259-4507-6E7F-36E7-1DA0F502ED2A}"/>
          </ac:spMkLst>
        </pc:spChg>
        <pc:spChg chg="add mod">
          <ac:chgData name="Shanshan Gao" userId="9dcdc0c5-4fbe-49ea-97a8-f4c5590fbb9e" providerId="ADAL" clId="{FE7F3999-8BAD-544C-A9C2-6DC0F1CA095A}" dt="2023-04-05T02:17:03.467" v="69"/>
          <ac:spMkLst>
            <pc:docMk/>
            <pc:sldMk cId="2911612979" sldId="262"/>
            <ac:spMk id="4" creationId="{6F6ED664-B3D1-8B60-9E67-213F4285FB53}"/>
          </ac:spMkLst>
        </pc:spChg>
      </pc:sldChg>
      <pc:sldChg chg="addSp delSp modSp">
        <pc:chgData name="Shanshan Gao" userId="9dcdc0c5-4fbe-49ea-97a8-f4c5590fbb9e" providerId="ADAL" clId="{FE7F3999-8BAD-544C-A9C2-6DC0F1CA095A}" dt="2023-04-05T02:17:15.267" v="70"/>
        <pc:sldMkLst>
          <pc:docMk/>
          <pc:sldMk cId="1158454201" sldId="263"/>
        </pc:sldMkLst>
        <pc:spChg chg="add del mod">
          <ac:chgData name="Shanshan Gao" userId="9dcdc0c5-4fbe-49ea-97a8-f4c5590fbb9e" providerId="ADAL" clId="{FE7F3999-8BAD-544C-A9C2-6DC0F1CA095A}" dt="2023-04-05T02:17:15.267" v="70"/>
          <ac:spMkLst>
            <pc:docMk/>
            <pc:sldMk cId="1158454201" sldId="263"/>
            <ac:spMk id="3" creationId="{EA7B487E-3AC0-14EB-4205-37C978F0ACFF}"/>
          </ac:spMkLst>
        </pc:spChg>
        <pc:spChg chg="add mod">
          <ac:chgData name="Shanshan Gao" userId="9dcdc0c5-4fbe-49ea-97a8-f4c5590fbb9e" providerId="ADAL" clId="{FE7F3999-8BAD-544C-A9C2-6DC0F1CA095A}" dt="2023-04-05T02:17:03.467" v="69"/>
          <ac:spMkLst>
            <pc:docMk/>
            <pc:sldMk cId="1158454201" sldId="263"/>
            <ac:spMk id="4" creationId="{BEEE5FEC-16F6-AB28-217E-ADF910472640}"/>
          </ac:spMkLst>
        </pc:spChg>
      </pc:sldChg>
      <pc:sldChg chg="addSp delSp modSp">
        <pc:chgData name="Shanshan Gao" userId="9dcdc0c5-4fbe-49ea-97a8-f4c5590fbb9e" providerId="ADAL" clId="{FE7F3999-8BAD-544C-A9C2-6DC0F1CA095A}" dt="2023-04-05T02:17:15.267" v="70"/>
        <pc:sldMkLst>
          <pc:docMk/>
          <pc:sldMk cId="686688103" sldId="264"/>
        </pc:sldMkLst>
        <pc:spChg chg="add del mod">
          <ac:chgData name="Shanshan Gao" userId="9dcdc0c5-4fbe-49ea-97a8-f4c5590fbb9e" providerId="ADAL" clId="{FE7F3999-8BAD-544C-A9C2-6DC0F1CA095A}" dt="2023-04-05T02:17:15.267" v="70"/>
          <ac:spMkLst>
            <pc:docMk/>
            <pc:sldMk cId="686688103" sldId="264"/>
            <ac:spMk id="6" creationId="{15477222-A996-1A0F-5501-4E8986EFFAF0}"/>
          </ac:spMkLst>
        </pc:spChg>
        <pc:spChg chg="add mod">
          <ac:chgData name="Shanshan Gao" userId="9dcdc0c5-4fbe-49ea-97a8-f4c5590fbb9e" providerId="ADAL" clId="{FE7F3999-8BAD-544C-A9C2-6DC0F1CA095A}" dt="2023-04-05T02:17:03.467" v="69"/>
          <ac:spMkLst>
            <pc:docMk/>
            <pc:sldMk cId="686688103" sldId="264"/>
            <ac:spMk id="8" creationId="{125F6915-CDBC-A612-5352-572FC63BF14A}"/>
          </ac:spMkLst>
        </pc:spChg>
      </pc:sldChg>
      <pc:sldChg chg="addSp delSp modSp mod">
        <pc:chgData name="Shanshan Gao" userId="9dcdc0c5-4fbe-49ea-97a8-f4c5590fbb9e" providerId="ADAL" clId="{FE7F3999-8BAD-544C-A9C2-6DC0F1CA095A}" dt="2023-04-05T02:26:22.538" v="347" actId="1582"/>
        <pc:sldMkLst>
          <pc:docMk/>
          <pc:sldMk cId="3038556816" sldId="267"/>
        </pc:sldMkLst>
        <pc:spChg chg="mod">
          <ac:chgData name="Shanshan Gao" userId="9dcdc0c5-4fbe-49ea-97a8-f4c5590fbb9e" providerId="ADAL" clId="{FE7F3999-8BAD-544C-A9C2-6DC0F1CA095A}" dt="2023-04-05T02:18:35.332" v="76" actId="1076"/>
          <ac:spMkLst>
            <pc:docMk/>
            <pc:sldMk cId="3038556816" sldId="267"/>
            <ac:spMk id="3" creationId="{168FBB90-D267-7A13-05BC-975F2E4FEE6F}"/>
          </ac:spMkLst>
        </pc:spChg>
        <pc:spChg chg="add del mod">
          <ac:chgData name="Shanshan Gao" userId="9dcdc0c5-4fbe-49ea-97a8-f4c5590fbb9e" providerId="ADAL" clId="{FE7F3999-8BAD-544C-A9C2-6DC0F1CA095A}" dt="2023-04-05T02:17:15.267" v="70"/>
          <ac:spMkLst>
            <pc:docMk/>
            <pc:sldMk cId="3038556816" sldId="267"/>
            <ac:spMk id="4" creationId="{9C072B38-12DE-CF92-8F03-565C998CCAC0}"/>
          </ac:spMkLst>
        </pc:spChg>
        <pc:spChg chg="add mod">
          <ac:chgData name="Shanshan Gao" userId="9dcdc0c5-4fbe-49ea-97a8-f4c5590fbb9e" providerId="ADAL" clId="{FE7F3999-8BAD-544C-A9C2-6DC0F1CA095A}" dt="2023-04-05T02:25:55.064" v="345" actId="1076"/>
          <ac:spMkLst>
            <pc:docMk/>
            <pc:sldMk cId="3038556816" sldId="267"/>
            <ac:spMk id="5" creationId="{0E42A9A3-9E21-A4F5-97AF-D870C7599B72}"/>
          </ac:spMkLst>
        </pc:spChg>
        <pc:picChg chg="add mod">
          <ac:chgData name="Shanshan Gao" userId="9dcdc0c5-4fbe-49ea-97a8-f4c5590fbb9e" providerId="ADAL" clId="{FE7F3999-8BAD-544C-A9C2-6DC0F1CA095A}" dt="2023-04-05T02:25:42.063" v="343" actId="14100"/>
          <ac:picMkLst>
            <pc:docMk/>
            <pc:sldMk cId="3038556816" sldId="267"/>
            <ac:picMk id="7" creationId="{AD122862-AA92-FA4A-75D2-10448BA51316}"/>
          </ac:picMkLst>
        </pc:picChg>
        <pc:picChg chg="mod">
          <ac:chgData name="Shanshan Gao" userId="9dcdc0c5-4fbe-49ea-97a8-f4c5590fbb9e" providerId="ADAL" clId="{FE7F3999-8BAD-544C-A9C2-6DC0F1CA095A}" dt="2023-04-05T02:24:06.513" v="327" actId="1076"/>
          <ac:picMkLst>
            <pc:docMk/>
            <pc:sldMk cId="3038556816" sldId="267"/>
            <ac:picMk id="8" creationId="{E2E9E855-34F9-02B7-5E30-F8B7B30A265D}"/>
          </ac:picMkLst>
        </pc:picChg>
        <pc:picChg chg="add del mod">
          <ac:chgData name="Shanshan Gao" userId="9dcdc0c5-4fbe-49ea-97a8-f4c5590fbb9e" providerId="ADAL" clId="{FE7F3999-8BAD-544C-A9C2-6DC0F1CA095A}" dt="2023-04-05T02:25:14.510" v="338"/>
          <ac:picMkLst>
            <pc:docMk/>
            <pc:sldMk cId="3038556816" sldId="267"/>
            <ac:picMk id="9" creationId="{E2FA3353-023E-C4AD-C7C3-44AC268787E4}"/>
          </ac:picMkLst>
        </pc:picChg>
        <pc:picChg chg="mod">
          <ac:chgData name="Shanshan Gao" userId="9dcdc0c5-4fbe-49ea-97a8-f4c5590fbb9e" providerId="ADAL" clId="{FE7F3999-8BAD-544C-A9C2-6DC0F1CA095A}" dt="2023-04-05T02:24:06.513" v="327" actId="1076"/>
          <ac:picMkLst>
            <pc:docMk/>
            <pc:sldMk cId="3038556816" sldId="267"/>
            <ac:picMk id="10" creationId="{9366C4F8-68A3-33BF-366A-3A39377FBEDD}"/>
          </ac:picMkLst>
        </pc:picChg>
        <pc:picChg chg="add mod">
          <ac:chgData name="Shanshan Gao" userId="9dcdc0c5-4fbe-49ea-97a8-f4c5590fbb9e" providerId="ADAL" clId="{FE7F3999-8BAD-544C-A9C2-6DC0F1CA095A}" dt="2023-04-05T02:25:37.769" v="342" actId="1076"/>
          <ac:picMkLst>
            <pc:docMk/>
            <pc:sldMk cId="3038556816" sldId="267"/>
            <ac:picMk id="11" creationId="{5EBB2E14-2D91-AA41-2265-3B339B25F165}"/>
          </ac:picMkLst>
        </pc:picChg>
        <pc:picChg chg="mod">
          <ac:chgData name="Shanshan Gao" userId="9dcdc0c5-4fbe-49ea-97a8-f4c5590fbb9e" providerId="ADAL" clId="{FE7F3999-8BAD-544C-A9C2-6DC0F1CA095A}" dt="2023-04-05T02:24:06.513" v="327" actId="1076"/>
          <ac:picMkLst>
            <pc:docMk/>
            <pc:sldMk cId="3038556816" sldId="267"/>
            <ac:picMk id="12" creationId="{F781BDAD-6D52-B83E-F8C1-9D884D3A9C96}"/>
          </ac:picMkLst>
        </pc:picChg>
        <pc:picChg chg="mod">
          <ac:chgData name="Shanshan Gao" userId="9dcdc0c5-4fbe-49ea-97a8-f4c5590fbb9e" providerId="ADAL" clId="{FE7F3999-8BAD-544C-A9C2-6DC0F1CA095A}" dt="2023-04-05T02:25:50.126" v="344" actId="166"/>
          <ac:picMkLst>
            <pc:docMk/>
            <pc:sldMk cId="3038556816" sldId="267"/>
            <ac:picMk id="16" creationId="{E0405B34-933A-A830-6236-9A4CCE84B984}"/>
          </ac:picMkLst>
        </pc:picChg>
        <pc:cxnChg chg="add mod">
          <ac:chgData name="Shanshan Gao" userId="9dcdc0c5-4fbe-49ea-97a8-f4c5590fbb9e" providerId="ADAL" clId="{FE7F3999-8BAD-544C-A9C2-6DC0F1CA095A}" dt="2023-04-05T02:26:22.538" v="347" actId="1582"/>
          <ac:cxnSpMkLst>
            <pc:docMk/>
            <pc:sldMk cId="3038556816" sldId="267"/>
            <ac:cxnSpMk id="14" creationId="{49160A59-F439-F08E-555F-A05FCFF304BE}"/>
          </ac:cxnSpMkLst>
        </pc:cxnChg>
      </pc:sldChg>
      <pc:sldChg chg="addSp delSp modSp">
        <pc:chgData name="Shanshan Gao" userId="9dcdc0c5-4fbe-49ea-97a8-f4c5590fbb9e" providerId="ADAL" clId="{FE7F3999-8BAD-544C-A9C2-6DC0F1CA095A}" dt="2023-04-05T02:17:15.267" v="70"/>
        <pc:sldMkLst>
          <pc:docMk/>
          <pc:sldMk cId="3307459753" sldId="268"/>
        </pc:sldMkLst>
        <pc:spChg chg="add del mod">
          <ac:chgData name="Shanshan Gao" userId="9dcdc0c5-4fbe-49ea-97a8-f4c5590fbb9e" providerId="ADAL" clId="{FE7F3999-8BAD-544C-A9C2-6DC0F1CA095A}" dt="2023-04-05T02:17:15.267" v="70"/>
          <ac:spMkLst>
            <pc:docMk/>
            <pc:sldMk cId="3307459753" sldId="268"/>
            <ac:spMk id="4" creationId="{7F74B771-91F9-5EF8-46B9-D504AA9A440F}"/>
          </ac:spMkLst>
        </pc:spChg>
        <pc:spChg chg="add mod">
          <ac:chgData name="Shanshan Gao" userId="9dcdc0c5-4fbe-49ea-97a8-f4c5590fbb9e" providerId="ADAL" clId="{FE7F3999-8BAD-544C-A9C2-6DC0F1CA095A}" dt="2023-04-05T02:17:03.467" v="69"/>
          <ac:spMkLst>
            <pc:docMk/>
            <pc:sldMk cId="3307459753" sldId="268"/>
            <ac:spMk id="5" creationId="{194CAE3C-2573-77B1-CD43-EC72A617AF2B}"/>
          </ac:spMkLst>
        </pc:spChg>
      </pc:sldChg>
      <pc:sldChg chg="new del ord">
        <pc:chgData name="Shanshan Gao" userId="9dcdc0c5-4fbe-49ea-97a8-f4c5590fbb9e" providerId="ADAL" clId="{FE7F3999-8BAD-544C-A9C2-6DC0F1CA095A}" dt="2023-04-05T02:15:38.803" v="3" actId="2696"/>
        <pc:sldMkLst>
          <pc:docMk/>
          <pc:sldMk cId="3960508615" sldId="269"/>
        </pc:sldMkLst>
      </pc:sldChg>
      <pc:sldChg chg="addSp delSp modSp add">
        <pc:chgData name="Shanshan Gao" userId="9dcdc0c5-4fbe-49ea-97a8-f4c5590fbb9e" providerId="ADAL" clId="{FE7F3999-8BAD-544C-A9C2-6DC0F1CA095A}" dt="2023-04-05T02:27:17.388" v="349"/>
        <pc:sldMkLst>
          <pc:docMk/>
          <pc:sldMk cId="33704699" sldId="275"/>
        </pc:sldMkLst>
        <pc:spChg chg="add mod">
          <ac:chgData name="Shanshan Gao" userId="9dcdc0c5-4fbe-49ea-97a8-f4c5590fbb9e" providerId="ADAL" clId="{FE7F3999-8BAD-544C-A9C2-6DC0F1CA095A}" dt="2023-04-05T02:27:17.388" v="349"/>
          <ac:spMkLst>
            <pc:docMk/>
            <pc:sldMk cId="33704699" sldId="275"/>
            <ac:spMk id="3" creationId="{87FE20C1-9CE2-BE00-677A-1EA7C7FDD097}"/>
          </ac:spMkLst>
        </pc:spChg>
        <pc:spChg chg="del">
          <ac:chgData name="Shanshan Gao" userId="9dcdc0c5-4fbe-49ea-97a8-f4c5590fbb9e" providerId="ADAL" clId="{FE7F3999-8BAD-544C-A9C2-6DC0F1CA095A}" dt="2023-04-05T02:27:17.388" v="349"/>
          <ac:spMkLst>
            <pc:docMk/>
            <pc:sldMk cId="33704699" sldId="275"/>
            <ac:spMk id="4" creationId="{199CB898-9859-539A-39F0-135FBAC25B9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6DB2E0-7BA7-9A4D-958A-C2E837A18A62}" type="datetimeFigureOut">
              <a:rPr lang="en-US" smtClean="0"/>
              <a:t>4/4/23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184F9-1D74-3D4C-A2F4-5ACFC8686C6C}" type="slidenum">
              <a:rPr lang="en-US" smtClean="0"/>
              <a:t>‹#›</a:t>
            </a:fld>
            <a:endParaRPr lang="en-US"/>
          </a:p>
        </p:txBody>
      </p:sp>
    </p:spTree>
    <p:extLst>
      <p:ext uri="{BB962C8B-B14F-4D97-AF65-F5344CB8AC3E}">
        <p14:creationId xmlns:p14="http://schemas.microsoft.com/office/powerpoint/2010/main" val="3031454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a:effectLst/>
            </a:endParaRPr>
          </a:p>
        </p:txBody>
      </p:sp>
      <p:sp>
        <p:nvSpPr>
          <p:cNvPr id="4" name="Slide Number Placeholder 3"/>
          <p:cNvSpPr>
            <a:spLocks noGrp="1"/>
          </p:cNvSpPr>
          <p:nvPr>
            <p:ph type="sldNum" sz="quarter" idx="5"/>
          </p:nvPr>
        </p:nvSpPr>
        <p:spPr/>
        <p:txBody>
          <a:bodyPr/>
          <a:lstStyle/>
          <a:p>
            <a:pPr>
              <a:defRPr/>
            </a:pPr>
            <a:fld id="{EEA82294-BF3E-954A-9E49-35D72A5F0004}" type="slidenum">
              <a:rPr lang="en-US" smtClean="0"/>
              <a:pPr>
                <a:defRPr/>
              </a:pPr>
              <a:t>1</a:t>
            </a:fld>
            <a:endParaRPr lang="en-US"/>
          </a:p>
        </p:txBody>
      </p:sp>
    </p:spTree>
    <p:extLst>
      <p:ext uri="{BB962C8B-B14F-4D97-AF65-F5344CB8AC3E}">
        <p14:creationId xmlns:p14="http://schemas.microsoft.com/office/powerpoint/2010/main" val="226536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A82294-BF3E-954A-9E49-35D72A5F0004}" type="slidenum">
              <a:rPr lang="en-US" smtClean="0"/>
              <a:pPr>
                <a:defRPr/>
              </a:pPr>
              <a:t>10</a:t>
            </a:fld>
            <a:endParaRPr lang="en-US"/>
          </a:p>
        </p:txBody>
      </p:sp>
    </p:spTree>
    <p:extLst>
      <p:ext uri="{BB962C8B-B14F-4D97-AF65-F5344CB8AC3E}">
        <p14:creationId xmlns:p14="http://schemas.microsoft.com/office/powerpoint/2010/main" val="2803316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6358B-A189-4865-B3D4-61C8800A48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45A791-3D87-47A4-8D09-88D1C7424F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CAFC08-6DD8-4EC7-8F16-40EA186E6E0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866B6B6-82A2-4C67-84A2-88C7FC336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DAE94-684D-4A9D-813F-A7AFC6A70001}"/>
              </a:ext>
            </a:extLst>
          </p:cNvPr>
          <p:cNvSpPr>
            <a:spLocks noGrp="1"/>
          </p:cNvSpPr>
          <p:nvPr>
            <p:ph type="sldNum" sz="quarter" idx="12"/>
          </p:nvPr>
        </p:nvSpPr>
        <p:spPr/>
        <p:txBody>
          <a:bodyPr/>
          <a:lstStyle/>
          <a:p>
            <a:fld id="{800C313E-B103-4E4C-BC7A-A5D7AD423E35}" type="slidenum">
              <a:rPr lang="en-US" smtClean="0"/>
              <a:t>‹#›</a:t>
            </a:fld>
            <a:endParaRPr lang="en-US"/>
          </a:p>
        </p:txBody>
      </p:sp>
    </p:spTree>
    <p:extLst>
      <p:ext uri="{BB962C8B-B14F-4D97-AF65-F5344CB8AC3E}">
        <p14:creationId xmlns:p14="http://schemas.microsoft.com/office/powerpoint/2010/main" val="1244531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C1B30-DE7B-44C6-B5BD-64E9643531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847B91-8905-479A-B5D0-36E9F8ECBE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5F8680-59B3-45D2-8BAE-A0C0D027B65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32237A9-5FD0-45B5-ABAE-89A3B9F095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65EBD-534D-443B-8D7F-A2E5AB326328}"/>
              </a:ext>
            </a:extLst>
          </p:cNvPr>
          <p:cNvSpPr>
            <a:spLocks noGrp="1"/>
          </p:cNvSpPr>
          <p:nvPr>
            <p:ph type="sldNum" sz="quarter" idx="12"/>
          </p:nvPr>
        </p:nvSpPr>
        <p:spPr/>
        <p:txBody>
          <a:bodyPr/>
          <a:lstStyle/>
          <a:p>
            <a:fld id="{800C313E-B103-4E4C-BC7A-A5D7AD423E35}" type="slidenum">
              <a:rPr lang="en-US" smtClean="0"/>
              <a:t>‹#›</a:t>
            </a:fld>
            <a:endParaRPr lang="en-US"/>
          </a:p>
        </p:txBody>
      </p:sp>
    </p:spTree>
    <p:extLst>
      <p:ext uri="{BB962C8B-B14F-4D97-AF65-F5344CB8AC3E}">
        <p14:creationId xmlns:p14="http://schemas.microsoft.com/office/powerpoint/2010/main" val="2646930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C7A4FD-50A6-457B-81EF-6B0E3D4A86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CC9662-C844-492F-9C1E-5675B09E50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0EB0AF-0FA6-49C5-8644-A28BBB50F0D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176F0C2-B583-4A76-8812-E375328BF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45139F-177E-4AB9-8D4C-B6BC23F4736A}"/>
              </a:ext>
            </a:extLst>
          </p:cNvPr>
          <p:cNvSpPr>
            <a:spLocks noGrp="1"/>
          </p:cNvSpPr>
          <p:nvPr>
            <p:ph type="sldNum" sz="quarter" idx="12"/>
          </p:nvPr>
        </p:nvSpPr>
        <p:spPr/>
        <p:txBody>
          <a:bodyPr/>
          <a:lstStyle/>
          <a:p>
            <a:fld id="{800C313E-B103-4E4C-BC7A-A5D7AD423E35}" type="slidenum">
              <a:rPr lang="en-US" smtClean="0"/>
              <a:t>‹#›</a:t>
            </a:fld>
            <a:endParaRPr lang="en-US"/>
          </a:p>
        </p:txBody>
      </p:sp>
    </p:spTree>
    <p:extLst>
      <p:ext uri="{BB962C8B-B14F-4D97-AF65-F5344CB8AC3E}">
        <p14:creationId xmlns:p14="http://schemas.microsoft.com/office/powerpoint/2010/main" val="2808170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256378"/>
            <a:ext cx="10972800" cy="537253"/>
          </a:xfrm>
          <a:prstGeom prst="rect">
            <a:avLst/>
          </a:prstGeom>
        </p:spPr>
        <p:txBody>
          <a:bodyPr vert="horz" lIns="0" tIns="0" rIns="0" bIns="0">
            <a:normAutofit/>
          </a:bodyPr>
          <a:lstStyle>
            <a:lvl1pPr algn="l">
              <a:defRPr sz="3200" b="1" i="0" baseline="0">
                <a:solidFill>
                  <a:srgbClr val="E95125"/>
                </a:solidFill>
                <a:latin typeface="Helvetica"/>
              </a:defRPr>
            </a:lvl1pPr>
          </a:lstStyle>
          <a:p>
            <a:r>
              <a:rPr lang="en-US" dirty="0"/>
              <a:t>Click to edit Master title style</a:t>
            </a:r>
          </a:p>
        </p:txBody>
      </p:sp>
      <p:sp>
        <p:nvSpPr>
          <p:cNvPr id="15" name="Content Placeholder 2"/>
          <p:cNvSpPr>
            <a:spLocks noGrp="1"/>
          </p:cNvSpPr>
          <p:nvPr>
            <p:ph idx="11"/>
          </p:nvPr>
        </p:nvSpPr>
        <p:spPr>
          <a:xfrm>
            <a:off x="605373" y="905774"/>
            <a:ext cx="10977028" cy="5372298"/>
          </a:xfrm>
          <a:prstGeom prst="rect">
            <a:avLst/>
          </a:prstGeom>
        </p:spPr>
        <p:txBody>
          <a:bodyPr lIns="0" rIns="0">
            <a:normAutofit/>
          </a:bodyPr>
          <a:lstStyle>
            <a:lvl1pPr marL="256032" indent="-265176">
              <a:lnSpc>
                <a:spcPct val="100000"/>
              </a:lnSpc>
              <a:spcBef>
                <a:spcPts val="600"/>
              </a:spcBef>
              <a:spcAft>
                <a:spcPts val="0"/>
              </a:spcAft>
              <a:buFont typeface="Arial"/>
              <a:buChar char="•"/>
              <a:defRPr sz="2200" b="0" i="0">
                <a:solidFill>
                  <a:srgbClr val="3C5A77"/>
                </a:solidFill>
                <a:latin typeface="Helvetica"/>
              </a:defRPr>
            </a:lvl1pPr>
            <a:lvl2pPr marL="541338" indent="-266700">
              <a:lnSpc>
                <a:spcPct val="100000"/>
              </a:lnSpc>
              <a:spcBef>
                <a:spcPts val="6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6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6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6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endParaRPr lang="en-US" dirty="0">
              <a:latin typeface="Helvetica"/>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dirty="0"/>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173817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609600" y="1230416"/>
            <a:ext cx="10957984" cy="1143000"/>
          </a:xfrm>
          <a:prstGeom prst="rect">
            <a:avLst/>
          </a:prstGeom>
        </p:spPr>
        <p:txBody>
          <a:bodyPr vert="horz" lIns="0" tIns="0" rIns="0" bIns="0" anchor="b" anchorCtr="0"/>
          <a:lstStyle>
            <a:lvl1pPr algn="l">
              <a:defRPr sz="3200" b="1" i="0" baseline="0">
                <a:solidFill>
                  <a:srgbClr val="E95125"/>
                </a:solidFill>
                <a:latin typeface="Helvetica"/>
                <a:cs typeface="Helvetica"/>
              </a:defRPr>
            </a:lvl1pPr>
          </a:lstStyle>
          <a:p>
            <a:r>
              <a:rPr lang="en-US"/>
              <a:t>Click to edit Master title style</a:t>
            </a:r>
          </a:p>
        </p:txBody>
      </p:sp>
      <p:sp>
        <p:nvSpPr>
          <p:cNvPr id="4" name="Text Placeholder 3"/>
          <p:cNvSpPr>
            <a:spLocks noGrp="1"/>
          </p:cNvSpPr>
          <p:nvPr>
            <p:ph type="body" sz="quarter" idx="10"/>
          </p:nvPr>
        </p:nvSpPr>
        <p:spPr>
          <a:xfrm>
            <a:off x="605368" y="2696828"/>
            <a:ext cx="10962217" cy="1721069"/>
          </a:xfrm>
          <a:prstGeom prst="rect">
            <a:avLst/>
          </a:prstGeom>
        </p:spPr>
        <p:txBody>
          <a:bodyPr vert="horz" lIns="0" tIns="0" rIns="0" bIns="0"/>
          <a:lstStyle>
            <a:lvl1pPr marL="0" indent="0">
              <a:buFontTx/>
              <a:buNone/>
              <a:defRPr sz="2200" b="0" i="0" baseline="0">
                <a:solidFill>
                  <a:srgbClr val="E95125"/>
                </a:solidFill>
                <a:latin typeface="Helvetica"/>
                <a:cs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a:t>Click to edit Master text styles</a:t>
            </a:r>
          </a:p>
        </p:txBody>
      </p:sp>
      <p:pic>
        <p:nvPicPr>
          <p:cNvPr id="6" name="Picture 5">
            <a:extLst>
              <a:ext uri="{FF2B5EF4-FFF2-40B4-BE49-F238E27FC236}">
                <a16:creationId xmlns:a16="http://schemas.microsoft.com/office/drawing/2014/main" id="{70632FBE-C54E-435E-9930-476A0745835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142672" y="6031309"/>
            <a:ext cx="2438400" cy="446341"/>
          </a:xfrm>
          <a:prstGeom prst="rect">
            <a:avLst/>
          </a:prstGeom>
        </p:spPr>
      </p:pic>
    </p:spTree>
    <p:extLst>
      <p:ext uri="{BB962C8B-B14F-4D97-AF65-F5344CB8AC3E}">
        <p14:creationId xmlns:p14="http://schemas.microsoft.com/office/powerpoint/2010/main" val="1818899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99C39-6CC8-48FB-A76A-20F10D53DE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EFE3E3-6847-4346-824E-4B6F32375E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903A8-7588-47EF-8B08-A4780947F0E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87B9376-D0D8-4EA4-A5F9-7812BEC61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DA32F7-8A82-4B81-B3B3-8AF045D75E41}"/>
              </a:ext>
            </a:extLst>
          </p:cNvPr>
          <p:cNvSpPr>
            <a:spLocks noGrp="1"/>
          </p:cNvSpPr>
          <p:nvPr>
            <p:ph type="sldNum" sz="quarter" idx="12"/>
          </p:nvPr>
        </p:nvSpPr>
        <p:spPr/>
        <p:txBody>
          <a:bodyPr/>
          <a:lstStyle/>
          <a:p>
            <a:fld id="{800C313E-B103-4E4C-BC7A-A5D7AD423E35}" type="slidenum">
              <a:rPr lang="en-US" smtClean="0"/>
              <a:t>‹#›</a:t>
            </a:fld>
            <a:endParaRPr lang="en-US"/>
          </a:p>
        </p:txBody>
      </p:sp>
    </p:spTree>
    <p:extLst>
      <p:ext uri="{BB962C8B-B14F-4D97-AF65-F5344CB8AC3E}">
        <p14:creationId xmlns:p14="http://schemas.microsoft.com/office/powerpoint/2010/main" val="2019741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E6EC8-15B7-434E-A550-C6F8657D20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9E8BE2-1D69-4679-A5BD-79377884A0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8E127D-A859-4761-980B-0E753C9225E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09F1F26-2431-48DF-82BC-A2E45FC58D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22EBAF-EB43-4D68-B792-79F5AC7787BE}"/>
              </a:ext>
            </a:extLst>
          </p:cNvPr>
          <p:cNvSpPr>
            <a:spLocks noGrp="1"/>
          </p:cNvSpPr>
          <p:nvPr>
            <p:ph type="sldNum" sz="quarter" idx="12"/>
          </p:nvPr>
        </p:nvSpPr>
        <p:spPr/>
        <p:txBody>
          <a:bodyPr/>
          <a:lstStyle/>
          <a:p>
            <a:fld id="{800C313E-B103-4E4C-BC7A-A5D7AD423E35}" type="slidenum">
              <a:rPr lang="en-US" smtClean="0"/>
              <a:t>‹#›</a:t>
            </a:fld>
            <a:endParaRPr lang="en-US"/>
          </a:p>
        </p:txBody>
      </p:sp>
    </p:spTree>
    <p:extLst>
      <p:ext uri="{BB962C8B-B14F-4D97-AF65-F5344CB8AC3E}">
        <p14:creationId xmlns:p14="http://schemas.microsoft.com/office/powerpoint/2010/main" val="3088862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FD06E-35C7-4C4E-8131-1583D70BBD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8AA9B7-C235-4C84-B18B-EA99A61841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89C163-DDB8-4C56-A77B-5214C8CFD5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2D6178-FA84-4690-AA45-EBC2B79665C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138E59C-08E6-4169-88D8-852B8E2383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C25563-8D13-4561-8178-01F1D5E33EBA}"/>
              </a:ext>
            </a:extLst>
          </p:cNvPr>
          <p:cNvSpPr>
            <a:spLocks noGrp="1"/>
          </p:cNvSpPr>
          <p:nvPr>
            <p:ph type="sldNum" sz="quarter" idx="12"/>
          </p:nvPr>
        </p:nvSpPr>
        <p:spPr/>
        <p:txBody>
          <a:bodyPr/>
          <a:lstStyle/>
          <a:p>
            <a:fld id="{800C313E-B103-4E4C-BC7A-A5D7AD423E35}" type="slidenum">
              <a:rPr lang="en-US" smtClean="0"/>
              <a:t>‹#›</a:t>
            </a:fld>
            <a:endParaRPr lang="en-US"/>
          </a:p>
        </p:txBody>
      </p:sp>
    </p:spTree>
    <p:extLst>
      <p:ext uri="{BB962C8B-B14F-4D97-AF65-F5344CB8AC3E}">
        <p14:creationId xmlns:p14="http://schemas.microsoft.com/office/powerpoint/2010/main" val="386719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93D9-ACC6-49B8-92D4-F9022CABCA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ED71C6-012C-4A4B-896D-BA8BED7CF8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DA137F-9218-4701-865E-BF759DF30C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487B07-A5AF-4AAB-8087-D072DFAADB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F4644F-569A-4257-A5A9-B37CA5B2E0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90F690-E652-48F0-8275-546A5AC6969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7044B3C-3F54-40A3-B3E3-E3A10718DC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EA10C5-420B-45C7-9020-6D105A1EBC28}"/>
              </a:ext>
            </a:extLst>
          </p:cNvPr>
          <p:cNvSpPr>
            <a:spLocks noGrp="1"/>
          </p:cNvSpPr>
          <p:nvPr>
            <p:ph type="sldNum" sz="quarter" idx="12"/>
          </p:nvPr>
        </p:nvSpPr>
        <p:spPr/>
        <p:txBody>
          <a:bodyPr/>
          <a:lstStyle/>
          <a:p>
            <a:fld id="{800C313E-B103-4E4C-BC7A-A5D7AD423E35}" type="slidenum">
              <a:rPr lang="en-US" smtClean="0"/>
              <a:t>‹#›</a:t>
            </a:fld>
            <a:endParaRPr lang="en-US"/>
          </a:p>
        </p:txBody>
      </p:sp>
    </p:spTree>
    <p:extLst>
      <p:ext uri="{BB962C8B-B14F-4D97-AF65-F5344CB8AC3E}">
        <p14:creationId xmlns:p14="http://schemas.microsoft.com/office/powerpoint/2010/main" val="219744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4A70-A657-4E7D-9773-ED941FC36A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667B8C-B37C-4B21-90DC-899126798D6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E269AE0-619B-4B27-BC19-F3CDF85186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C44D8C-6860-460C-AA1D-986428058280}"/>
              </a:ext>
            </a:extLst>
          </p:cNvPr>
          <p:cNvSpPr>
            <a:spLocks noGrp="1"/>
          </p:cNvSpPr>
          <p:nvPr>
            <p:ph type="sldNum" sz="quarter" idx="12"/>
          </p:nvPr>
        </p:nvSpPr>
        <p:spPr/>
        <p:txBody>
          <a:bodyPr/>
          <a:lstStyle/>
          <a:p>
            <a:fld id="{800C313E-B103-4E4C-BC7A-A5D7AD423E35}" type="slidenum">
              <a:rPr lang="en-US" smtClean="0"/>
              <a:t>‹#›</a:t>
            </a:fld>
            <a:endParaRPr lang="en-US"/>
          </a:p>
        </p:txBody>
      </p:sp>
    </p:spTree>
    <p:extLst>
      <p:ext uri="{BB962C8B-B14F-4D97-AF65-F5344CB8AC3E}">
        <p14:creationId xmlns:p14="http://schemas.microsoft.com/office/powerpoint/2010/main" val="347356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5DFEF1-95E7-4AD8-BEB5-779B436B57FB}"/>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CBABF77-A7E9-457E-82D1-244B647596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6A6A8F-3699-4F25-84B3-040AA3DF06B4}"/>
              </a:ext>
            </a:extLst>
          </p:cNvPr>
          <p:cNvSpPr>
            <a:spLocks noGrp="1"/>
          </p:cNvSpPr>
          <p:nvPr>
            <p:ph type="sldNum" sz="quarter" idx="12"/>
          </p:nvPr>
        </p:nvSpPr>
        <p:spPr/>
        <p:txBody>
          <a:bodyPr/>
          <a:lstStyle/>
          <a:p>
            <a:fld id="{800C313E-B103-4E4C-BC7A-A5D7AD423E35}" type="slidenum">
              <a:rPr lang="en-US" smtClean="0"/>
              <a:t>‹#›</a:t>
            </a:fld>
            <a:endParaRPr lang="en-US"/>
          </a:p>
        </p:txBody>
      </p:sp>
    </p:spTree>
    <p:extLst>
      <p:ext uri="{BB962C8B-B14F-4D97-AF65-F5344CB8AC3E}">
        <p14:creationId xmlns:p14="http://schemas.microsoft.com/office/powerpoint/2010/main" val="3337055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E28BC-46B2-4236-B78C-59496DD8FC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AF2CC0-D296-4003-9E48-560948957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4558D5-5572-4865-8553-7AAB98F76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81A2A0-39A4-4F76-A10D-F881AEA9759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C489A73-A0CB-4A7F-A486-E46E2FE128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D4A358-6B0A-4E24-849F-CBF256FEF0F1}"/>
              </a:ext>
            </a:extLst>
          </p:cNvPr>
          <p:cNvSpPr>
            <a:spLocks noGrp="1"/>
          </p:cNvSpPr>
          <p:nvPr>
            <p:ph type="sldNum" sz="quarter" idx="12"/>
          </p:nvPr>
        </p:nvSpPr>
        <p:spPr/>
        <p:txBody>
          <a:bodyPr/>
          <a:lstStyle/>
          <a:p>
            <a:fld id="{800C313E-B103-4E4C-BC7A-A5D7AD423E35}" type="slidenum">
              <a:rPr lang="en-US" smtClean="0"/>
              <a:t>‹#›</a:t>
            </a:fld>
            <a:endParaRPr lang="en-US"/>
          </a:p>
        </p:txBody>
      </p:sp>
    </p:spTree>
    <p:extLst>
      <p:ext uri="{BB962C8B-B14F-4D97-AF65-F5344CB8AC3E}">
        <p14:creationId xmlns:p14="http://schemas.microsoft.com/office/powerpoint/2010/main" val="376891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90736-9218-4CE7-A561-B62CE7745C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606C86-6555-4746-BACC-E2CD03B72D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7B9CED-F675-4590-AE76-AE1EED71A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271AE5-8701-41AE-91B4-1C562D0CC44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39F8ABB-FA1D-4164-859F-6AEAD5080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BFF645-B99C-4928-A42A-78C8B8CA118C}"/>
              </a:ext>
            </a:extLst>
          </p:cNvPr>
          <p:cNvSpPr>
            <a:spLocks noGrp="1"/>
          </p:cNvSpPr>
          <p:nvPr>
            <p:ph type="sldNum" sz="quarter" idx="12"/>
          </p:nvPr>
        </p:nvSpPr>
        <p:spPr/>
        <p:txBody>
          <a:bodyPr/>
          <a:lstStyle/>
          <a:p>
            <a:fld id="{800C313E-B103-4E4C-BC7A-A5D7AD423E35}" type="slidenum">
              <a:rPr lang="en-US" smtClean="0"/>
              <a:t>‹#›</a:t>
            </a:fld>
            <a:endParaRPr lang="en-US"/>
          </a:p>
        </p:txBody>
      </p:sp>
    </p:spTree>
    <p:extLst>
      <p:ext uri="{BB962C8B-B14F-4D97-AF65-F5344CB8AC3E}">
        <p14:creationId xmlns:p14="http://schemas.microsoft.com/office/powerpoint/2010/main" val="372800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9026B2-2EB4-439A-B035-26BEC7FD8B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739899-896F-4349-8DB4-1485A388C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83D02-FE97-48A6-8FF6-70D637BBF5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BCF2110-119A-44D4-85E4-1B4EAA1FA2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09B391-31F4-4BD5-8776-D72475D1B9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C313E-B103-4E4C-BC7A-A5D7AD423E35}" type="slidenum">
              <a:rPr lang="en-US" smtClean="0"/>
              <a:t>‹#›</a:t>
            </a:fld>
            <a:endParaRPr lang="en-US"/>
          </a:p>
        </p:txBody>
      </p:sp>
    </p:spTree>
    <p:extLst>
      <p:ext uri="{BB962C8B-B14F-4D97-AF65-F5344CB8AC3E}">
        <p14:creationId xmlns:p14="http://schemas.microsoft.com/office/powerpoint/2010/main" val="2962865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u="sng" dirty="0"/>
              <a:t>Insertion Depth between FEMB and CR adapter board</a:t>
            </a:r>
          </a:p>
        </p:txBody>
      </p:sp>
      <p:sp>
        <p:nvSpPr>
          <p:cNvPr id="3" name="Text Placeholder 2"/>
          <p:cNvSpPr>
            <a:spLocks noGrp="1"/>
          </p:cNvSpPr>
          <p:nvPr>
            <p:ph type="body" sz="quarter" idx="10"/>
          </p:nvPr>
        </p:nvSpPr>
        <p:spPr>
          <a:xfrm>
            <a:off x="3968508" y="3429000"/>
            <a:ext cx="7779761" cy="1721069"/>
          </a:xfrm>
        </p:spPr>
        <p:txBody>
          <a:bodyPr/>
          <a:lstStyle/>
          <a:p>
            <a:pPr algn="r"/>
            <a:r>
              <a:rPr lang="en-US" dirty="0"/>
              <a:t>Shanshan Gao on behalf of BNL CE Team</a:t>
            </a:r>
          </a:p>
          <a:p>
            <a:pPr algn="r"/>
            <a:r>
              <a:rPr lang="en-US" dirty="0"/>
              <a:t>04/04/2023</a:t>
            </a:r>
          </a:p>
        </p:txBody>
      </p:sp>
    </p:spTree>
    <p:extLst>
      <p:ext uri="{BB962C8B-B14F-4D97-AF65-F5344CB8AC3E}">
        <p14:creationId xmlns:p14="http://schemas.microsoft.com/office/powerpoint/2010/main" val="1741762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E404-ECB3-9405-F039-110533702EC2}"/>
              </a:ext>
            </a:extLst>
          </p:cNvPr>
          <p:cNvSpPr>
            <a:spLocks noGrp="1"/>
          </p:cNvSpPr>
          <p:nvPr>
            <p:ph type="title"/>
          </p:nvPr>
        </p:nvSpPr>
        <p:spPr/>
        <p:txBody>
          <a:bodyPr/>
          <a:lstStyle/>
          <a:p>
            <a:r>
              <a:rPr lang="en-US"/>
              <a:t>A solution to insufficient depth</a:t>
            </a:r>
          </a:p>
        </p:txBody>
      </p:sp>
      <p:pic>
        <p:nvPicPr>
          <p:cNvPr id="7" name="Picture 6">
            <a:extLst>
              <a:ext uri="{FF2B5EF4-FFF2-40B4-BE49-F238E27FC236}">
                <a16:creationId xmlns:a16="http://schemas.microsoft.com/office/drawing/2014/main" id="{06DC8004-3E76-13EB-19E4-38309CE968FD}"/>
              </a:ext>
            </a:extLst>
          </p:cNvPr>
          <p:cNvPicPr>
            <a:picLocks noChangeAspect="1"/>
          </p:cNvPicPr>
          <p:nvPr/>
        </p:nvPicPr>
        <p:blipFill>
          <a:blip r:embed="rId3"/>
          <a:stretch>
            <a:fillRect/>
          </a:stretch>
        </p:blipFill>
        <p:spPr>
          <a:xfrm>
            <a:off x="1520826" y="793631"/>
            <a:ext cx="9144000" cy="5261459"/>
          </a:xfrm>
          <a:prstGeom prst="rect">
            <a:avLst/>
          </a:prstGeom>
        </p:spPr>
      </p:pic>
      <p:sp>
        <p:nvSpPr>
          <p:cNvPr id="3" name="Slide Number Placeholder 2">
            <a:extLst>
              <a:ext uri="{FF2B5EF4-FFF2-40B4-BE49-F238E27FC236}">
                <a16:creationId xmlns:a16="http://schemas.microsoft.com/office/drawing/2014/main" id="{87FE20C1-9CE2-BE00-677A-1EA7C7FDD097}"/>
              </a:ext>
            </a:extLst>
          </p:cNvPr>
          <p:cNvSpPr>
            <a:spLocks noGrp="1"/>
          </p:cNvSpPr>
          <p:nvPr>
            <p:ph type="sldNum" sz="quarter" idx="4"/>
          </p:nvPr>
        </p:nvSpPr>
        <p:spPr/>
        <p:txBody>
          <a:bodyPr/>
          <a:lstStyle/>
          <a:p>
            <a:pPr>
              <a:defRPr/>
            </a:pPr>
            <a:fld id="{0C39C72E-2A13-EB4D-AD45-6D4E6ACAED8D}" type="slidenum">
              <a:rPr lang="en-US" smtClean="0"/>
              <a:pPr>
                <a:defRPr/>
              </a:pPr>
              <a:t>10</a:t>
            </a:fld>
            <a:endParaRPr lang="en-US" dirty="0"/>
          </a:p>
        </p:txBody>
      </p:sp>
    </p:spTree>
    <p:extLst>
      <p:ext uri="{BB962C8B-B14F-4D97-AF65-F5344CB8AC3E}">
        <p14:creationId xmlns:p14="http://schemas.microsoft.com/office/powerpoint/2010/main" val="3370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B7B18-05FF-648A-2ACE-CFB239870C65}"/>
              </a:ext>
            </a:extLst>
          </p:cNvPr>
          <p:cNvSpPr>
            <a:spLocks noGrp="1"/>
          </p:cNvSpPr>
          <p:nvPr>
            <p:ph type="title"/>
          </p:nvPr>
        </p:nvSpPr>
        <p:spPr/>
        <p:txBody>
          <a:bodyPr>
            <a:noAutofit/>
          </a:bodyPr>
          <a:lstStyle/>
          <a:p>
            <a:r>
              <a:rPr lang="en-US" sz="2400" dirty="0"/>
              <a:t>Not sufficient insertion depth between FEMB and CR adapter board</a:t>
            </a:r>
          </a:p>
        </p:txBody>
      </p:sp>
      <p:sp>
        <p:nvSpPr>
          <p:cNvPr id="3" name="Content Placeholder 2">
            <a:extLst>
              <a:ext uri="{FF2B5EF4-FFF2-40B4-BE49-F238E27FC236}">
                <a16:creationId xmlns:a16="http://schemas.microsoft.com/office/drawing/2014/main" id="{168FBB90-D267-7A13-05BC-975F2E4FEE6F}"/>
              </a:ext>
            </a:extLst>
          </p:cNvPr>
          <p:cNvSpPr>
            <a:spLocks noGrp="1"/>
          </p:cNvSpPr>
          <p:nvPr>
            <p:ph idx="11"/>
          </p:nvPr>
        </p:nvSpPr>
        <p:spPr>
          <a:xfrm>
            <a:off x="1909928" y="793631"/>
            <a:ext cx="8232771" cy="4997912"/>
          </a:xfrm>
        </p:spPr>
        <p:txBody>
          <a:bodyPr/>
          <a:lstStyle/>
          <a:p>
            <a:r>
              <a:rPr lang="en-US" dirty="0"/>
              <a:t>Issue exists since ProtoDUNE CE-box assembly</a:t>
            </a:r>
          </a:p>
        </p:txBody>
      </p:sp>
      <p:sp>
        <p:nvSpPr>
          <p:cNvPr id="6" name="Slide Number Placeholder 5">
            <a:extLst>
              <a:ext uri="{FF2B5EF4-FFF2-40B4-BE49-F238E27FC236}">
                <a16:creationId xmlns:a16="http://schemas.microsoft.com/office/drawing/2014/main" id="{501344A7-555D-34B4-D0C1-CDFF183C6BF6}"/>
              </a:ext>
            </a:extLst>
          </p:cNvPr>
          <p:cNvSpPr>
            <a:spLocks noGrp="1"/>
          </p:cNvSpPr>
          <p:nvPr>
            <p:ph type="sldNum" sz="quarter" idx="4"/>
          </p:nvPr>
        </p:nvSpPr>
        <p:spPr/>
        <p:txBody>
          <a:bodyPr/>
          <a:lstStyle/>
          <a:p>
            <a:pPr>
              <a:defRPr/>
            </a:pPr>
            <a:fld id="{0C39C72E-2A13-EB4D-AD45-6D4E6ACAED8D}" type="slidenum">
              <a:rPr lang="en-US" smtClean="0"/>
              <a:pPr>
                <a:defRPr/>
              </a:pPr>
              <a:t>2</a:t>
            </a:fld>
            <a:endParaRPr lang="en-US" dirty="0"/>
          </a:p>
        </p:txBody>
      </p:sp>
      <p:pic>
        <p:nvPicPr>
          <p:cNvPr id="8" name="Picture 7">
            <a:extLst>
              <a:ext uri="{FF2B5EF4-FFF2-40B4-BE49-F238E27FC236}">
                <a16:creationId xmlns:a16="http://schemas.microsoft.com/office/drawing/2014/main" id="{E2E9E855-34F9-02B7-5E30-F8B7B30A265D}"/>
              </a:ext>
            </a:extLst>
          </p:cNvPr>
          <p:cNvPicPr>
            <a:picLocks noChangeAspect="1"/>
          </p:cNvPicPr>
          <p:nvPr/>
        </p:nvPicPr>
        <p:blipFill>
          <a:blip r:embed="rId2"/>
          <a:stretch>
            <a:fillRect/>
          </a:stretch>
        </p:blipFill>
        <p:spPr>
          <a:xfrm>
            <a:off x="219713" y="1330884"/>
            <a:ext cx="3830720" cy="1654658"/>
          </a:xfrm>
          <a:prstGeom prst="rect">
            <a:avLst/>
          </a:prstGeom>
        </p:spPr>
      </p:pic>
      <p:pic>
        <p:nvPicPr>
          <p:cNvPr id="10" name="Picture 9">
            <a:extLst>
              <a:ext uri="{FF2B5EF4-FFF2-40B4-BE49-F238E27FC236}">
                <a16:creationId xmlns:a16="http://schemas.microsoft.com/office/drawing/2014/main" id="{9366C4F8-68A3-33BF-366A-3A39377FBEDD}"/>
              </a:ext>
            </a:extLst>
          </p:cNvPr>
          <p:cNvPicPr>
            <a:picLocks noChangeAspect="1"/>
          </p:cNvPicPr>
          <p:nvPr/>
        </p:nvPicPr>
        <p:blipFill>
          <a:blip r:embed="rId3"/>
          <a:stretch>
            <a:fillRect/>
          </a:stretch>
        </p:blipFill>
        <p:spPr>
          <a:xfrm>
            <a:off x="4160595" y="1330884"/>
            <a:ext cx="2072412" cy="4257744"/>
          </a:xfrm>
          <a:prstGeom prst="rect">
            <a:avLst/>
          </a:prstGeom>
        </p:spPr>
      </p:pic>
      <p:pic>
        <p:nvPicPr>
          <p:cNvPr id="12" name="Picture 11">
            <a:extLst>
              <a:ext uri="{FF2B5EF4-FFF2-40B4-BE49-F238E27FC236}">
                <a16:creationId xmlns:a16="http://schemas.microsoft.com/office/drawing/2014/main" id="{F781BDAD-6D52-B83E-F8C1-9D884D3A9C96}"/>
              </a:ext>
            </a:extLst>
          </p:cNvPr>
          <p:cNvPicPr>
            <a:picLocks noChangeAspect="1"/>
          </p:cNvPicPr>
          <p:nvPr/>
        </p:nvPicPr>
        <p:blipFill>
          <a:blip r:embed="rId4"/>
          <a:stretch>
            <a:fillRect/>
          </a:stretch>
        </p:blipFill>
        <p:spPr>
          <a:xfrm>
            <a:off x="219714" y="3150167"/>
            <a:ext cx="3320823" cy="2459373"/>
          </a:xfrm>
          <a:prstGeom prst="rect">
            <a:avLst/>
          </a:prstGeom>
        </p:spPr>
      </p:pic>
      <p:sp>
        <p:nvSpPr>
          <p:cNvPr id="5" name="TextBox 4">
            <a:extLst>
              <a:ext uri="{FF2B5EF4-FFF2-40B4-BE49-F238E27FC236}">
                <a16:creationId xmlns:a16="http://schemas.microsoft.com/office/drawing/2014/main" id="{0E42A9A3-9E21-A4F5-97AF-D870C7599B72}"/>
              </a:ext>
            </a:extLst>
          </p:cNvPr>
          <p:cNvSpPr txBox="1"/>
          <p:nvPr/>
        </p:nvSpPr>
        <p:spPr>
          <a:xfrm>
            <a:off x="6615376" y="5299121"/>
            <a:ext cx="5482169" cy="923330"/>
          </a:xfrm>
          <a:prstGeom prst="rect">
            <a:avLst/>
          </a:prstGeom>
          <a:noFill/>
        </p:spPr>
        <p:txBody>
          <a:bodyPr wrap="square" rtlCol="0">
            <a:spAutoFit/>
          </a:bodyPr>
          <a:lstStyle/>
          <a:p>
            <a:r>
              <a:rPr lang="en-US" dirty="0"/>
              <a:t>In order to increase insertion depth, standoffs between CR adapter board and the box of each CE box for ProtoDUNE APA2-4 were replaced with 3m standoffs</a:t>
            </a:r>
          </a:p>
        </p:txBody>
      </p:sp>
      <p:pic>
        <p:nvPicPr>
          <p:cNvPr id="7" name="Picture 6">
            <a:extLst>
              <a:ext uri="{FF2B5EF4-FFF2-40B4-BE49-F238E27FC236}">
                <a16:creationId xmlns:a16="http://schemas.microsoft.com/office/drawing/2014/main" id="{AD122862-AA92-FA4A-75D2-10448BA51316}"/>
              </a:ext>
            </a:extLst>
          </p:cNvPr>
          <p:cNvPicPr>
            <a:picLocks noChangeAspect="1"/>
          </p:cNvPicPr>
          <p:nvPr/>
        </p:nvPicPr>
        <p:blipFill>
          <a:blip r:embed="rId5"/>
          <a:stretch>
            <a:fillRect/>
          </a:stretch>
        </p:blipFill>
        <p:spPr>
          <a:xfrm>
            <a:off x="8483675" y="899976"/>
            <a:ext cx="3613870" cy="4221242"/>
          </a:xfrm>
          <a:prstGeom prst="rect">
            <a:avLst/>
          </a:prstGeom>
        </p:spPr>
      </p:pic>
      <p:pic>
        <p:nvPicPr>
          <p:cNvPr id="11" name="Picture 10">
            <a:extLst>
              <a:ext uri="{FF2B5EF4-FFF2-40B4-BE49-F238E27FC236}">
                <a16:creationId xmlns:a16="http://schemas.microsoft.com/office/drawing/2014/main" id="{5EBB2E14-2D91-AA41-2265-3B339B25F165}"/>
              </a:ext>
            </a:extLst>
          </p:cNvPr>
          <p:cNvPicPr>
            <a:picLocks noChangeAspect="1"/>
          </p:cNvPicPr>
          <p:nvPr/>
        </p:nvPicPr>
        <p:blipFill>
          <a:blip r:embed="rId6"/>
          <a:stretch>
            <a:fillRect/>
          </a:stretch>
        </p:blipFill>
        <p:spPr>
          <a:xfrm>
            <a:off x="8863780" y="2148391"/>
            <a:ext cx="812800" cy="812800"/>
          </a:xfrm>
          <a:prstGeom prst="rect">
            <a:avLst/>
          </a:prstGeom>
        </p:spPr>
      </p:pic>
      <p:pic>
        <p:nvPicPr>
          <p:cNvPr id="16" name="Picture 15">
            <a:extLst>
              <a:ext uri="{FF2B5EF4-FFF2-40B4-BE49-F238E27FC236}">
                <a16:creationId xmlns:a16="http://schemas.microsoft.com/office/drawing/2014/main" id="{E0405B34-933A-A830-6236-9A4CCE84B984}"/>
              </a:ext>
            </a:extLst>
          </p:cNvPr>
          <p:cNvPicPr>
            <a:picLocks noChangeAspect="1"/>
          </p:cNvPicPr>
          <p:nvPr/>
        </p:nvPicPr>
        <p:blipFill>
          <a:blip r:embed="rId7"/>
          <a:stretch>
            <a:fillRect/>
          </a:stretch>
        </p:blipFill>
        <p:spPr>
          <a:xfrm>
            <a:off x="6343169" y="1330884"/>
            <a:ext cx="2688374" cy="2447814"/>
          </a:xfrm>
          <a:prstGeom prst="rect">
            <a:avLst/>
          </a:prstGeom>
        </p:spPr>
      </p:pic>
      <p:cxnSp>
        <p:nvCxnSpPr>
          <p:cNvPr id="14" name="Straight Arrow Connector 13">
            <a:extLst>
              <a:ext uri="{FF2B5EF4-FFF2-40B4-BE49-F238E27FC236}">
                <a16:creationId xmlns:a16="http://schemas.microsoft.com/office/drawing/2014/main" id="{49160A59-F439-F08E-555F-A05FCFF304BE}"/>
              </a:ext>
            </a:extLst>
          </p:cNvPr>
          <p:cNvCxnSpPr/>
          <p:nvPr/>
        </p:nvCxnSpPr>
        <p:spPr>
          <a:xfrm flipV="1">
            <a:off x="8651465" y="3778698"/>
            <a:ext cx="1200458" cy="12896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556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048AA080-AF09-433B-8724-277F93205AFA}"/>
              </a:ext>
            </a:extLst>
          </p:cNvPr>
          <p:cNvSpPr txBox="1"/>
          <p:nvPr/>
        </p:nvSpPr>
        <p:spPr>
          <a:xfrm>
            <a:off x="186268" y="778127"/>
            <a:ext cx="7963204" cy="5632311"/>
          </a:xfrm>
          <a:prstGeom prst="rect">
            <a:avLst/>
          </a:prstGeom>
          <a:noFill/>
        </p:spPr>
        <p:txBody>
          <a:bodyPr wrap="square" rtlCol="0">
            <a:spAutoFit/>
          </a:bodyPr>
          <a:lstStyle/>
          <a:p>
            <a:r>
              <a:rPr lang="en-US" b="1" dirty="0"/>
              <a:t>The pin insertion depth can therefore be calculated as</a:t>
            </a:r>
          </a:p>
          <a:p>
            <a:endParaRPr lang="en-US" b="1" dirty="0"/>
          </a:p>
          <a:p>
            <a:r>
              <a:rPr lang="en-US" dirty="0">
                <a:solidFill>
                  <a:srgbClr val="FF0000"/>
                </a:solidFill>
              </a:rPr>
              <a:t>D</a:t>
            </a:r>
            <a:r>
              <a:rPr lang="en-US" dirty="0"/>
              <a:t> = p2 – p1 = (8.38mm) – (4.0658mm ± 0.3616mm)</a:t>
            </a:r>
          </a:p>
          <a:p>
            <a:r>
              <a:rPr lang="en-US" dirty="0"/>
              <a:t>    = 4.3142mm ± 0.3616mm</a:t>
            </a:r>
          </a:p>
          <a:p>
            <a:endParaRPr lang="en-US" dirty="0"/>
          </a:p>
          <a:p>
            <a:r>
              <a:rPr lang="en-US" dirty="0"/>
              <a:t>Thus, the actual minimum pin insertion depth is </a:t>
            </a:r>
          </a:p>
          <a:p>
            <a:r>
              <a:rPr lang="en-US" dirty="0"/>
              <a:t>	4.3142mm – 0.3616mm = 3.9526mm.</a:t>
            </a:r>
          </a:p>
          <a:p>
            <a:endParaRPr lang="en-US" dirty="0"/>
          </a:p>
          <a:p>
            <a:r>
              <a:rPr lang="en-US" dirty="0"/>
              <a:t>According to the </a:t>
            </a:r>
            <a:r>
              <a:rPr lang="en-US" dirty="0" err="1"/>
              <a:t>Samtec</a:t>
            </a:r>
            <a:r>
              <a:rPr lang="en-US" dirty="0"/>
              <a:t> datasheet, the required minimum pin insertion depth is 3.68mm. </a:t>
            </a:r>
          </a:p>
          <a:p>
            <a:endParaRPr lang="en-US" dirty="0"/>
          </a:p>
          <a:p>
            <a:r>
              <a:rPr lang="en-US" dirty="0"/>
              <a:t>	3.9526mm – 3.68mm = 0.2726mm </a:t>
            </a:r>
          </a:p>
          <a:p>
            <a:endParaRPr lang="en-US" dirty="0"/>
          </a:p>
          <a:p>
            <a:r>
              <a:rPr lang="en-US" dirty="0"/>
              <a:t>So, the actual minimum pin insertion depth is only 0.2726mm more than the required minimum pin insertion depth.</a:t>
            </a:r>
          </a:p>
          <a:p>
            <a:endParaRPr lang="en-US" dirty="0"/>
          </a:p>
          <a:p>
            <a:r>
              <a:rPr lang="en-US" dirty="0"/>
              <a:t>Note that the omitted tolerances of connectors may make the situation worse. Also note that the FEMB deflects (in mm scale) due to the insertion force applied when the CE box is assembled. </a:t>
            </a:r>
            <a:r>
              <a:rPr lang="en-US" b="1" dirty="0"/>
              <a:t>The extra 0.2726mm insertion depth can not guarantee a reliable connection.</a:t>
            </a:r>
          </a:p>
        </p:txBody>
      </p:sp>
      <p:grpSp>
        <p:nvGrpSpPr>
          <p:cNvPr id="4" name="Group 3">
            <a:extLst>
              <a:ext uri="{FF2B5EF4-FFF2-40B4-BE49-F238E27FC236}">
                <a16:creationId xmlns:a16="http://schemas.microsoft.com/office/drawing/2014/main" id="{D9C5B558-CC76-4325-A910-7AEB78C86BE9}"/>
              </a:ext>
            </a:extLst>
          </p:cNvPr>
          <p:cNvGrpSpPr/>
          <p:nvPr/>
        </p:nvGrpSpPr>
        <p:grpSpPr>
          <a:xfrm>
            <a:off x="8114486" y="158119"/>
            <a:ext cx="3891246" cy="6541762"/>
            <a:chOff x="7034309" y="226858"/>
            <a:chExt cx="3891246" cy="6541762"/>
          </a:xfrm>
        </p:grpSpPr>
        <p:pic>
          <p:nvPicPr>
            <p:cNvPr id="3" name="Picture 2">
              <a:extLst>
                <a:ext uri="{FF2B5EF4-FFF2-40B4-BE49-F238E27FC236}">
                  <a16:creationId xmlns:a16="http://schemas.microsoft.com/office/drawing/2014/main" id="{B32D9E00-EF94-4306-92E2-A048E780C8BD}"/>
                </a:ext>
              </a:extLst>
            </p:cNvPr>
            <p:cNvPicPr>
              <a:picLocks noChangeAspect="1"/>
            </p:cNvPicPr>
            <p:nvPr/>
          </p:nvPicPr>
          <p:blipFill>
            <a:blip r:embed="rId2"/>
            <a:stretch>
              <a:fillRect/>
            </a:stretch>
          </p:blipFill>
          <p:spPr>
            <a:xfrm>
              <a:off x="7034309" y="794230"/>
              <a:ext cx="3891246" cy="5269540"/>
            </a:xfrm>
            <a:prstGeom prst="rect">
              <a:avLst/>
            </a:prstGeom>
          </p:spPr>
        </p:pic>
        <p:cxnSp>
          <p:nvCxnSpPr>
            <p:cNvPr id="8" name="Straight Connector 7">
              <a:extLst>
                <a:ext uri="{FF2B5EF4-FFF2-40B4-BE49-F238E27FC236}">
                  <a16:creationId xmlns:a16="http://schemas.microsoft.com/office/drawing/2014/main" id="{2BBF673C-8BFA-454E-9BA2-D085E4838761}"/>
                </a:ext>
              </a:extLst>
            </p:cNvPr>
            <p:cNvCxnSpPr>
              <a:cxnSpLocks/>
            </p:cNvCxnSpPr>
            <p:nvPr/>
          </p:nvCxnSpPr>
          <p:spPr>
            <a:xfrm flipV="1">
              <a:off x="8399585" y="592183"/>
              <a:ext cx="0" cy="71274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62A420-2716-4ADF-9C15-DA5AF9966AF0}"/>
                </a:ext>
              </a:extLst>
            </p:cNvPr>
            <p:cNvCxnSpPr/>
            <p:nvPr/>
          </p:nvCxnSpPr>
          <p:spPr>
            <a:xfrm flipV="1">
              <a:off x="8401966" y="2895600"/>
              <a:ext cx="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844C98B-4454-4DC6-BD2A-4EB5FA3017A4}"/>
                </a:ext>
              </a:extLst>
            </p:cNvPr>
            <p:cNvCxnSpPr>
              <a:cxnSpLocks/>
            </p:cNvCxnSpPr>
            <p:nvPr/>
          </p:nvCxnSpPr>
          <p:spPr>
            <a:xfrm>
              <a:off x="8411301" y="6479177"/>
              <a:ext cx="6628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05BA02A-7E11-4654-80C7-F53B37DDE07B}"/>
                </a:ext>
              </a:extLst>
            </p:cNvPr>
            <p:cNvCxnSpPr>
              <a:cxnSpLocks/>
            </p:cNvCxnSpPr>
            <p:nvPr/>
          </p:nvCxnSpPr>
          <p:spPr>
            <a:xfrm flipV="1">
              <a:off x="9074109" y="4153690"/>
              <a:ext cx="0" cy="24822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6403257-0439-4F92-8AE1-7A6C50406802}"/>
                </a:ext>
              </a:extLst>
            </p:cNvPr>
            <p:cNvSpPr txBox="1"/>
            <p:nvPr/>
          </p:nvSpPr>
          <p:spPr>
            <a:xfrm>
              <a:off x="8258054" y="226858"/>
              <a:ext cx="306494" cy="369332"/>
            </a:xfrm>
            <a:prstGeom prst="rect">
              <a:avLst/>
            </a:prstGeom>
            <a:noFill/>
          </p:spPr>
          <p:txBody>
            <a:bodyPr wrap="none" rtlCol="0">
              <a:spAutoFit/>
            </a:bodyPr>
            <a:lstStyle/>
            <a:p>
              <a:r>
                <a:rPr lang="en-US" dirty="0"/>
                <a:t>o</a:t>
              </a:r>
            </a:p>
          </p:txBody>
        </p:sp>
        <p:cxnSp>
          <p:nvCxnSpPr>
            <p:cNvPr id="31" name="Straight Arrow Connector 30">
              <a:extLst>
                <a:ext uri="{FF2B5EF4-FFF2-40B4-BE49-F238E27FC236}">
                  <a16:creationId xmlns:a16="http://schemas.microsoft.com/office/drawing/2014/main" id="{B45DE7B1-6272-4114-AD83-B83873466615}"/>
                </a:ext>
              </a:extLst>
            </p:cNvPr>
            <p:cNvCxnSpPr>
              <a:cxnSpLocks/>
            </p:cNvCxnSpPr>
            <p:nvPr/>
          </p:nvCxnSpPr>
          <p:spPr>
            <a:xfrm>
              <a:off x="8240636" y="528260"/>
              <a:ext cx="30649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9E11FB4-A3FF-4EEE-B2F0-AB9D744B0F79}"/>
                </a:ext>
              </a:extLst>
            </p:cNvPr>
            <p:cNvCxnSpPr>
              <a:cxnSpLocks/>
            </p:cNvCxnSpPr>
            <p:nvPr/>
          </p:nvCxnSpPr>
          <p:spPr>
            <a:xfrm flipV="1">
              <a:off x="8404107" y="5133703"/>
              <a:ext cx="0" cy="150222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96AEC3F-3180-4856-B070-EFDF3049584A}"/>
                </a:ext>
              </a:extLst>
            </p:cNvPr>
            <p:cNvCxnSpPr>
              <a:cxnSpLocks/>
            </p:cNvCxnSpPr>
            <p:nvPr/>
          </p:nvCxnSpPr>
          <p:spPr>
            <a:xfrm>
              <a:off x="8413491" y="5985397"/>
              <a:ext cx="3099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4EFB293-6255-4303-939C-61C77E039C95}"/>
                </a:ext>
              </a:extLst>
            </p:cNvPr>
            <p:cNvSpPr txBox="1"/>
            <p:nvPr/>
          </p:nvSpPr>
          <p:spPr>
            <a:xfrm>
              <a:off x="8530948" y="6399288"/>
              <a:ext cx="423514" cy="369332"/>
            </a:xfrm>
            <a:prstGeom prst="rect">
              <a:avLst/>
            </a:prstGeom>
            <a:noFill/>
          </p:spPr>
          <p:txBody>
            <a:bodyPr wrap="none" rtlCol="0">
              <a:spAutoFit/>
            </a:bodyPr>
            <a:lstStyle/>
            <a:p>
              <a:r>
                <a:rPr lang="en-US" dirty="0">
                  <a:solidFill>
                    <a:srgbClr val="FF0000"/>
                  </a:solidFill>
                </a:rPr>
                <a:t>p2</a:t>
              </a:r>
            </a:p>
          </p:txBody>
        </p:sp>
        <p:cxnSp>
          <p:nvCxnSpPr>
            <p:cNvPr id="17" name="Straight Connector 16">
              <a:extLst>
                <a:ext uri="{FF2B5EF4-FFF2-40B4-BE49-F238E27FC236}">
                  <a16:creationId xmlns:a16="http://schemas.microsoft.com/office/drawing/2014/main" id="{83EDB5BC-C53C-4272-BAFD-1A452C2DBAB5}"/>
                </a:ext>
              </a:extLst>
            </p:cNvPr>
            <p:cNvCxnSpPr>
              <a:cxnSpLocks/>
            </p:cNvCxnSpPr>
            <p:nvPr/>
          </p:nvCxnSpPr>
          <p:spPr>
            <a:xfrm flipV="1">
              <a:off x="8723434" y="4038600"/>
              <a:ext cx="0" cy="21619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875EB75-2154-4844-9B11-B5B605EC907D}"/>
                </a:ext>
              </a:extLst>
            </p:cNvPr>
            <p:cNvSpPr txBox="1"/>
            <p:nvPr/>
          </p:nvSpPr>
          <p:spPr>
            <a:xfrm>
              <a:off x="8352791" y="5925180"/>
              <a:ext cx="423514" cy="369332"/>
            </a:xfrm>
            <a:prstGeom prst="rect">
              <a:avLst/>
            </a:prstGeom>
            <a:noFill/>
          </p:spPr>
          <p:txBody>
            <a:bodyPr wrap="none" rtlCol="0">
              <a:spAutoFit/>
            </a:bodyPr>
            <a:lstStyle/>
            <a:p>
              <a:r>
                <a:rPr lang="en-US" dirty="0">
                  <a:solidFill>
                    <a:srgbClr val="FF0000"/>
                  </a:solidFill>
                </a:rPr>
                <a:t>p1</a:t>
              </a:r>
            </a:p>
          </p:txBody>
        </p:sp>
      </p:grpSp>
      <p:sp>
        <p:nvSpPr>
          <p:cNvPr id="26" name="TextBox 25">
            <a:extLst>
              <a:ext uri="{FF2B5EF4-FFF2-40B4-BE49-F238E27FC236}">
                <a16:creationId xmlns:a16="http://schemas.microsoft.com/office/drawing/2014/main" id="{E7BD5EB9-2B61-42B1-BD01-1A889557EEAE}"/>
              </a:ext>
            </a:extLst>
          </p:cNvPr>
          <p:cNvSpPr txBox="1"/>
          <p:nvPr/>
        </p:nvSpPr>
        <p:spPr>
          <a:xfrm>
            <a:off x="186268" y="101120"/>
            <a:ext cx="5101718" cy="523220"/>
          </a:xfrm>
          <a:prstGeom prst="rect">
            <a:avLst/>
          </a:prstGeom>
          <a:noFill/>
        </p:spPr>
        <p:txBody>
          <a:bodyPr wrap="none" rtlCol="0">
            <a:spAutoFit/>
          </a:bodyPr>
          <a:lstStyle/>
          <a:p>
            <a:r>
              <a:rPr lang="en-US" sz="2800" u="sng" dirty="0"/>
              <a:t>Tolerance analysis of pin insertion</a:t>
            </a:r>
          </a:p>
        </p:txBody>
      </p:sp>
      <p:sp>
        <p:nvSpPr>
          <p:cNvPr id="5" name="Slide Number Placeholder 4">
            <a:extLst>
              <a:ext uri="{FF2B5EF4-FFF2-40B4-BE49-F238E27FC236}">
                <a16:creationId xmlns:a16="http://schemas.microsoft.com/office/drawing/2014/main" id="{ED01777B-D5E7-E34C-4C3A-6C90DAE516B0}"/>
              </a:ext>
            </a:extLst>
          </p:cNvPr>
          <p:cNvSpPr>
            <a:spLocks noGrp="1"/>
          </p:cNvSpPr>
          <p:nvPr>
            <p:ph type="sldNum" sz="quarter" idx="12"/>
          </p:nvPr>
        </p:nvSpPr>
        <p:spPr/>
        <p:txBody>
          <a:bodyPr/>
          <a:lstStyle/>
          <a:p>
            <a:fld id="{800C313E-B103-4E4C-BC7A-A5D7AD423E35}" type="slidenum">
              <a:rPr lang="en-US" smtClean="0"/>
              <a:t>3</a:t>
            </a:fld>
            <a:endParaRPr lang="en-US"/>
          </a:p>
        </p:txBody>
      </p:sp>
    </p:spTree>
    <p:extLst>
      <p:ext uri="{BB962C8B-B14F-4D97-AF65-F5344CB8AC3E}">
        <p14:creationId xmlns:p14="http://schemas.microsoft.com/office/powerpoint/2010/main" val="181607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F4AF17-C136-4E57-8378-AD7476DB2DB6}"/>
              </a:ext>
            </a:extLst>
          </p:cNvPr>
          <p:cNvPicPr>
            <a:picLocks noChangeAspect="1"/>
          </p:cNvPicPr>
          <p:nvPr/>
        </p:nvPicPr>
        <p:blipFill>
          <a:blip r:embed="rId2"/>
          <a:stretch>
            <a:fillRect/>
          </a:stretch>
        </p:blipFill>
        <p:spPr>
          <a:xfrm>
            <a:off x="3926458" y="3281498"/>
            <a:ext cx="1771650" cy="1333500"/>
          </a:xfrm>
          <a:prstGeom prst="rect">
            <a:avLst/>
          </a:prstGeom>
        </p:spPr>
      </p:pic>
      <p:sp>
        <p:nvSpPr>
          <p:cNvPr id="13" name="TextBox 12">
            <a:extLst>
              <a:ext uri="{FF2B5EF4-FFF2-40B4-BE49-F238E27FC236}">
                <a16:creationId xmlns:a16="http://schemas.microsoft.com/office/drawing/2014/main" id="{C7D62916-75B7-44C0-8624-71B1646306B0}"/>
              </a:ext>
            </a:extLst>
          </p:cNvPr>
          <p:cNvSpPr txBox="1"/>
          <p:nvPr/>
        </p:nvSpPr>
        <p:spPr>
          <a:xfrm>
            <a:off x="402992" y="628277"/>
            <a:ext cx="6096000" cy="2308324"/>
          </a:xfrm>
          <a:prstGeom prst="rect">
            <a:avLst/>
          </a:prstGeom>
          <a:noFill/>
        </p:spPr>
        <p:txBody>
          <a:bodyPr wrap="square">
            <a:spAutoFit/>
          </a:bodyPr>
          <a:lstStyle/>
          <a:p>
            <a:r>
              <a:rPr lang="en-US" dirty="0"/>
              <a:t>A solution to increase the pin insertion depth is to replace the current connector, TSW-132-08-G-T, with a long pin connector, TSW-132-25-G-T, which is readily available.</a:t>
            </a:r>
          </a:p>
          <a:p>
            <a:endParaRPr lang="en-US" dirty="0"/>
          </a:p>
          <a:p>
            <a:r>
              <a:rPr lang="en-US" dirty="0"/>
              <a:t>The pin of the new connector is 2.29mm (8.13mm – 5.84mm) longer than the pin of the current connector. </a:t>
            </a:r>
            <a:r>
              <a:rPr lang="en-US" sz="1800" dirty="0">
                <a:effectLst/>
                <a:latin typeface="Calibri" panose="020F0502020204030204" pitchFamily="34" charset="0"/>
                <a:ea typeface="DengXian" panose="02010600030101010101" pitchFamily="2" charset="-122"/>
                <a:cs typeface="Times New Roman" panose="02020603050405020304" pitchFamily="18" charset="0"/>
              </a:rPr>
              <a:t>With 2.29 mm extra length, the requirement of insertion length will be met, even with the mm scale of FEMB deflects.</a:t>
            </a:r>
            <a:endParaRPr lang="en-US" dirty="0"/>
          </a:p>
        </p:txBody>
      </p:sp>
      <p:grpSp>
        <p:nvGrpSpPr>
          <p:cNvPr id="21" name="Group 20">
            <a:extLst>
              <a:ext uri="{FF2B5EF4-FFF2-40B4-BE49-F238E27FC236}">
                <a16:creationId xmlns:a16="http://schemas.microsoft.com/office/drawing/2014/main" id="{378E8355-9F60-4CF1-8162-1C2424D76A67}"/>
              </a:ext>
            </a:extLst>
          </p:cNvPr>
          <p:cNvGrpSpPr/>
          <p:nvPr/>
        </p:nvGrpSpPr>
        <p:grpSpPr>
          <a:xfrm>
            <a:off x="488476" y="3100251"/>
            <a:ext cx="3094050" cy="1547025"/>
            <a:chOff x="8666847" y="2311266"/>
            <a:chExt cx="3094050" cy="1547025"/>
          </a:xfrm>
        </p:grpSpPr>
        <p:pic>
          <p:nvPicPr>
            <p:cNvPr id="4" name="Picture 3">
              <a:extLst>
                <a:ext uri="{FF2B5EF4-FFF2-40B4-BE49-F238E27FC236}">
                  <a16:creationId xmlns:a16="http://schemas.microsoft.com/office/drawing/2014/main" id="{F7B654C6-B163-4F8F-9789-85E3D27DE4DD}"/>
                </a:ext>
              </a:extLst>
            </p:cNvPr>
            <p:cNvPicPr>
              <a:picLocks noChangeAspect="1"/>
            </p:cNvPicPr>
            <p:nvPr/>
          </p:nvPicPr>
          <p:blipFill>
            <a:blip r:embed="rId3"/>
            <a:stretch>
              <a:fillRect/>
            </a:stretch>
          </p:blipFill>
          <p:spPr>
            <a:xfrm>
              <a:off x="8666847" y="2311266"/>
              <a:ext cx="3094050" cy="1547025"/>
            </a:xfrm>
            <a:prstGeom prst="rect">
              <a:avLst/>
            </a:prstGeom>
          </p:spPr>
        </p:pic>
        <p:sp>
          <p:nvSpPr>
            <p:cNvPr id="14" name="Rectangle 13">
              <a:extLst>
                <a:ext uri="{FF2B5EF4-FFF2-40B4-BE49-F238E27FC236}">
                  <a16:creationId xmlns:a16="http://schemas.microsoft.com/office/drawing/2014/main" id="{80A79D64-D269-47C7-8F99-E11CFC891A81}"/>
                </a:ext>
              </a:extLst>
            </p:cNvPr>
            <p:cNvSpPr/>
            <p:nvPr/>
          </p:nvSpPr>
          <p:spPr>
            <a:xfrm>
              <a:off x="8795657" y="3222171"/>
              <a:ext cx="2098766" cy="2068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8C4C780-2C49-4D44-A669-2CAF46877D51}"/>
                </a:ext>
              </a:extLst>
            </p:cNvPr>
            <p:cNvSpPr/>
            <p:nvPr/>
          </p:nvSpPr>
          <p:spPr>
            <a:xfrm>
              <a:off x="10955385" y="3579223"/>
              <a:ext cx="618309" cy="231785"/>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0434BF49-A7AA-4EF7-8C0B-47C66CB3021F}"/>
              </a:ext>
            </a:extLst>
          </p:cNvPr>
          <p:cNvPicPr>
            <a:picLocks noChangeAspect="1"/>
          </p:cNvPicPr>
          <p:nvPr/>
        </p:nvPicPr>
        <p:blipFill>
          <a:blip r:embed="rId4"/>
          <a:stretch>
            <a:fillRect/>
          </a:stretch>
        </p:blipFill>
        <p:spPr>
          <a:xfrm>
            <a:off x="6584305" y="759016"/>
            <a:ext cx="4489802" cy="5409664"/>
          </a:xfrm>
          <a:prstGeom prst="rect">
            <a:avLst/>
          </a:prstGeom>
        </p:spPr>
      </p:pic>
      <p:cxnSp>
        <p:nvCxnSpPr>
          <p:cNvPr id="24" name="Straight Arrow Connector 23">
            <a:extLst>
              <a:ext uri="{FF2B5EF4-FFF2-40B4-BE49-F238E27FC236}">
                <a16:creationId xmlns:a16="http://schemas.microsoft.com/office/drawing/2014/main" id="{529A610D-7F86-441D-8280-E6E7F399C1E4}"/>
              </a:ext>
            </a:extLst>
          </p:cNvPr>
          <p:cNvCxnSpPr>
            <a:cxnSpLocks/>
          </p:cNvCxnSpPr>
          <p:nvPr/>
        </p:nvCxnSpPr>
        <p:spPr>
          <a:xfrm flipV="1">
            <a:off x="6397102" y="4007674"/>
            <a:ext cx="2152050" cy="1089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48DDF35-CB26-4595-B1D7-FC78CBFE1516}"/>
              </a:ext>
            </a:extLst>
          </p:cNvPr>
          <p:cNvCxnSpPr>
            <a:cxnSpLocks/>
          </p:cNvCxnSpPr>
          <p:nvPr/>
        </p:nvCxnSpPr>
        <p:spPr>
          <a:xfrm flipH="1" flipV="1">
            <a:off x="8766866" y="4007674"/>
            <a:ext cx="1881052" cy="1080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406226F-B3DE-4F8D-A8C9-A8C38A5DF2C6}"/>
              </a:ext>
            </a:extLst>
          </p:cNvPr>
          <p:cNvSpPr txBox="1"/>
          <p:nvPr/>
        </p:nvSpPr>
        <p:spPr>
          <a:xfrm>
            <a:off x="4980142" y="4774442"/>
            <a:ext cx="1604163" cy="646331"/>
          </a:xfrm>
          <a:prstGeom prst="rect">
            <a:avLst/>
          </a:prstGeom>
          <a:noFill/>
          <a:ln>
            <a:solidFill>
              <a:srgbClr val="FF0000"/>
            </a:solidFill>
          </a:ln>
        </p:spPr>
        <p:txBody>
          <a:bodyPr wrap="square" rtlCol="0">
            <a:spAutoFit/>
          </a:bodyPr>
          <a:lstStyle/>
          <a:p>
            <a:r>
              <a:rPr lang="en-US" dirty="0"/>
              <a:t>long pin of new connector</a:t>
            </a:r>
          </a:p>
        </p:txBody>
      </p:sp>
      <p:sp>
        <p:nvSpPr>
          <p:cNvPr id="31" name="TextBox 30">
            <a:extLst>
              <a:ext uri="{FF2B5EF4-FFF2-40B4-BE49-F238E27FC236}">
                <a16:creationId xmlns:a16="http://schemas.microsoft.com/office/drawing/2014/main" id="{59C69281-9C52-4444-B8A8-52984D1F9BC3}"/>
              </a:ext>
            </a:extLst>
          </p:cNvPr>
          <p:cNvSpPr txBox="1"/>
          <p:nvPr/>
        </p:nvSpPr>
        <p:spPr>
          <a:xfrm>
            <a:off x="10047276" y="4982097"/>
            <a:ext cx="1881052" cy="646331"/>
          </a:xfrm>
          <a:prstGeom prst="rect">
            <a:avLst/>
          </a:prstGeom>
          <a:noFill/>
        </p:spPr>
        <p:txBody>
          <a:bodyPr wrap="square" rtlCol="0">
            <a:spAutoFit/>
          </a:bodyPr>
          <a:lstStyle/>
          <a:p>
            <a:r>
              <a:rPr lang="en-US" dirty="0"/>
              <a:t>short pin of current connector</a:t>
            </a:r>
          </a:p>
        </p:txBody>
      </p:sp>
      <p:sp>
        <p:nvSpPr>
          <p:cNvPr id="32" name="Oval 31">
            <a:extLst>
              <a:ext uri="{FF2B5EF4-FFF2-40B4-BE49-F238E27FC236}">
                <a16:creationId xmlns:a16="http://schemas.microsoft.com/office/drawing/2014/main" id="{365FE31B-EA41-4E5D-AC96-C7CFA33DF0B4}"/>
              </a:ext>
            </a:extLst>
          </p:cNvPr>
          <p:cNvSpPr/>
          <p:nvPr/>
        </p:nvSpPr>
        <p:spPr>
          <a:xfrm>
            <a:off x="7968343" y="3100251"/>
            <a:ext cx="2420983" cy="13415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88A534B6-E5D5-4099-AB83-F6374D433576}"/>
              </a:ext>
            </a:extLst>
          </p:cNvPr>
          <p:cNvSpPr txBox="1"/>
          <p:nvPr/>
        </p:nvSpPr>
        <p:spPr>
          <a:xfrm>
            <a:off x="186268" y="101120"/>
            <a:ext cx="1656223" cy="523220"/>
          </a:xfrm>
          <a:prstGeom prst="rect">
            <a:avLst/>
          </a:prstGeom>
          <a:noFill/>
        </p:spPr>
        <p:txBody>
          <a:bodyPr wrap="none" rtlCol="0">
            <a:spAutoFit/>
          </a:bodyPr>
          <a:lstStyle/>
          <a:p>
            <a:r>
              <a:rPr lang="en-US" sz="2800" u="sng" dirty="0"/>
              <a:t>A solution</a:t>
            </a:r>
          </a:p>
        </p:txBody>
      </p:sp>
      <p:grpSp>
        <p:nvGrpSpPr>
          <p:cNvPr id="5" name="Group 4">
            <a:extLst>
              <a:ext uri="{FF2B5EF4-FFF2-40B4-BE49-F238E27FC236}">
                <a16:creationId xmlns:a16="http://schemas.microsoft.com/office/drawing/2014/main" id="{961396D2-5306-4BD8-A7D2-09DC71131CE4}"/>
              </a:ext>
            </a:extLst>
          </p:cNvPr>
          <p:cNvGrpSpPr/>
          <p:nvPr/>
        </p:nvGrpSpPr>
        <p:grpSpPr>
          <a:xfrm>
            <a:off x="462180" y="4904159"/>
            <a:ext cx="2949574" cy="1816481"/>
            <a:chOff x="462180" y="4904159"/>
            <a:chExt cx="2949574" cy="1816481"/>
          </a:xfrm>
        </p:grpSpPr>
        <p:grpSp>
          <p:nvGrpSpPr>
            <p:cNvPr id="22" name="Group 21">
              <a:extLst>
                <a:ext uri="{FF2B5EF4-FFF2-40B4-BE49-F238E27FC236}">
                  <a16:creationId xmlns:a16="http://schemas.microsoft.com/office/drawing/2014/main" id="{8A8BB1D9-E818-4F2E-8B45-82851C545815}"/>
                </a:ext>
              </a:extLst>
            </p:cNvPr>
            <p:cNvGrpSpPr/>
            <p:nvPr/>
          </p:nvGrpSpPr>
          <p:grpSpPr>
            <a:xfrm>
              <a:off x="462180" y="4904159"/>
              <a:ext cx="2949574" cy="1816481"/>
              <a:chOff x="8858435" y="4240299"/>
              <a:chExt cx="2949574" cy="1816481"/>
            </a:xfrm>
          </p:grpSpPr>
          <p:pic>
            <p:nvPicPr>
              <p:cNvPr id="6" name="Picture 5">
                <a:extLst>
                  <a:ext uri="{FF2B5EF4-FFF2-40B4-BE49-F238E27FC236}">
                    <a16:creationId xmlns:a16="http://schemas.microsoft.com/office/drawing/2014/main" id="{771CF736-5BCC-4162-851B-7FF1438595BD}"/>
                  </a:ext>
                </a:extLst>
              </p:cNvPr>
              <p:cNvPicPr>
                <a:picLocks noChangeAspect="1"/>
              </p:cNvPicPr>
              <p:nvPr/>
            </p:nvPicPr>
            <p:blipFill>
              <a:blip r:embed="rId5"/>
              <a:stretch>
                <a:fillRect/>
              </a:stretch>
            </p:blipFill>
            <p:spPr>
              <a:xfrm>
                <a:off x="8858435" y="4240299"/>
                <a:ext cx="2949574" cy="1788825"/>
              </a:xfrm>
              <a:prstGeom prst="rect">
                <a:avLst/>
              </a:prstGeom>
            </p:spPr>
          </p:pic>
          <p:sp>
            <p:nvSpPr>
              <p:cNvPr id="16" name="Rectangle 15">
                <a:extLst>
                  <a:ext uri="{FF2B5EF4-FFF2-40B4-BE49-F238E27FC236}">
                    <a16:creationId xmlns:a16="http://schemas.microsoft.com/office/drawing/2014/main" id="{32AA3B70-4BA6-452E-96C0-761791C827CD}"/>
                  </a:ext>
                </a:extLst>
              </p:cNvPr>
              <p:cNvSpPr/>
              <p:nvPr/>
            </p:nvSpPr>
            <p:spPr>
              <a:xfrm>
                <a:off x="9086365" y="5854954"/>
                <a:ext cx="1773689" cy="201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76B9D250-2DE1-4628-8F42-A7801192DA73}"/>
                </a:ext>
              </a:extLst>
            </p:cNvPr>
            <p:cNvSpPr/>
            <p:nvPr/>
          </p:nvSpPr>
          <p:spPr>
            <a:xfrm>
              <a:off x="2624076" y="6488855"/>
              <a:ext cx="618309" cy="231785"/>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Slide Number Placeholder 6">
            <a:extLst>
              <a:ext uri="{FF2B5EF4-FFF2-40B4-BE49-F238E27FC236}">
                <a16:creationId xmlns:a16="http://schemas.microsoft.com/office/drawing/2014/main" id="{7343CD74-66A2-4928-0748-B9582D8D8CF9}"/>
              </a:ext>
            </a:extLst>
          </p:cNvPr>
          <p:cNvSpPr>
            <a:spLocks noGrp="1"/>
          </p:cNvSpPr>
          <p:nvPr>
            <p:ph type="sldNum" sz="quarter" idx="12"/>
          </p:nvPr>
        </p:nvSpPr>
        <p:spPr/>
        <p:txBody>
          <a:bodyPr/>
          <a:lstStyle/>
          <a:p>
            <a:fld id="{800C313E-B103-4E4C-BC7A-A5D7AD423E35}" type="slidenum">
              <a:rPr lang="en-US" smtClean="0"/>
              <a:t>4</a:t>
            </a:fld>
            <a:endParaRPr lang="en-US"/>
          </a:p>
        </p:txBody>
      </p:sp>
    </p:spTree>
    <p:extLst>
      <p:ext uri="{BB962C8B-B14F-4D97-AF65-F5344CB8AC3E}">
        <p14:creationId xmlns:p14="http://schemas.microsoft.com/office/powerpoint/2010/main" val="76314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49001-6F30-0BDB-9765-B2064957DE9E}"/>
              </a:ext>
            </a:extLst>
          </p:cNvPr>
          <p:cNvSpPr>
            <a:spLocks noGrp="1"/>
          </p:cNvSpPr>
          <p:nvPr>
            <p:ph type="title"/>
          </p:nvPr>
        </p:nvSpPr>
        <p:spPr>
          <a:xfrm>
            <a:off x="838200" y="365126"/>
            <a:ext cx="10515600" cy="567748"/>
          </a:xfrm>
        </p:spPr>
        <p:txBody>
          <a:bodyPr>
            <a:noAutofit/>
          </a:bodyPr>
          <a:lstStyle/>
          <a:p>
            <a:r>
              <a:rPr lang="en-US" sz="3200" dirty="0"/>
              <a:t>A Visual Inspection (03/22/2023)</a:t>
            </a:r>
          </a:p>
        </p:txBody>
      </p:sp>
      <p:pic>
        <p:nvPicPr>
          <p:cNvPr id="9" name="Content Placeholder 8" descr="Graphical user interface&#10;&#10;Description automatically generated">
            <a:extLst>
              <a:ext uri="{FF2B5EF4-FFF2-40B4-BE49-F238E27FC236}">
                <a16:creationId xmlns:a16="http://schemas.microsoft.com/office/drawing/2014/main" id="{A75F3D2B-0F66-AF04-9A21-34F83E93965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8344" r="49860" b="11159"/>
          <a:stretch/>
        </p:blipFill>
        <p:spPr>
          <a:xfrm>
            <a:off x="6885871" y="932873"/>
            <a:ext cx="2495184" cy="2257953"/>
          </a:xfrm>
        </p:spPr>
      </p:pic>
      <p:pic>
        <p:nvPicPr>
          <p:cNvPr id="5" name="Picture 4">
            <a:extLst>
              <a:ext uri="{FF2B5EF4-FFF2-40B4-BE49-F238E27FC236}">
                <a16:creationId xmlns:a16="http://schemas.microsoft.com/office/drawing/2014/main" id="{07379ECD-4068-9F3F-D6CB-6D47BF6E9B75}"/>
              </a:ext>
            </a:extLst>
          </p:cNvPr>
          <p:cNvPicPr>
            <a:picLocks noChangeAspect="1"/>
          </p:cNvPicPr>
          <p:nvPr/>
        </p:nvPicPr>
        <p:blipFill>
          <a:blip r:embed="rId3"/>
          <a:stretch>
            <a:fillRect/>
          </a:stretch>
        </p:blipFill>
        <p:spPr>
          <a:xfrm>
            <a:off x="1459505" y="3337921"/>
            <a:ext cx="2177933" cy="2624570"/>
          </a:xfrm>
          <a:prstGeom prst="rect">
            <a:avLst/>
          </a:prstGeom>
        </p:spPr>
      </p:pic>
      <p:pic>
        <p:nvPicPr>
          <p:cNvPr id="7" name="Picture 6">
            <a:extLst>
              <a:ext uri="{FF2B5EF4-FFF2-40B4-BE49-F238E27FC236}">
                <a16:creationId xmlns:a16="http://schemas.microsoft.com/office/drawing/2014/main" id="{0F1BC67A-50E8-7E11-E167-7275959AF280}"/>
              </a:ext>
            </a:extLst>
          </p:cNvPr>
          <p:cNvPicPr>
            <a:picLocks noChangeAspect="1"/>
          </p:cNvPicPr>
          <p:nvPr/>
        </p:nvPicPr>
        <p:blipFill rotWithShape="1">
          <a:blip r:embed="rId4"/>
          <a:srcRect t="11566"/>
          <a:stretch/>
        </p:blipFill>
        <p:spPr>
          <a:xfrm>
            <a:off x="6847380" y="3387852"/>
            <a:ext cx="2572166" cy="2524708"/>
          </a:xfrm>
          <a:prstGeom prst="rect">
            <a:avLst/>
          </a:prstGeom>
        </p:spPr>
      </p:pic>
      <p:pic>
        <p:nvPicPr>
          <p:cNvPr id="11" name="Picture 10">
            <a:extLst>
              <a:ext uri="{FF2B5EF4-FFF2-40B4-BE49-F238E27FC236}">
                <a16:creationId xmlns:a16="http://schemas.microsoft.com/office/drawing/2014/main" id="{E39EE6B9-A5E9-57EA-C03F-346CE62F41D5}"/>
              </a:ext>
            </a:extLst>
          </p:cNvPr>
          <p:cNvPicPr>
            <a:picLocks noChangeAspect="1"/>
          </p:cNvPicPr>
          <p:nvPr/>
        </p:nvPicPr>
        <p:blipFill>
          <a:blip r:embed="rId5"/>
          <a:stretch>
            <a:fillRect/>
          </a:stretch>
        </p:blipFill>
        <p:spPr>
          <a:xfrm>
            <a:off x="1459504" y="1079967"/>
            <a:ext cx="2177934" cy="2110860"/>
          </a:xfrm>
          <a:prstGeom prst="rect">
            <a:avLst/>
          </a:prstGeom>
        </p:spPr>
      </p:pic>
      <p:pic>
        <p:nvPicPr>
          <p:cNvPr id="25" name="Picture 24">
            <a:extLst>
              <a:ext uri="{FF2B5EF4-FFF2-40B4-BE49-F238E27FC236}">
                <a16:creationId xmlns:a16="http://schemas.microsoft.com/office/drawing/2014/main" id="{43274F64-0E51-379D-F8D9-64DBA0B1DDB4}"/>
              </a:ext>
            </a:extLst>
          </p:cNvPr>
          <p:cNvPicPr>
            <a:picLocks noChangeAspect="1"/>
          </p:cNvPicPr>
          <p:nvPr/>
        </p:nvPicPr>
        <p:blipFill>
          <a:blip r:embed="rId6"/>
          <a:stretch>
            <a:fillRect/>
          </a:stretch>
        </p:blipFill>
        <p:spPr>
          <a:xfrm>
            <a:off x="4075149" y="1135305"/>
            <a:ext cx="2461961" cy="1853089"/>
          </a:xfrm>
          <a:prstGeom prst="rect">
            <a:avLst/>
          </a:prstGeom>
        </p:spPr>
      </p:pic>
      <p:sp>
        <p:nvSpPr>
          <p:cNvPr id="27" name="TextBox 26">
            <a:extLst>
              <a:ext uri="{FF2B5EF4-FFF2-40B4-BE49-F238E27FC236}">
                <a16:creationId xmlns:a16="http://schemas.microsoft.com/office/drawing/2014/main" id="{6D61D4E2-D120-1767-57C0-E5206DA55290}"/>
              </a:ext>
            </a:extLst>
          </p:cNvPr>
          <p:cNvSpPr txBox="1"/>
          <p:nvPr/>
        </p:nvSpPr>
        <p:spPr>
          <a:xfrm>
            <a:off x="1683298" y="6109585"/>
            <a:ext cx="1730345" cy="369332"/>
          </a:xfrm>
          <a:prstGeom prst="rect">
            <a:avLst/>
          </a:prstGeom>
          <a:noFill/>
        </p:spPr>
        <p:txBody>
          <a:bodyPr wrap="none" rtlCol="0">
            <a:spAutoFit/>
          </a:bodyPr>
          <a:lstStyle/>
          <a:p>
            <a:r>
              <a:rPr lang="en-US" dirty="0"/>
              <a:t>TSW-132-08-G-T</a:t>
            </a:r>
          </a:p>
        </p:txBody>
      </p:sp>
      <p:sp>
        <p:nvSpPr>
          <p:cNvPr id="29" name="TextBox 28">
            <a:extLst>
              <a:ext uri="{FF2B5EF4-FFF2-40B4-BE49-F238E27FC236}">
                <a16:creationId xmlns:a16="http://schemas.microsoft.com/office/drawing/2014/main" id="{B4DA2AFF-3DDB-E878-294B-80FF61BB5EF7}"/>
              </a:ext>
            </a:extLst>
          </p:cNvPr>
          <p:cNvSpPr txBox="1"/>
          <p:nvPr/>
        </p:nvSpPr>
        <p:spPr>
          <a:xfrm>
            <a:off x="7275352" y="6070650"/>
            <a:ext cx="2041755" cy="369332"/>
          </a:xfrm>
          <a:prstGeom prst="rect">
            <a:avLst/>
          </a:prstGeom>
          <a:noFill/>
        </p:spPr>
        <p:txBody>
          <a:bodyPr wrap="square">
            <a:spAutoFit/>
          </a:bodyPr>
          <a:lstStyle/>
          <a:p>
            <a:r>
              <a:rPr lang="en-US" dirty="0"/>
              <a:t>TSW-132-25-G-T</a:t>
            </a:r>
          </a:p>
        </p:txBody>
      </p:sp>
      <p:sp>
        <p:nvSpPr>
          <p:cNvPr id="30" name="TextBox 29">
            <a:extLst>
              <a:ext uri="{FF2B5EF4-FFF2-40B4-BE49-F238E27FC236}">
                <a16:creationId xmlns:a16="http://schemas.microsoft.com/office/drawing/2014/main" id="{D167D129-3E16-CD12-DA23-DE889DE7F7E9}"/>
              </a:ext>
            </a:extLst>
          </p:cNvPr>
          <p:cNvSpPr txBox="1"/>
          <p:nvPr/>
        </p:nvSpPr>
        <p:spPr>
          <a:xfrm>
            <a:off x="1830004" y="1538629"/>
            <a:ext cx="718466" cy="523220"/>
          </a:xfrm>
          <a:prstGeom prst="rect">
            <a:avLst/>
          </a:prstGeom>
          <a:noFill/>
        </p:spPr>
        <p:txBody>
          <a:bodyPr wrap="none" rtlCol="0">
            <a:spAutoFit/>
          </a:bodyPr>
          <a:lstStyle/>
          <a:p>
            <a:r>
              <a:rPr lang="en-US" sz="2800" b="1" dirty="0">
                <a:solidFill>
                  <a:srgbClr val="FF0000"/>
                </a:solidFill>
              </a:rPr>
              <a:t>C = </a:t>
            </a:r>
          </a:p>
        </p:txBody>
      </p:sp>
      <p:sp>
        <p:nvSpPr>
          <p:cNvPr id="31" name="TextBox 30">
            <a:extLst>
              <a:ext uri="{FF2B5EF4-FFF2-40B4-BE49-F238E27FC236}">
                <a16:creationId xmlns:a16="http://schemas.microsoft.com/office/drawing/2014/main" id="{ADC13ABC-8B42-7485-2F61-AB2240778DF4}"/>
              </a:ext>
            </a:extLst>
          </p:cNvPr>
          <p:cNvSpPr txBox="1"/>
          <p:nvPr/>
        </p:nvSpPr>
        <p:spPr>
          <a:xfrm>
            <a:off x="7577763" y="1277019"/>
            <a:ext cx="718466" cy="523220"/>
          </a:xfrm>
          <a:prstGeom prst="rect">
            <a:avLst/>
          </a:prstGeom>
          <a:noFill/>
        </p:spPr>
        <p:txBody>
          <a:bodyPr wrap="none" rtlCol="0">
            <a:spAutoFit/>
          </a:bodyPr>
          <a:lstStyle/>
          <a:p>
            <a:r>
              <a:rPr lang="en-US" sz="2800" b="1" dirty="0">
                <a:solidFill>
                  <a:srgbClr val="FF0000"/>
                </a:solidFill>
              </a:rPr>
              <a:t>C = </a:t>
            </a:r>
          </a:p>
        </p:txBody>
      </p:sp>
      <p:pic>
        <p:nvPicPr>
          <p:cNvPr id="33" name="Picture 32">
            <a:extLst>
              <a:ext uri="{FF2B5EF4-FFF2-40B4-BE49-F238E27FC236}">
                <a16:creationId xmlns:a16="http://schemas.microsoft.com/office/drawing/2014/main" id="{A944C2B8-2799-850C-DA2E-3AAA54FB8AB2}"/>
              </a:ext>
            </a:extLst>
          </p:cNvPr>
          <p:cNvPicPr>
            <a:picLocks noChangeAspect="1"/>
          </p:cNvPicPr>
          <p:nvPr/>
        </p:nvPicPr>
        <p:blipFill>
          <a:blip r:embed="rId7"/>
          <a:stretch>
            <a:fillRect/>
          </a:stretch>
        </p:blipFill>
        <p:spPr>
          <a:xfrm>
            <a:off x="3994817" y="3647091"/>
            <a:ext cx="2495184" cy="2315400"/>
          </a:xfrm>
          <a:prstGeom prst="rect">
            <a:avLst/>
          </a:prstGeom>
        </p:spPr>
      </p:pic>
      <p:sp>
        <p:nvSpPr>
          <p:cNvPr id="34" name="TextBox 33">
            <a:extLst>
              <a:ext uri="{FF2B5EF4-FFF2-40B4-BE49-F238E27FC236}">
                <a16:creationId xmlns:a16="http://schemas.microsoft.com/office/drawing/2014/main" id="{6BDA8D23-4561-D259-0F02-116448B8F442}"/>
              </a:ext>
            </a:extLst>
          </p:cNvPr>
          <p:cNvSpPr txBox="1"/>
          <p:nvPr/>
        </p:nvSpPr>
        <p:spPr>
          <a:xfrm>
            <a:off x="2189237" y="5358421"/>
            <a:ext cx="1055097" cy="523220"/>
          </a:xfrm>
          <a:prstGeom prst="rect">
            <a:avLst/>
          </a:prstGeom>
          <a:noFill/>
        </p:spPr>
        <p:txBody>
          <a:bodyPr wrap="none" rtlCol="0">
            <a:spAutoFit/>
          </a:bodyPr>
          <a:lstStyle/>
          <a:p>
            <a:r>
              <a:rPr lang="en-US" sz="2800" b="1" dirty="0">
                <a:solidFill>
                  <a:srgbClr val="FF0000"/>
                </a:solidFill>
              </a:rPr>
              <a:t>X2-X1</a:t>
            </a:r>
          </a:p>
        </p:txBody>
      </p:sp>
      <p:sp>
        <p:nvSpPr>
          <p:cNvPr id="36" name="TextBox 35">
            <a:extLst>
              <a:ext uri="{FF2B5EF4-FFF2-40B4-BE49-F238E27FC236}">
                <a16:creationId xmlns:a16="http://schemas.microsoft.com/office/drawing/2014/main" id="{6C29AA1F-8B1D-C09D-7A0C-92B3D89D1AA7}"/>
              </a:ext>
            </a:extLst>
          </p:cNvPr>
          <p:cNvSpPr txBox="1"/>
          <p:nvPr/>
        </p:nvSpPr>
        <p:spPr>
          <a:xfrm>
            <a:off x="7938176" y="5401907"/>
            <a:ext cx="1055097" cy="523220"/>
          </a:xfrm>
          <a:prstGeom prst="rect">
            <a:avLst/>
          </a:prstGeom>
          <a:noFill/>
        </p:spPr>
        <p:txBody>
          <a:bodyPr wrap="none" rtlCol="0">
            <a:spAutoFit/>
          </a:bodyPr>
          <a:lstStyle/>
          <a:p>
            <a:r>
              <a:rPr lang="en-US" sz="2800" b="1" dirty="0">
                <a:solidFill>
                  <a:srgbClr val="FF0000"/>
                </a:solidFill>
              </a:rPr>
              <a:t>X2-X1</a:t>
            </a:r>
          </a:p>
        </p:txBody>
      </p:sp>
      <p:sp>
        <p:nvSpPr>
          <p:cNvPr id="4" name="Slide Number Placeholder 3">
            <a:extLst>
              <a:ext uri="{FF2B5EF4-FFF2-40B4-BE49-F238E27FC236}">
                <a16:creationId xmlns:a16="http://schemas.microsoft.com/office/drawing/2014/main" id="{BEEE5FEC-16F6-AB28-217E-ADF910472640}"/>
              </a:ext>
            </a:extLst>
          </p:cNvPr>
          <p:cNvSpPr>
            <a:spLocks noGrp="1"/>
          </p:cNvSpPr>
          <p:nvPr>
            <p:ph type="sldNum" sz="quarter" idx="12"/>
          </p:nvPr>
        </p:nvSpPr>
        <p:spPr/>
        <p:txBody>
          <a:bodyPr/>
          <a:lstStyle/>
          <a:p>
            <a:fld id="{800C313E-B103-4E4C-BC7A-A5D7AD423E35}" type="slidenum">
              <a:rPr lang="en-US" smtClean="0"/>
              <a:t>5</a:t>
            </a:fld>
            <a:endParaRPr lang="en-US"/>
          </a:p>
        </p:txBody>
      </p:sp>
    </p:spTree>
    <p:extLst>
      <p:ext uri="{BB962C8B-B14F-4D97-AF65-F5344CB8AC3E}">
        <p14:creationId xmlns:p14="http://schemas.microsoft.com/office/powerpoint/2010/main" val="1158454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D4CC-703C-0D23-71D8-3E4475CB1E5E}"/>
              </a:ext>
            </a:extLst>
          </p:cNvPr>
          <p:cNvSpPr>
            <a:spLocks noGrp="1"/>
          </p:cNvSpPr>
          <p:nvPr>
            <p:ph type="title"/>
          </p:nvPr>
        </p:nvSpPr>
        <p:spPr>
          <a:xfrm>
            <a:off x="838200" y="143730"/>
            <a:ext cx="10515600" cy="658332"/>
          </a:xfrm>
        </p:spPr>
        <p:txBody>
          <a:bodyPr>
            <a:normAutofit fontScale="90000"/>
          </a:bodyPr>
          <a:lstStyle/>
          <a:p>
            <a:r>
              <a:rPr lang="en-US" dirty="0"/>
              <a:t>Assembly Trial (03/22/2023)</a:t>
            </a:r>
          </a:p>
        </p:txBody>
      </p:sp>
      <p:sp>
        <p:nvSpPr>
          <p:cNvPr id="3" name="Content Placeholder 2">
            <a:extLst>
              <a:ext uri="{FF2B5EF4-FFF2-40B4-BE49-F238E27FC236}">
                <a16:creationId xmlns:a16="http://schemas.microsoft.com/office/drawing/2014/main" id="{A3B56C32-CBF7-5C5D-D9FE-C03E876A7069}"/>
              </a:ext>
            </a:extLst>
          </p:cNvPr>
          <p:cNvSpPr>
            <a:spLocks noGrp="1"/>
          </p:cNvSpPr>
          <p:nvPr>
            <p:ph idx="1"/>
          </p:nvPr>
        </p:nvSpPr>
        <p:spPr>
          <a:xfrm>
            <a:off x="838200" y="802062"/>
            <a:ext cx="10515600" cy="885822"/>
          </a:xfrm>
        </p:spPr>
        <p:txBody>
          <a:bodyPr/>
          <a:lstStyle/>
          <a:p>
            <a:r>
              <a:rPr lang="en-US" dirty="0"/>
              <a:t>Comment from Augie</a:t>
            </a:r>
          </a:p>
          <a:p>
            <a:pPr lvl="1"/>
            <a:r>
              <a:rPr lang="en-US" dirty="0"/>
              <a:t>No difference or issue observed from the CE box assembly process</a:t>
            </a:r>
          </a:p>
        </p:txBody>
      </p:sp>
      <p:pic>
        <p:nvPicPr>
          <p:cNvPr id="5" name="Picture 4">
            <a:extLst>
              <a:ext uri="{FF2B5EF4-FFF2-40B4-BE49-F238E27FC236}">
                <a16:creationId xmlns:a16="http://schemas.microsoft.com/office/drawing/2014/main" id="{465FAA5E-8333-AEFF-6055-91D313A4E219}"/>
              </a:ext>
            </a:extLst>
          </p:cNvPr>
          <p:cNvPicPr>
            <a:picLocks noChangeAspect="1"/>
          </p:cNvPicPr>
          <p:nvPr/>
        </p:nvPicPr>
        <p:blipFill>
          <a:blip r:embed="rId2"/>
          <a:stretch>
            <a:fillRect/>
          </a:stretch>
        </p:blipFill>
        <p:spPr>
          <a:xfrm>
            <a:off x="726843" y="3212335"/>
            <a:ext cx="1649124" cy="2867857"/>
          </a:xfrm>
          <a:prstGeom prst="rect">
            <a:avLst/>
          </a:prstGeom>
        </p:spPr>
      </p:pic>
      <p:pic>
        <p:nvPicPr>
          <p:cNvPr id="7" name="Picture 6">
            <a:extLst>
              <a:ext uri="{FF2B5EF4-FFF2-40B4-BE49-F238E27FC236}">
                <a16:creationId xmlns:a16="http://schemas.microsoft.com/office/drawing/2014/main" id="{91634E3D-B837-E857-DD82-893763AFA56C}"/>
              </a:ext>
            </a:extLst>
          </p:cNvPr>
          <p:cNvPicPr>
            <a:picLocks noChangeAspect="1"/>
          </p:cNvPicPr>
          <p:nvPr/>
        </p:nvPicPr>
        <p:blipFill>
          <a:blip r:embed="rId3"/>
          <a:stretch>
            <a:fillRect/>
          </a:stretch>
        </p:blipFill>
        <p:spPr>
          <a:xfrm>
            <a:off x="3021141" y="3236587"/>
            <a:ext cx="2254085" cy="2819351"/>
          </a:xfrm>
          <a:prstGeom prst="rect">
            <a:avLst/>
          </a:prstGeom>
        </p:spPr>
      </p:pic>
      <p:pic>
        <p:nvPicPr>
          <p:cNvPr id="9" name="Picture 8">
            <a:extLst>
              <a:ext uri="{FF2B5EF4-FFF2-40B4-BE49-F238E27FC236}">
                <a16:creationId xmlns:a16="http://schemas.microsoft.com/office/drawing/2014/main" id="{4A0A05DF-38D6-6645-79BE-C33736233FFC}"/>
              </a:ext>
            </a:extLst>
          </p:cNvPr>
          <p:cNvPicPr>
            <a:picLocks noChangeAspect="1"/>
          </p:cNvPicPr>
          <p:nvPr/>
        </p:nvPicPr>
        <p:blipFill>
          <a:blip r:embed="rId4"/>
          <a:stretch>
            <a:fillRect/>
          </a:stretch>
        </p:blipFill>
        <p:spPr>
          <a:xfrm rot="16200000">
            <a:off x="2288533" y="-25990"/>
            <a:ext cx="1465217" cy="4946621"/>
          </a:xfrm>
          <a:prstGeom prst="rect">
            <a:avLst/>
          </a:prstGeom>
        </p:spPr>
      </p:pic>
      <p:pic>
        <p:nvPicPr>
          <p:cNvPr id="11" name="Picture 10">
            <a:extLst>
              <a:ext uri="{FF2B5EF4-FFF2-40B4-BE49-F238E27FC236}">
                <a16:creationId xmlns:a16="http://schemas.microsoft.com/office/drawing/2014/main" id="{2C5C1ED2-D153-6D4A-444C-3AEEB9B88B2F}"/>
              </a:ext>
            </a:extLst>
          </p:cNvPr>
          <p:cNvPicPr>
            <a:picLocks noChangeAspect="1"/>
          </p:cNvPicPr>
          <p:nvPr/>
        </p:nvPicPr>
        <p:blipFill>
          <a:blip r:embed="rId5"/>
          <a:stretch>
            <a:fillRect/>
          </a:stretch>
        </p:blipFill>
        <p:spPr>
          <a:xfrm rot="16200000">
            <a:off x="6339957" y="1746036"/>
            <a:ext cx="4065945" cy="4553859"/>
          </a:xfrm>
          <a:prstGeom prst="rect">
            <a:avLst/>
          </a:prstGeom>
        </p:spPr>
      </p:pic>
      <p:sp>
        <p:nvSpPr>
          <p:cNvPr id="4" name="TextBox 3">
            <a:extLst>
              <a:ext uri="{FF2B5EF4-FFF2-40B4-BE49-F238E27FC236}">
                <a16:creationId xmlns:a16="http://schemas.microsoft.com/office/drawing/2014/main" id="{70ADC074-89ED-04C8-6E0A-CF5EA5039636}"/>
              </a:ext>
            </a:extLst>
          </p:cNvPr>
          <p:cNvSpPr txBox="1"/>
          <p:nvPr/>
        </p:nvSpPr>
        <p:spPr>
          <a:xfrm>
            <a:off x="838200" y="6266343"/>
            <a:ext cx="3930948" cy="369332"/>
          </a:xfrm>
          <a:prstGeom prst="rect">
            <a:avLst/>
          </a:prstGeom>
          <a:noFill/>
        </p:spPr>
        <p:txBody>
          <a:bodyPr wrap="none" rtlCol="0">
            <a:spAutoFit/>
          </a:bodyPr>
          <a:lstStyle/>
          <a:p>
            <a:r>
              <a:rPr lang="en-US" dirty="0"/>
              <a:t>A cold test with the assembly was done </a:t>
            </a:r>
          </a:p>
        </p:txBody>
      </p:sp>
      <p:sp>
        <p:nvSpPr>
          <p:cNvPr id="8" name="Slide Number Placeholder 7">
            <a:extLst>
              <a:ext uri="{FF2B5EF4-FFF2-40B4-BE49-F238E27FC236}">
                <a16:creationId xmlns:a16="http://schemas.microsoft.com/office/drawing/2014/main" id="{125F6915-CDBC-A612-5352-572FC63BF14A}"/>
              </a:ext>
            </a:extLst>
          </p:cNvPr>
          <p:cNvSpPr>
            <a:spLocks noGrp="1"/>
          </p:cNvSpPr>
          <p:nvPr>
            <p:ph type="sldNum" sz="quarter" idx="12"/>
          </p:nvPr>
        </p:nvSpPr>
        <p:spPr/>
        <p:txBody>
          <a:bodyPr/>
          <a:lstStyle/>
          <a:p>
            <a:fld id="{800C313E-B103-4E4C-BC7A-A5D7AD423E35}" type="slidenum">
              <a:rPr lang="en-US" smtClean="0"/>
              <a:t>6</a:t>
            </a:fld>
            <a:endParaRPr lang="en-US"/>
          </a:p>
        </p:txBody>
      </p:sp>
    </p:spTree>
    <p:extLst>
      <p:ext uri="{BB962C8B-B14F-4D97-AF65-F5344CB8AC3E}">
        <p14:creationId xmlns:p14="http://schemas.microsoft.com/office/powerpoint/2010/main" val="68668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01039-ECFB-1C2A-6BEC-E7624BA4FBAD}"/>
              </a:ext>
            </a:extLst>
          </p:cNvPr>
          <p:cNvSpPr>
            <a:spLocks noGrp="1"/>
          </p:cNvSpPr>
          <p:nvPr>
            <p:ph type="title"/>
          </p:nvPr>
        </p:nvSpPr>
        <p:spPr/>
        <p:txBody>
          <a:bodyPr/>
          <a:lstStyle/>
          <a:p>
            <a:r>
              <a:rPr lang="en-US" dirty="0"/>
              <a:t>backups</a:t>
            </a:r>
          </a:p>
        </p:txBody>
      </p:sp>
      <p:sp>
        <p:nvSpPr>
          <p:cNvPr id="3" name="Text Placeholder 2">
            <a:extLst>
              <a:ext uri="{FF2B5EF4-FFF2-40B4-BE49-F238E27FC236}">
                <a16:creationId xmlns:a16="http://schemas.microsoft.com/office/drawing/2014/main" id="{E5EF9C12-B44E-C327-8CBE-89AC3D46EC55}"/>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194CAE3C-2573-77B1-CD43-EC72A617AF2B}"/>
              </a:ext>
            </a:extLst>
          </p:cNvPr>
          <p:cNvSpPr>
            <a:spLocks noGrp="1"/>
          </p:cNvSpPr>
          <p:nvPr>
            <p:ph type="sldNum" sz="quarter" idx="12"/>
          </p:nvPr>
        </p:nvSpPr>
        <p:spPr/>
        <p:txBody>
          <a:bodyPr/>
          <a:lstStyle/>
          <a:p>
            <a:fld id="{800C313E-B103-4E4C-BC7A-A5D7AD423E35}" type="slidenum">
              <a:rPr lang="en-US" smtClean="0"/>
              <a:t>7</a:t>
            </a:fld>
            <a:endParaRPr lang="en-US"/>
          </a:p>
        </p:txBody>
      </p:sp>
    </p:spTree>
    <p:extLst>
      <p:ext uri="{BB962C8B-B14F-4D97-AF65-F5344CB8AC3E}">
        <p14:creationId xmlns:p14="http://schemas.microsoft.com/office/powerpoint/2010/main" val="3307459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048AA080-AF09-433B-8724-277F93205AFA}"/>
              </a:ext>
            </a:extLst>
          </p:cNvPr>
          <p:cNvSpPr txBox="1"/>
          <p:nvPr/>
        </p:nvSpPr>
        <p:spPr>
          <a:xfrm>
            <a:off x="452846" y="1340667"/>
            <a:ext cx="7790094" cy="4247317"/>
          </a:xfrm>
          <a:prstGeom prst="rect">
            <a:avLst/>
          </a:prstGeom>
          <a:noFill/>
        </p:spPr>
        <p:txBody>
          <a:bodyPr wrap="square" rtlCol="0">
            <a:spAutoFit/>
          </a:bodyPr>
          <a:lstStyle/>
          <a:p>
            <a:r>
              <a:rPr lang="en-US" dirty="0"/>
              <a:t>Take the back surface of the adapter board as the origin ‘o’.</a:t>
            </a:r>
          </a:p>
          <a:p>
            <a:endParaRPr lang="en-US" dirty="0"/>
          </a:p>
          <a:p>
            <a:r>
              <a:rPr lang="en-US" dirty="0"/>
              <a:t>L1 = 4mm ± 0.13mm	//height of the adapter board standoff </a:t>
            </a:r>
          </a:p>
          <a:p>
            <a:r>
              <a:rPr lang="en-US" dirty="0"/>
              <a:t>L2 = 0.062” ± 0.004”	//thickness of the CE box case</a:t>
            </a:r>
          </a:p>
          <a:p>
            <a:r>
              <a:rPr lang="en-US" dirty="0"/>
              <a:t>L3 = 7mm ± 0.13mm	//height of the FEMB standoff</a:t>
            </a:r>
          </a:p>
          <a:p>
            <a:r>
              <a:rPr lang="en-US" dirty="0"/>
              <a:t>L4 = 8.509mm *		//height of the FEMB connector</a:t>
            </a:r>
          </a:p>
          <a:p>
            <a:endParaRPr lang="en-US" dirty="0"/>
          </a:p>
          <a:p>
            <a:r>
              <a:rPr lang="en-US" b="1" dirty="0"/>
              <a:t>The position of the top surface of the FEMB connector relative to the origin:</a:t>
            </a:r>
          </a:p>
          <a:p>
            <a:endParaRPr lang="en-US" b="1" dirty="0"/>
          </a:p>
          <a:p>
            <a:r>
              <a:rPr lang="en-US" dirty="0">
                <a:solidFill>
                  <a:srgbClr val="FF0000"/>
                </a:solidFill>
              </a:rPr>
              <a:t>p1</a:t>
            </a:r>
            <a:r>
              <a:rPr lang="en-US" dirty="0"/>
              <a:t> = L1 + L2 + L3 – L4</a:t>
            </a:r>
          </a:p>
          <a:p>
            <a:r>
              <a:rPr lang="en-US" dirty="0"/>
              <a:t>     = (4mm ± 0.13mm) + (0.062” ± 0.004”) + (7mm ± 0.13mm) – (8.509mm)</a:t>
            </a:r>
          </a:p>
          <a:p>
            <a:r>
              <a:rPr lang="en-US" dirty="0"/>
              <a:t>     = 4.0658mm ± 0.3616mm</a:t>
            </a:r>
          </a:p>
          <a:p>
            <a:endParaRPr lang="en-US" dirty="0"/>
          </a:p>
          <a:p>
            <a:endParaRPr lang="en-US" dirty="0"/>
          </a:p>
          <a:p>
            <a:r>
              <a:rPr lang="en-US" i="1" dirty="0"/>
              <a:t>* Tolerance information of the connector is not available</a:t>
            </a:r>
            <a:r>
              <a:rPr lang="en-US" dirty="0"/>
              <a:t>.</a:t>
            </a:r>
          </a:p>
        </p:txBody>
      </p:sp>
      <p:grpSp>
        <p:nvGrpSpPr>
          <p:cNvPr id="41" name="Group 40">
            <a:extLst>
              <a:ext uri="{FF2B5EF4-FFF2-40B4-BE49-F238E27FC236}">
                <a16:creationId xmlns:a16="http://schemas.microsoft.com/office/drawing/2014/main" id="{2DB18275-3BCE-40B1-BA39-95A88E15AB3B}"/>
              </a:ext>
            </a:extLst>
          </p:cNvPr>
          <p:cNvGrpSpPr/>
          <p:nvPr/>
        </p:nvGrpSpPr>
        <p:grpSpPr>
          <a:xfrm>
            <a:off x="7961119" y="36446"/>
            <a:ext cx="3891246" cy="6591321"/>
            <a:chOff x="7034309" y="36459"/>
            <a:chExt cx="3891246" cy="6591321"/>
          </a:xfrm>
        </p:grpSpPr>
        <p:pic>
          <p:nvPicPr>
            <p:cNvPr id="3" name="Picture 2">
              <a:extLst>
                <a:ext uri="{FF2B5EF4-FFF2-40B4-BE49-F238E27FC236}">
                  <a16:creationId xmlns:a16="http://schemas.microsoft.com/office/drawing/2014/main" id="{B32D9E00-EF94-4306-92E2-A048E780C8BD}"/>
                </a:ext>
              </a:extLst>
            </p:cNvPr>
            <p:cNvPicPr>
              <a:picLocks noChangeAspect="1"/>
            </p:cNvPicPr>
            <p:nvPr/>
          </p:nvPicPr>
          <p:blipFill>
            <a:blip r:embed="rId2"/>
            <a:stretch>
              <a:fillRect/>
            </a:stretch>
          </p:blipFill>
          <p:spPr>
            <a:xfrm>
              <a:off x="7034309" y="794230"/>
              <a:ext cx="3891246" cy="5269540"/>
            </a:xfrm>
            <a:prstGeom prst="rect">
              <a:avLst/>
            </a:prstGeom>
          </p:spPr>
        </p:pic>
        <p:cxnSp>
          <p:nvCxnSpPr>
            <p:cNvPr id="5" name="Straight Connector 4">
              <a:extLst>
                <a:ext uri="{FF2B5EF4-FFF2-40B4-BE49-F238E27FC236}">
                  <a16:creationId xmlns:a16="http://schemas.microsoft.com/office/drawing/2014/main" id="{BDE5A4EC-3EBF-479C-BA5E-F9B91D0E34F2}"/>
                </a:ext>
              </a:extLst>
            </p:cNvPr>
            <p:cNvCxnSpPr>
              <a:cxnSpLocks/>
            </p:cNvCxnSpPr>
            <p:nvPr/>
          </p:nvCxnSpPr>
          <p:spPr>
            <a:xfrm flipV="1">
              <a:off x="9402885" y="374663"/>
              <a:ext cx="0" cy="9302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5D06561-0A83-4465-AE8A-0418568692F5}"/>
                </a:ext>
              </a:extLst>
            </p:cNvPr>
            <p:cNvCxnSpPr>
              <a:cxnSpLocks/>
            </p:cNvCxnSpPr>
            <p:nvPr/>
          </p:nvCxnSpPr>
          <p:spPr>
            <a:xfrm flipV="1">
              <a:off x="8844085" y="374663"/>
              <a:ext cx="0" cy="95296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EF8E8CF-F7A5-4FEF-8D25-42DAE0F8209D}"/>
                </a:ext>
              </a:extLst>
            </p:cNvPr>
            <p:cNvCxnSpPr>
              <a:cxnSpLocks/>
            </p:cNvCxnSpPr>
            <p:nvPr/>
          </p:nvCxnSpPr>
          <p:spPr>
            <a:xfrm flipV="1">
              <a:off x="8718672" y="374663"/>
              <a:ext cx="0" cy="9302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BBF673C-8BFA-454E-9BA2-D085E4838761}"/>
                </a:ext>
              </a:extLst>
            </p:cNvPr>
            <p:cNvCxnSpPr>
              <a:cxnSpLocks/>
            </p:cNvCxnSpPr>
            <p:nvPr/>
          </p:nvCxnSpPr>
          <p:spPr>
            <a:xfrm flipV="1">
              <a:off x="8399585" y="333388"/>
              <a:ext cx="0" cy="97153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62A420-2716-4ADF-9C15-DA5AF9966AF0}"/>
                </a:ext>
              </a:extLst>
            </p:cNvPr>
            <p:cNvCxnSpPr/>
            <p:nvPr/>
          </p:nvCxnSpPr>
          <p:spPr>
            <a:xfrm flipV="1">
              <a:off x="8401966" y="2895600"/>
              <a:ext cx="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B9BAB87-52CD-4915-BCF5-EEDA8D6B07CB}"/>
                </a:ext>
              </a:extLst>
            </p:cNvPr>
            <p:cNvCxnSpPr>
              <a:cxnSpLocks/>
            </p:cNvCxnSpPr>
            <p:nvPr/>
          </p:nvCxnSpPr>
          <p:spPr>
            <a:xfrm flipV="1">
              <a:off x="8723434" y="4038600"/>
              <a:ext cx="0" cy="24580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04144F90-AAC2-4125-9C36-720B522B15F4}"/>
                </a:ext>
              </a:extLst>
            </p:cNvPr>
            <p:cNvCxnSpPr>
              <a:cxnSpLocks/>
            </p:cNvCxnSpPr>
            <p:nvPr/>
          </p:nvCxnSpPr>
          <p:spPr>
            <a:xfrm>
              <a:off x="8399585" y="566491"/>
              <a:ext cx="319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763CDC8-F8CB-4B66-AA03-B440DFB78AB5}"/>
                </a:ext>
              </a:extLst>
            </p:cNvPr>
            <p:cNvCxnSpPr>
              <a:cxnSpLocks/>
            </p:cNvCxnSpPr>
            <p:nvPr/>
          </p:nvCxnSpPr>
          <p:spPr>
            <a:xfrm>
              <a:off x="8718672" y="516485"/>
              <a:ext cx="1254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844C98B-4454-4DC6-BD2A-4EB5FA3017A4}"/>
                </a:ext>
              </a:extLst>
            </p:cNvPr>
            <p:cNvCxnSpPr>
              <a:cxnSpLocks/>
            </p:cNvCxnSpPr>
            <p:nvPr/>
          </p:nvCxnSpPr>
          <p:spPr>
            <a:xfrm>
              <a:off x="8844085" y="458227"/>
              <a:ext cx="558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05BA02A-7E11-4654-80C7-F53B37DDE07B}"/>
                </a:ext>
              </a:extLst>
            </p:cNvPr>
            <p:cNvCxnSpPr>
              <a:cxnSpLocks/>
            </p:cNvCxnSpPr>
            <p:nvPr/>
          </p:nvCxnSpPr>
          <p:spPr>
            <a:xfrm flipV="1">
              <a:off x="9405039" y="4153690"/>
              <a:ext cx="0" cy="20468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A111534-6C74-45DC-B7A7-1DDE6555A6E2}"/>
                </a:ext>
              </a:extLst>
            </p:cNvPr>
            <p:cNvCxnSpPr/>
            <p:nvPr/>
          </p:nvCxnSpPr>
          <p:spPr>
            <a:xfrm flipH="1">
              <a:off x="8718672" y="6063770"/>
              <a:ext cx="6842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6403257-0439-4F92-8AE1-7A6C50406802}"/>
                </a:ext>
              </a:extLst>
            </p:cNvPr>
            <p:cNvSpPr txBox="1"/>
            <p:nvPr/>
          </p:nvSpPr>
          <p:spPr>
            <a:xfrm>
              <a:off x="8260475" y="51383"/>
              <a:ext cx="306494" cy="369332"/>
            </a:xfrm>
            <a:prstGeom prst="rect">
              <a:avLst/>
            </a:prstGeom>
            <a:noFill/>
          </p:spPr>
          <p:txBody>
            <a:bodyPr wrap="none" rtlCol="0">
              <a:spAutoFit/>
            </a:bodyPr>
            <a:lstStyle/>
            <a:p>
              <a:r>
                <a:rPr lang="en-US" dirty="0"/>
                <a:t>o</a:t>
              </a:r>
            </a:p>
          </p:txBody>
        </p:sp>
        <p:cxnSp>
          <p:nvCxnSpPr>
            <p:cNvPr id="31" name="Straight Arrow Connector 30">
              <a:extLst>
                <a:ext uri="{FF2B5EF4-FFF2-40B4-BE49-F238E27FC236}">
                  <a16:creationId xmlns:a16="http://schemas.microsoft.com/office/drawing/2014/main" id="{B45DE7B1-6272-4114-AD83-B83873466615}"/>
                </a:ext>
              </a:extLst>
            </p:cNvPr>
            <p:cNvCxnSpPr>
              <a:cxnSpLocks/>
            </p:cNvCxnSpPr>
            <p:nvPr/>
          </p:nvCxnSpPr>
          <p:spPr>
            <a:xfrm>
              <a:off x="8243057" y="352785"/>
              <a:ext cx="30649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0801B98-C918-4E98-B21F-062A3FBCA0E2}"/>
                </a:ext>
              </a:extLst>
            </p:cNvPr>
            <p:cNvSpPr txBox="1"/>
            <p:nvPr/>
          </p:nvSpPr>
          <p:spPr>
            <a:xfrm>
              <a:off x="8381417" y="505295"/>
              <a:ext cx="399468" cy="369332"/>
            </a:xfrm>
            <a:prstGeom prst="rect">
              <a:avLst/>
            </a:prstGeom>
            <a:noFill/>
          </p:spPr>
          <p:txBody>
            <a:bodyPr wrap="none" rtlCol="0">
              <a:spAutoFit/>
            </a:bodyPr>
            <a:lstStyle/>
            <a:p>
              <a:r>
                <a:rPr lang="en-US" dirty="0"/>
                <a:t>L1</a:t>
              </a:r>
            </a:p>
          </p:txBody>
        </p:sp>
        <p:sp>
          <p:nvSpPr>
            <p:cNvPr id="35" name="TextBox 34">
              <a:extLst>
                <a:ext uri="{FF2B5EF4-FFF2-40B4-BE49-F238E27FC236}">
                  <a16:creationId xmlns:a16="http://schemas.microsoft.com/office/drawing/2014/main" id="{AD7C32AE-0083-40C5-AED1-5A1E281CDD15}"/>
                </a:ext>
              </a:extLst>
            </p:cNvPr>
            <p:cNvSpPr txBox="1"/>
            <p:nvPr/>
          </p:nvSpPr>
          <p:spPr>
            <a:xfrm>
              <a:off x="8921698" y="449276"/>
              <a:ext cx="399468" cy="369332"/>
            </a:xfrm>
            <a:prstGeom prst="rect">
              <a:avLst/>
            </a:prstGeom>
            <a:noFill/>
          </p:spPr>
          <p:txBody>
            <a:bodyPr wrap="none" rtlCol="0">
              <a:spAutoFit/>
            </a:bodyPr>
            <a:lstStyle/>
            <a:p>
              <a:r>
                <a:rPr lang="en-US" dirty="0"/>
                <a:t>L3</a:t>
              </a:r>
            </a:p>
          </p:txBody>
        </p:sp>
        <p:sp>
          <p:nvSpPr>
            <p:cNvPr id="36" name="TextBox 35">
              <a:extLst>
                <a:ext uri="{FF2B5EF4-FFF2-40B4-BE49-F238E27FC236}">
                  <a16:creationId xmlns:a16="http://schemas.microsoft.com/office/drawing/2014/main" id="{79CAF7D6-290E-4E07-B149-1F680AE133CD}"/>
                </a:ext>
              </a:extLst>
            </p:cNvPr>
            <p:cNvSpPr txBox="1"/>
            <p:nvPr/>
          </p:nvSpPr>
          <p:spPr>
            <a:xfrm>
              <a:off x="8581151" y="36459"/>
              <a:ext cx="399468" cy="369332"/>
            </a:xfrm>
            <a:prstGeom prst="rect">
              <a:avLst/>
            </a:prstGeom>
            <a:noFill/>
          </p:spPr>
          <p:txBody>
            <a:bodyPr wrap="none" rtlCol="0">
              <a:spAutoFit/>
            </a:bodyPr>
            <a:lstStyle/>
            <a:p>
              <a:r>
                <a:rPr lang="en-US" dirty="0"/>
                <a:t>L2</a:t>
              </a:r>
            </a:p>
          </p:txBody>
        </p:sp>
        <p:sp>
          <p:nvSpPr>
            <p:cNvPr id="37" name="TextBox 36">
              <a:extLst>
                <a:ext uri="{FF2B5EF4-FFF2-40B4-BE49-F238E27FC236}">
                  <a16:creationId xmlns:a16="http://schemas.microsoft.com/office/drawing/2014/main" id="{98797991-E306-4F3B-95C8-832FAAEEA3D4}"/>
                </a:ext>
              </a:extLst>
            </p:cNvPr>
            <p:cNvSpPr txBox="1"/>
            <p:nvPr/>
          </p:nvSpPr>
          <p:spPr>
            <a:xfrm>
              <a:off x="8863426" y="6015837"/>
              <a:ext cx="399468" cy="369332"/>
            </a:xfrm>
            <a:prstGeom prst="rect">
              <a:avLst/>
            </a:prstGeom>
            <a:noFill/>
          </p:spPr>
          <p:txBody>
            <a:bodyPr wrap="none" rtlCol="0">
              <a:spAutoFit/>
            </a:bodyPr>
            <a:lstStyle/>
            <a:p>
              <a:r>
                <a:rPr lang="en-US" dirty="0"/>
                <a:t>L4</a:t>
              </a:r>
            </a:p>
          </p:txBody>
        </p:sp>
        <p:cxnSp>
          <p:nvCxnSpPr>
            <p:cNvPr id="38" name="Straight Connector 37">
              <a:extLst>
                <a:ext uri="{FF2B5EF4-FFF2-40B4-BE49-F238E27FC236}">
                  <a16:creationId xmlns:a16="http://schemas.microsoft.com/office/drawing/2014/main" id="{19E11FB4-A3FF-4EEE-B2F0-AB9D744B0F79}"/>
                </a:ext>
              </a:extLst>
            </p:cNvPr>
            <p:cNvCxnSpPr>
              <a:cxnSpLocks/>
            </p:cNvCxnSpPr>
            <p:nvPr/>
          </p:nvCxnSpPr>
          <p:spPr>
            <a:xfrm flipV="1">
              <a:off x="8404107" y="5133703"/>
              <a:ext cx="0" cy="136290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96AEC3F-3180-4856-B070-EFDF3049584A}"/>
                </a:ext>
              </a:extLst>
            </p:cNvPr>
            <p:cNvCxnSpPr>
              <a:cxnSpLocks/>
            </p:cNvCxnSpPr>
            <p:nvPr/>
          </p:nvCxnSpPr>
          <p:spPr>
            <a:xfrm>
              <a:off x="8399585" y="6269997"/>
              <a:ext cx="319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4EFB293-6255-4303-939C-61C77E039C95}"/>
                </a:ext>
              </a:extLst>
            </p:cNvPr>
            <p:cNvSpPr txBox="1"/>
            <p:nvPr/>
          </p:nvSpPr>
          <p:spPr>
            <a:xfrm>
              <a:off x="8369394" y="6258448"/>
              <a:ext cx="423514" cy="369332"/>
            </a:xfrm>
            <a:prstGeom prst="rect">
              <a:avLst/>
            </a:prstGeom>
            <a:noFill/>
          </p:spPr>
          <p:txBody>
            <a:bodyPr wrap="none" rtlCol="0">
              <a:spAutoFit/>
            </a:bodyPr>
            <a:lstStyle/>
            <a:p>
              <a:r>
                <a:rPr lang="en-US" dirty="0">
                  <a:solidFill>
                    <a:srgbClr val="FF0000"/>
                  </a:solidFill>
                </a:rPr>
                <a:t>p1</a:t>
              </a:r>
            </a:p>
          </p:txBody>
        </p:sp>
      </p:grpSp>
      <p:sp>
        <p:nvSpPr>
          <p:cNvPr id="42" name="TextBox 41">
            <a:extLst>
              <a:ext uri="{FF2B5EF4-FFF2-40B4-BE49-F238E27FC236}">
                <a16:creationId xmlns:a16="http://schemas.microsoft.com/office/drawing/2014/main" id="{4DCF4ECA-17E5-44F2-B520-80B87390173D}"/>
              </a:ext>
            </a:extLst>
          </p:cNvPr>
          <p:cNvSpPr txBox="1"/>
          <p:nvPr/>
        </p:nvSpPr>
        <p:spPr>
          <a:xfrm>
            <a:off x="186268" y="101120"/>
            <a:ext cx="5101718" cy="523220"/>
          </a:xfrm>
          <a:prstGeom prst="rect">
            <a:avLst/>
          </a:prstGeom>
          <a:noFill/>
        </p:spPr>
        <p:txBody>
          <a:bodyPr wrap="none" rtlCol="0">
            <a:spAutoFit/>
          </a:bodyPr>
          <a:lstStyle/>
          <a:p>
            <a:r>
              <a:rPr lang="en-US" sz="2800" u="sng" dirty="0"/>
              <a:t>Tolerance analysis of pin insertion</a:t>
            </a:r>
          </a:p>
        </p:txBody>
      </p:sp>
      <p:sp>
        <p:nvSpPr>
          <p:cNvPr id="9" name="Slide Number Placeholder 8">
            <a:extLst>
              <a:ext uri="{FF2B5EF4-FFF2-40B4-BE49-F238E27FC236}">
                <a16:creationId xmlns:a16="http://schemas.microsoft.com/office/drawing/2014/main" id="{BFE05E9C-C259-3DAE-EBE0-B65FAC08879D}"/>
              </a:ext>
            </a:extLst>
          </p:cNvPr>
          <p:cNvSpPr>
            <a:spLocks noGrp="1"/>
          </p:cNvSpPr>
          <p:nvPr>
            <p:ph type="sldNum" sz="quarter" idx="12"/>
          </p:nvPr>
        </p:nvSpPr>
        <p:spPr/>
        <p:txBody>
          <a:bodyPr/>
          <a:lstStyle/>
          <a:p>
            <a:fld id="{800C313E-B103-4E4C-BC7A-A5D7AD423E35}" type="slidenum">
              <a:rPr lang="en-US" smtClean="0"/>
              <a:t>8</a:t>
            </a:fld>
            <a:endParaRPr lang="en-US"/>
          </a:p>
        </p:txBody>
      </p:sp>
    </p:spTree>
    <p:extLst>
      <p:ext uri="{BB962C8B-B14F-4D97-AF65-F5344CB8AC3E}">
        <p14:creationId xmlns:p14="http://schemas.microsoft.com/office/powerpoint/2010/main" val="3571946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048AA080-AF09-433B-8724-277F93205AFA}"/>
              </a:ext>
            </a:extLst>
          </p:cNvPr>
          <p:cNvSpPr txBox="1"/>
          <p:nvPr/>
        </p:nvSpPr>
        <p:spPr>
          <a:xfrm>
            <a:off x="339635" y="1236186"/>
            <a:ext cx="7707085" cy="5078313"/>
          </a:xfrm>
          <a:prstGeom prst="rect">
            <a:avLst/>
          </a:prstGeom>
          <a:noFill/>
        </p:spPr>
        <p:txBody>
          <a:bodyPr wrap="square" rtlCol="0">
            <a:spAutoFit/>
          </a:bodyPr>
          <a:lstStyle/>
          <a:p>
            <a:r>
              <a:rPr lang="en-US" dirty="0"/>
              <a:t>Take the back surface of the adapter board as the origin ‘o’.</a:t>
            </a:r>
          </a:p>
          <a:p>
            <a:endParaRPr lang="en-US" dirty="0"/>
          </a:p>
          <a:p>
            <a:r>
              <a:rPr lang="en-US" b="1" dirty="0"/>
              <a:t>The position of the pin tip of the adapter board connector relative to the origin:</a:t>
            </a:r>
          </a:p>
          <a:p>
            <a:endParaRPr lang="en-US" dirty="0"/>
          </a:p>
          <a:p>
            <a:r>
              <a:rPr lang="en-US" dirty="0">
                <a:solidFill>
                  <a:srgbClr val="FF0000"/>
                </a:solidFill>
              </a:rPr>
              <a:t>p2 </a:t>
            </a:r>
            <a:r>
              <a:rPr lang="en-US" dirty="0"/>
              <a:t>= A - B = (13.46mm) - (5.08mm) = 8.38mm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i="1" dirty="0"/>
              <a:t>* Tolerance information of the connector is not available.</a:t>
            </a:r>
          </a:p>
          <a:p>
            <a:endParaRPr lang="en-US" dirty="0"/>
          </a:p>
        </p:txBody>
      </p:sp>
      <p:grpSp>
        <p:nvGrpSpPr>
          <p:cNvPr id="42" name="Group 41">
            <a:extLst>
              <a:ext uri="{FF2B5EF4-FFF2-40B4-BE49-F238E27FC236}">
                <a16:creationId xmlns:a16="http://schemas.microsoft.com/office/drawing/2014/main" id="{C63362B6-9553-4D76-9964-381E7C8261FB}"/>
              </a:ext>
            </a:extLst>
          </p:cNvPr>
          <p:cNvGrpSpPr/>
          <p:nvPr/>
        </p:nvGrpSpPr>
        <p:grpSpPr>
          <a:xfrm>
            <a:off x="7961119" y="158119"/>
            <a:ext cx="3891246" cy="6541762"/>
            <a:chOff x="7034309" y="226858"/>
            <a:chExt cx="3891246" cy="6541762"/>
          </a:xfrm>
        </p:grpSpPr>
        <p:pic>
          <p:nvPicPr>
            <p:cNvPr id="3" name="Picture 2">
              <a:extLst>
                <a:ext uri="{FF2B5EF4-FFF2-40B4-BE49-F238E27FC236}">
                  <a16:creationId xmlns:a16="http://schemas.microsoft.com/office/drawing/2014/main" id="{B32D9E00-EF94-4306-92E2-A048E780C8BD}"/>
                </a:ext>
              </a:extLst>
            </p:cNvPr>
            <p:cNvPicPr>
              <a:picLocks noChangeAspect="1"/>
            </p:cNvPicPr>
            <p:nvPr/>
          </p:nvPicPr>
          <p:blipFill>
            <a:blip r:embed="rId2"/>
            <a:stretch>
              <a:fillRect/>
            </a:stretch>
          </p:blipFill>
          <p:spPr>
            <a:xfrm>
              <a:off x="7034309" y="794230"/>
              <a:ext cx="3891246" cy="5269540"/>
            </a:xfrm>
            <a:prstGeom prst="rect">
              <a:avLst/>
            </a:prstGeom>
          </p:spPr>
        </p:pic>
        <p:cxnSp>
          <p:nvCxnSpPr>
            <p:cNvPr id="8" name="Straight Connector 7">
              <a:extLst>
                <a:ext uri="{FF2B5EF4-FFF2-40B4-BE49-F238E27FC236}">
                  <a16:creationId xmlns:a16="http://schemas.microsoft.com/office/drawing/2014/main" id="{2BBF673C-8BFA-454E-9BA2-D085E4838761}"/>
                </a:ext>
              </a:extLst>
            </p:cNvPr>
            <p:cNvCxnSpPr>
              <a:cxnSpLocks/>
            </p:cNvCxnSpPr>
            <p:nvPr/>
          </p:nvCxnSpPr>
          <p:spPr>
            <a:xfrm flipV="1">
              <a:off x="8399585" y="592183"/>
              <a:ext cx="0" cy="71274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62A420-2716-4ADF-9C15-DA5AF9966AF0}"/>
                </a:ext>
              </a:extLst>
            </p:cNvPr>
            <p:cNvCxnSpPr/>
            <p:nvPr/>
          </p:nvCxnSpPr>
          <p:spPr>
            <a:xfrm flipV="1">
              <a:off x="8401966" y="2895600"/>
              <a:ext cx="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844C98B-4454-4DC6-BD2A-4EB5FA3017A4}"/>
                </a:ext>
              </a:extLst>
            </p:cNvPr>
            <p:cNvCxnSpPr>
              <a:cxnSpLocks/>
            </p:cNvCxnSpPr>
            <p:nvPr/>
          </p:nvCxnSpPr>
          <p:spPr>
            <a:xfrm>
              <a:off x="8411301" y="6479177"/>
              <a:ext cx="6628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05BA02A-7E11-4654-80C7-F53B37DDE07B}"/>
                </a:ext>
              </a:extLst>
            </p:cNvPr>
            <p:cNvCxnSpPr>
              <a:cxnSpLocks/>
            </p:cNvCxnSpPr>
            <p:nvPr/>
          </p:nvCxnSpPr>
          <p:spPr>
            <a:xfrm flipV="1">
              <a:off x="9074109" y="4153690"/>
              <a:ext cx="0" cy="24822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6403257-0439-4F92-8AE1-7A6C50406802}"/>
                </a:ext>
              </a:extLst>
            </p:cNvPr>
            <p:cNvSpPr txBox="1"/>
            <p:nvPr/>
          </p:nvSpPr>
          <p:spPr>
            <a:xfrm>
              <a:off x="8258054" y="226858"/>
              <a:ext cx="306494" cy="369332"/>
            </a:xfrm>
            <a:prstGeom prst="rect">
              <a:avLst/>
            </a:prstGeom>
            <a:noFill/>
          </p:spPr>
          <p:txBody>
            <a:bodyPr wrap="none" rtlCol="0">
              <a:spAutoFit/>
            </a:bodyPr>
            <a:lstStyle/>
            <a:p>
              <a:r>
                <a:rPr lang="en-US" dirty="0"/>
                <a:t>o</a:t>
              </a:r>
            </a:p>
          </p:txBody>
        </p:sp>
        <p:cxnSp>
          <p:nvCxnSpPr>
            <p:cNvPr id="31" name="Straight Arrow Connector 30">
              <a:extLst>
                <a:ext uri="{FF2B5EF4-FFF2-40B4-BE49-F238E27FC236}">
                  <a16:creationId xmlns:a16="http://schemas.microsoft.com/office/drawing/2014/main" id="{B45DE7B1-6272-4114-AD83-B83873466615}"/>
                </a:ext>
              </a:extLst>
            </p:cNvPr>
            <p:cNvCxnSpPr>
              <a:cxnSpLocks/>
            </p:cNvCxnSpPr>
            <p:nvPr/>
          </p:nvCxnSpPr>
          <p:spPr>
            <a:xfrm>
              <a:off x="8240636" y="528260"/>
              <a:ext cx="30649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9E11FB4-A3FF-4EEE-B2F0-AB9D744B0F79}"/>
                </a:ext>
              </a:extLst>
            </p:cNvPr>
            <p:cNvCxnSpPr>
              <a:cxnSpLocks/>
            </p:cNvCxnSpPr>
            <p:nvPr/>
          </p:nvCxnSpPr>
          <p:spPr>
            <a:xfrm flipV="1">
              <a:off x="8404107" y="5133703"/>
              <a:ext cx="0" cy="150222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4EFB293-6255-4303-939C-61C77E039C95}"/>
                </a:ext>
              </a:extLst>
            </p:cNvPr>
            <p:cNvSpPr txBox="1"/>
            <p:nvPr/>
          </p:nvSpPr>
          <p:spPr>
            <a:xfrm>
              <a:off x="8530948" y="6399288"/>
              <a:ext cx="423514" cy="369332"/>
            </a:xfrm>
            <a:prstGeom prst="rect">
              <a:avLst/>
            </a:prstGeom>
            <a:noFill/>
          </p:spPr>
          <p:txBody>
            <a:bodyPr wrap="none" rtlCol="0">
              <a:spAutoFit/>
            </a:bodyPr>
            <a:lstStyle/>
            <a:p>
              <a:r>
                <a:rPr lang="en-US" dirty="0">
                  <a:solidFill>
                    <a:srgbClr val="FF0000"/>
                  </a:solidFill>
                </a:rPr>
                <a:t>p2</a:t>
              </a:r>
            </a:p>
          </p:txBody>
        </p:sp>
      </p:grpSp>
      <p:sp>
        <p:nvSpPr>
          <p:cNvPr id="43" name="TextBox 42">
            <a:extLst>
              <a:ext uri="{FF2B5EF4-FFF2-40B4-BE49-F238E27FC236}">
                <a16:creationId xmlns:a16="http://schemas.microsoft.com/office/drawing/2014/main" id="{22FE9F69-6639-43A4-B102-7097442F9A4A}"/>
              </a:ext>
            </a:extLst>
          </p:cNvPr>
          <p:cNvSpPr txBox="1"/>
          <p:nvPr/>
        </p:nvSpPr>
        <p:spPr>
          <a:xfrm>
            <a:off x="186268" y="101120"/>
            <a:ext cx="5101718" cy="523220"/>
          </a:xfrm>
          <a:prstGeom prst="rect">
            <a:avLst/>
          </a:prstGeom>
          <a:noFill/>
        </p:spPr>
        <p:txBody>
          <a:bodyPr wrap="none" rtlCol="0">
            <a:spAutoFit/>
          </a:bodyPr>
          <a:lstStyle/>
          <a:p>
            <a:r>
              <a:rPr lang="en-US" sz="2800" u="sng" dirty="0"/>
              <a:t>Tolerance analysis of pin insertion</a:t>
            </a:r>
          </a:p>
        </p:txBody>
      </p:sp>
      <p:pic>
        <p:nvPicPr>
          <p:cNvPr id="21" name="Picture 20">
            <a:extLst>
              <a:ext uri="{FF2B5EF4-FFF2-40B4-BE49-F238E27FC236}">
                <a16:creationId xmlns:a16="http://schemas.microsoft.com/office/drawing/2014/main" id="{3E2C5F09-4F0A-4BA5-B757-E98ED7653990}"/>
              </a:ext>
            </a:extLst>
          </p:cNvPr>
          <p:cNvPicPr>
            <a:picLocks noChangeAspect="1"/>
          </p:cNvPicPr>
          <p:nvPr/>
        </p:nvPicPr>
        <p:blipFill>
          <a:blip r:embed="rId3"/>
          <a:stretch>
            <a:fillRect/>
          </a:stretch>
        </p:blipFill>
        <p:spPr>
          <a:xfrm>
            <a:off x="5063531" y="2765811"/>
            <a:ext cx="2461961" cy="1853089"/>
          </a:xfrm>
          <a:prstGeom prst="rect">
            <a:avLst/>
          </a:prstGeom>
        </p:spPr>
      </p:pic>
      <p:grpSp>
        <p:nvGrpSpPr>
          <p:cNvPr id="20" name="Group 19">
            <a:extLst>
              <a:ext uri="{FF2B5EF4-FFF2-40B4-BE49-F238E27FC236}">
                <a16:creationId xmlns:a16="http://schemas.microsoft.com/office/drawing/2014/main" id="{45316142-11F2-4C98-B584-AAE108F5CAC8}"/>
              </a:ext>
            </a:extLst>
          </p:cNvPr>
          <p:cNvGrpSpPr/>
          <p:nvPr/>
        </p:nvGrpSpPr>
        <p:grpSpPr>
          <a:xfrm>
            <a:off x="1099127" y="3071875"/>
            <a:ext cx="3094050" cy="1547025"/>
            <a:chOff x="8666847" y="2311266"/>
            <a:chExt cx="3094050" cy="1547025"/>
          </a:xfrm>
        </p:grpSpPr>
        <p:pic>
          <p:nvPicPr>
            <p:cNvPr id="22" name="Picture 21">
              <a:extLst>
                <a:ext uri="{FF2B5EF4-FFF2-40B4-BE49-F238E27FC236}">
                  <a16:creationId xmlns:a16="http://schemas.microsoft.com/office/drawing/2014/main" id="{88409533-2AE8-43EC-8981-82BD547BB446}"/>
                </a:ext>
              </a:extLst>
            </p:cNvPr>
            <p:cNvPicPr>
              <a:picLocks noChangeAspect="1"/>
            </p:cNvPicPr>
            <p:nvPr/>
          </p:nvPicPr>
          <p:blipFill>
            <a:blip r:embed="rId4"/>
            <a:stretch>
              <a:fillRect/>
            </a:stretch>
          </p:blipFill>
          <p:spPr>
            <a:xfrm>
              <a:off x="8666847" y="2311266"/>
              <a:ext cx="3094050" cy="1547025"/>
            </a:xfrm>
            <a:prstGeom prst="rect">
              <a:avLst/>
            </a:prstGeom>
          </p:spPr>
        </p:pic>
        <p:sp>
          <p:nvSpPr>
            <p:cNvPr id="24" name="Rectangle 23">
              <a:extLst>
                <a:ext uri="{FF2B5EF4-FFF2-40B4-BE49-F238E27FC236}">
                  <a16:creationId xmlns:a16="http://schemas.microsoft.com/office/drawing/2014/main" id="{1F90568D-D48B-4DB8-8910-11B1E0BE03AB}"/>
                </a:ext>
              </a:extLst>
            </p:cNvPr>
            <p:cNvSpPr/>
            <p:nvPr/>
          </p:nvSpPr>
          <p:spPr>
            <a:xfrm>
              <a:off x="8795657" y="3222171"/>
              <a:ext cx="2098766" cy="2068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953B368-5A12-4579-889D-11522B8E4CB2}"/>
                </a:ext>
              </a:extLst>
            </p:cNvPr>
            <p:cNvSpPr/>
            <p:nvPr/>
          </p:nvSpPr>
          <p:spPr>
            <a:xfrm>
              <a:off x="10955385" y="3579223"/>
              <a:ext cx="618309" cy="2317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6F6ED664-B3D1-8B60-9E67-213F4285FB53}"/>
              </a:ext>
            </a:extLst>
          </p:cNvPr>
          <p:cNvSpPr>
            <a:spLocks noGrp="1"/>
          </p:cNvSpPr>
          <p:nvPr>
            <p:ph type="sldNum" sz="quarter" idx="12"/>
          </p:nvPr>
        </p:nvSpPr>
        <p:spPr/>
        <p:txBody>
          <a:bodyPr/>
          <a:lstStyle/>
          <a:p>
            <a:fld id="{800C313E-B103-4E4C-BC7A-A5D7AD423E35}" type="slidenum">
              <a:rPr lang="en-US" smtClean="0"/>
              <a:t>9</a:t>
            </a:fld>
            <a:endParaRPr lang="en-US"/>
          </a:p>
        </p:txBody>
      </p:sp>
    </p:spTree>
    <p:extLst>
      <p:ext uri="{BB962C8B-B14F-4D97-AF65-F5344CB8AC3E}">
        <p14:creationId xmlns:p14="http://schemas.microsoft.com/office/powerpoint/2010/main" val="2911612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552</Words>
  <Application>Microsoft Macintosh PowerPoint</Application>
  <PresentationFormat>Widescreen</PresentationFormat>
  <Paragraphs>97</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Helvetica</vt:lpstr>
      <vt:lpstr>Lucida Grande</vt:lpstr>
      <vt:lpstr>Office Theme</vt:lpstr>
      <vt:lpstr>Insertion Depth between FEMB and CR adapter board</vt:lpstr>
      <vt:lpstr>Not sufficient insertion depth between FEMB and CR adapter board</vt:lpstr>
      <vt:lpstr>PowerPoint Presentation</vt:lpstr>
      <vt:lpstr>PowerPoint Presentation</vt:lpstr>
      <vt:lpstr>A Visual Inspection (03/22/2023)</vt:lpstr>
      <vt:lpstr>Assembly Trial (03/22/2023)</vt:lpstr>
      <vt:lpstr>backups</vt:lpstr>
      <vt:lpstr>PowerPoint Presentation</vt:lpstr>
      <vt:lpstr>PowerPoint Presentation</vt:lpstr>
      <vt:lpstr>A solution to insufficient depth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Zhao, Manhong</dc:creator>
  <cp:lastModifiedBy>shan gao</cp:lastModifiedBy>
  <cp:revision>23</cp:revision>
  <dcterms:created xsi:type="dcterms:W3CDTF">2022-05-25T16:58:42Z</dcterms:created>
  <dcterms:modified xsi:type="dcterms:W3CDTF">2023-04-05T02:27:32Z</dcterms:modified>
</cp:coreProperties>
</file>