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4/3/2023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Spencer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Schiefelbein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April 3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rd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0969" y="931861"/>
            <a:ext cx="4343400" cy="5498756"/>
          </a:xfrm>
        </p:spPr>
        <p:txBody>
          <a:bodyPr/>
          <a:lstStyle/>
          <a:p>
            <a:r>
              <a:rPr lang="en-US" sz="1200" dirty="0"/>
              <a:t>Friday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Mu2e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MI12A/B prepared for Access for valve manipulations due to leak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MTA access followed by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Horn 1 RAW temperature fluctuations investigated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g-2 beam established in the evening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Fire alarm coded at D0 Assembly Building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700" dirty="0"/>
              <a:t>Roof leak onto fire panel was cause – covering placed over panel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Wind gusts in evening tripped some TLMs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GMPS trip in evening – experts came in and 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sz="1200" dirty="0"/>
              <a:t>Saturday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Adjusted intensity to NuMI as needed based on Horn RAW temp alarms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MTA finished with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MIRF16 investigated by techs – no issues found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 err="1"/>
              <a:t>Debuncher</a:t>
            </a:r>
            <a:r>
              <a:rPr lang="en-US" sz="900" dirty="0"/>
              <a:t> tripped – PLC errors again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700" dirty="0"/>
              <a:t>Linac MC replaced modules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700" dirty="0"/>
              <a:t>Tripped again, so left off and are running without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" dirty="0"/>
          </a:p>
          <a:p>
            <a:r>
              <a:rPr lang="en-US" sz="1200" dirty="0"/>
              <a:t>Sunday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Series of Recycler RF02 trips on Spark Tuner Fault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DM replaced broken belt on Booster Air handler unit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Accessed Source A HV Cabinet to reset Source A Heater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r>
              <a:rPr lang="en-US" sz="1200" dirty="0"/>
              <a:t>Monday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MS2LCW system tripped off at ~0400h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700" dirty="0"/>
              <a:t>Experts filled system this morning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NuMI beam disabled at ~0800h for Horn 1 RAW temperatures investigation</a:t>
            </a:r>
          </a:p>
          <a:p>
            <a:endParaRPr lang="en-US" sz="900" dirty="0"/>
          </a:p>
          <a:p>
            <a:r>
              <a:rPr lang="en-US" sz="1200" dirty="0"/>
              <a:t>Current Conditions: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BNB: 5.04 E16 p/</a:t>
            </a:r>
            <a:r>
              <a:rPr lang="en-US" sz="900" dirty="0" err="1"/>
              <a:t>hr</a:t>
            </a:r>
            <a:endParaRPr lang="en-US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Muon 1.02E12 </a:t>
            </a:r>
            <a:r>
              <a:rPr lang="en-US" sz="900" dirty="0" err="1"/>
              <a:t>PoT</a:t>
            </a:r>
            <a:endParaRPr lang="en-US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900" dirty="0"/>
              <a:t>Establishing beam to MTest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4/3/2023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31C8F8BB-4E60-8786-1570-925286FC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" r="4020" b="-26"/>
          <a:stretch/>
        </p:blipFill>
        <p:spPr>
          <a:xfrm rot="5400000">
            <a:off x="4033663" y="1517331"/>
            <a:ext cx="5388456" cy="401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1626</TotalTime>
  <Words>198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256</cp:revision>
  <cp:lastPrinted>2019-03-11T13:45:25Z</cp:lastPrinted>
  <dcterms:created xsi:type="dcterms:W3CDTF">2015-11-15T15:32:11Z</dcterms:created>
  <dcterms:modified xsi:type="dcterms:W3CDTF">2023-04-03T14:43:14Z</dcterms:modified>
</cp:coreProperties>
</file>