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0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4/5/2023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April 4th,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583" y="865431"/>
            <a:ext cx="5107013" cy="55038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Monday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Horn 1 RAW temp investigation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Adjusted PID loop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I:HP608N odd behavior again, held off NuMI permit for a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Tuesday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NuMI horn trip, Experts investigated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Replaced the Safety Relay Chassis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M4 Access all 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Remnant resistivity low, turned off Muon And SY power supplies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Flow was increased, was able to run to g-2 overnight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GMPS trip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GMPS racked out and investigated GMPS1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I:KPS4A tripped off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Replaced thyratron with spare and also replaced Fil/Res PS chassis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Continues to trip off occasionally on pre-fire, likely cause for a couple of NuMI RAD trips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Wednesday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M4 access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4/5/2023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AC42C14-4B4C-D104-ADEF-5F797AE16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65763" y="1630834"/>
            <a:ext cx="5176296" cy="369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2015</TotalTime>
  <Words>130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140</cp:revision>
  <cp:lastPrinted>2014-01-20T19:40:21Z</cp:lastPrinted>
  <dcterms:created xsi:type="dcterms:W3CDTF">2019-06-21T13:10:56Z</dcterms:created>
  <dcterms:modified xsi:type="dcterms:W3CDTF">2023-04-05T13:54:11Z</dcterms:modified>
</cp:coreProperties>
</file>