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626" r:id="rId3"/>
    <p:sldId id="628" r:id="rId4"/>
    <p:sldId id="627" r:id="rId5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B18"/>
    <a:srgbClr val="004C97"/>
    <a:srgbClr val="63666A"/>
    <a:srgbClr val="4E4E4E"/>
    <a:srgbClr val="A25E20"/>
    <a:srgbClr val="C7C7C7"/>
    <a:srgbClr val="A7A8AA"/>
    <a:srgbClr val="50504E"/>
    <a:srgbClr val="404040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7446" autoAdjust="0"/>
  </p:normalViewPr>
  <p:slideViewPr>
    <p:cSldViewPr snapToGrid="0" snapToObjects="1" showGuides="1">
      <p:cViewPr varScale="1">
        <p:scale>
          <a:sx n="90" d="100"/>
          <a:sy n="90" d="100"/>
        </p:scale>
        <p:origin x="768" y="4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0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33671-1C65-49B2-9695-852947D0F27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10/17/22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F7C62-C3AE-490C-AFF9-CED980AEA7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Nino Chelidze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89A0C-0EE0-4123-B89C-63161BEBE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10/19/22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2"/>
            <a:ext cx="8499231" cy="1052762"/>
          </a:xfrm>
        </p:spPr>
        <p:txBody>
          <a:bodyPr/>
          <a:lstStyle/>
          <a:p>
            <a:r>
              <a:rPr lang="en-US" i="1" dirty="0"/>
              <a:t>Jeff Eldred</a:t>
            </a:r>
          </a:p>
          <a:p>
            <a:r>
              <a:rPr lang="en-US" i="1" dirty="0"/>
              <a:t>Wednesday, April 5, 2023</a:t>
            </a:r>
          </a:p>
          <a:p>
            <a:r>
              <a:rPr lang="en-US" i="1" dirty="0"/>
              <a:t>Huddle + virtual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4152257"/>
            <a:ext cx="8499232" cy="1315524"/>
          </a:xfrm>
        </p:spPr>
        <p:txBody>
          <a:bodyPr>
            <a:noAutofit/>
          </a:bodyPr>
          <a:lstStyle/>
          <a:p>
            <a:r>
              <a:rPr lang="en-US" dirty="0"/>
              <a:t>9am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43" y="840208"/>
            <a:ext cx="8862237" cy="566400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MI / </a:t>
            </a:r>
            <a:r>
              <a:rPr lang="en-US" sz="1800" b="1" dirty="0" err="1"/>
              <a:t>NuMI</a:t>
            </a:r>
            <a:r>
              <a:rPr lang="en-US" sz="1800" b="1" dirty="0"/>
              <a:t> Power</a:t>
            </a:r>
          </a:p>
          <a:p>
            <a:pPr marL="0" indent="0">
              <a:buNone/>
            </a:pPr>
            <a:r>
              <a:rPr lang="en-US" sz="1800" dirty="0"/>
              <a:t>- Ran 850kW while Switchyard was off.</a:t>
            </a:r>
          </a:p>
          <a:p>
            <a:pPr marL="0" indent="0">
              <a:buNone/>
            </a:pPr>
            <a:r>
              <a:rPr lang="en-US" sz="1800" dirty="0"/>
              <a:t>- KPS4A </a:t>
            </a:r>
            <a:r>
              <a:rPr lang="en-US" sz="1800" dirty="0" err="1"/>
              <a:t>NuMI</a:t>
            </a:r>
            <a:r>
              <a:rPr lang="en-US" sz="1800" dirty="0"/>
              <a:t> kicker about 6 </a:t>
            </a:r>
            <a:r>
              <a:rPr lang="en-US" sz="1800" dirty="0" err="1"/>
              <a:t>hrs</a:t>
            </a:r>
            <a:r>
              <a:rPr lang="en-US" sz="1800" dirty="0"/>
              <a:t> downtime last night.</a:t>
            </a:r>
          </a:p>
          <a:p>
            <a:pPr marL="0" indent="0">
              <a:buNone/>
            </a:pPr>
            <a:r>
              <a:rPr lang="en-US" sz="1800" dirty="0"/>
              <a:t>-- request for another 1-2 hour for conditioning after 9 o’clock.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NuMI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 Horn Power Supply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- Ye</a:t>
            </a:r>
            <a:r>
              <a:rPr lang="en-US" sz="1800" dirty="0" err="1"/>
              <a:t>sterday</a:t>
            </a:r>
            <a:r>
              <a:rPr lang="en-US" sz="1800" dirty="0"/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240kA overcurrent trip (vs 210kA limit) on pulse sent to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NuMI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 horn.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- Fixed yesterday afternoon (replaces relay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chasis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).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1800" b="1" dirty="0"/>
              <a:t>GMPS Trip Fri &amp; Tues</a:t>
            </a:r>
          </a:p>
          <a:p>
            <a:pPr marL="0" indent="0">
              <a:buNone/>
            </a:pPr>
            <a:r>
              <a:rPr lang="en-US" sz="1800" dirty="0"/>
              <a:t>- Replaced T0 card, experts will continue to monitor.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1800" b="1" dirty="0" err="1"/>
              <a:t>MCenter</a:t>
            </a:r>
            <a:r>
              <a:rPr lang="en-US" sz="1800" b="1" dirty="0"/>
              <a:t> </a:t>
            </a:r>
          </a:p>
          <a:p>
            <a:pPr marL="0" indent="0">
              <a:buNone/>
            </a:pPr>
            <a:r>
              <a:rPr lang="en-US" sz="1800" dirty="0"/>
              <a:t>- Signoffs yesterday, experiment in 1-2 weeks.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1800" b="1" dirty="0"/>
              <a:t>Proton Source Studies</a:t>
            </a:r>
          </a:p>
          <a:p>
            <a:pPr marL="0" indent="0">
              <a:buNone/>
            </a:pPr>
            <a:r>
              <a:rPr lang="en-US" sz="1800" dirty="0"/>
              <a:t>- Prepare list of studies, asking for better documentation of study topics.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Plan for This Week, Next Week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6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43" y="840208"/>
            <a:ext cx="8862237" cy="566400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Water Resistivity &amp; CUB Columns</a:t>
            </a:r>
          </a:p>
          <a:p>
            <a:pPr marL="0" indent="0">
              <a:buNone/>
            </a:pPr>
            <a:r>
              <a:rPr lang="en-US" sz="1800" dirty="0"/>
              <a:t>- Insufficient LCW water resistivity (~4.5 </a:t>
            </a:r>
            <a:r>
              <a:rPr lang="en-US" sz="1800" dirty="0" err="1"/>
              <a:t>MOhm</a:t>
            </a:r>
            <a:r>
              <a:rPr lang="en-US" sz="1800" dirty="0"/>
              <a:t> at F1 right now)</a:t>
            </a:r>
          </a:p>
          <a:p>
            <a:pPr marL="0" indent="0">
              <a:buNone/>
            </a:pPr>
            <a:r>
              <a:rPr lang="en-US" sz="1800" dirty="0"/>
              <a:t>- Muon held off until 8pm last night (when not in access).</a:t>
            </a:r>
          </a:p>
          <a:p>
            <a:pPr marL="0" indent="0">
              <a:buNone/>
            </a:pPr>
            <a:r>
              <a:rPr lang="en-US" sz="1800" dirty="0"/>
              <a:t>- Switchyard held off all night.</a:t>
            </a:r>
          </a:p>
          <a:p>
            <a:pPr marL="0" indent="0">
              <a:buNone/>
            </a:pPr>
            <a:r>
              <a:rPr lang="en-US" sz="1800" dirty="0"/>
              <a:t>-- Current limits: Switchyard (&gt;4 </a:t>
            </a:r>
            <a:r>
              <a:rPr lang="en-US" sz="1800" dirty="0" err="1"/>
              <a:t>MOhm</a:t>
            </a:r>
            <a:r>
              <a:rPr lang="en-US" sz="1800" dirty="0"/>
              <a:t>), Muon (&gt;3 </a:t>
            </a:r>
            <a:r>
              <a:rPr lang="en-US" sz="1800" dirty="0" err="1"/>
              <a:t>MOhm</a:t>
            </a:r>
            <a:r>
              <a:rPr lang="en-US" sz="1800" dirty="0"/>
              <a:t>), + MC approval.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Mu2e M4 Line Work</a:t>
            </a:r>
          </a:p>
          <a:p>
            <a:pPr marL="0" indent="0">
              <a:buNone/>
            </a:pPr>
            <a:r>
              <a:rPr lang="en-US" sz="1800" dirty="0"/>
              <a:t>- Hydrostatic testing and HRS </a:t>
            </a:r>
            <a:r>
              <a:rPr lang="en-US" sz="1800" dirty="0" err="1"/>
              <a:t>pumbing</a:t>
            </a:r>
            <a:r>
              <a:rPr lang="en-US" sz="1800" dirty="0"/>
              <a:t> work in M4 line.</a:t>
            </a:r>
          </a:p>
          <a:p>
            <a:pPr marL="0" indent="0">
              <a:buNone/>
            </a:pPr>
            <a:r>
              <a:rPr lang="en-US" sz="1800" dirty="0"/>
              <a:t>- Does not interfere with Delivery Ring BPM studies.</a:t>
            </a:r>
          </a:p>
          <a:p>
            <a:pPr marL="0" indent="0">
              <a:buNone/>
            </a:pPr>
            <a:r>
              <a:rPr lang="en-US" sz="1800" dirty="0"/>
              <a:t>- Started yesterday, expect to complete today.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Plan for This Week, Next Week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8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43" y="840208"/>
            <a:ext cx="8862237" cy="566400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Linac DTL Tank 5</a:t>
            </a:r>
          </a:p>
          <a:p>
            <a:pPr marL="0" indent="0">
              <a:buNone/>
            </a:pPr>
            <a:r>
              <a:rPr lang="en-US" sz="1800" dirty="0"/>
              <a:t>- Vacuum, temperature seem more stable after the switch to dedicated water skid.</a:t>
            </a:r>
          </a:p>
          <a:p>
            <a:pPr marL="0" indent="0">
              <a:buNone/>
            </a:pPr>
            <a:r>
              <a:rPr lang="en-US" sz="1800" dirty="0"/>
              <a:t>- Full repair option being coordinated, not scheduled yet, will require a week downtime.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1800" b="1" dirty="0"/>
              <a:t>AP-0 Air System Work</a:t>
            </a:r>
          </a:p>
          <a:p>
            <a:pPr marL="0" indent="0">
              <a:buNone/>
            </a:pPr>
            <a:r>
              <a:rPr lang="en-US" sz="1800" dirty="0"/>
              <a:t>-- Scheduled for April 17, to go for about 6 weeks (~May 29)</a:t>
            </a:r>
          </a:p>
          <a:p>
            <a:pPr marL="0" indent="0">
              <a:buNone/>
            </a:pPr>
            <a:r>
              <a:rPr lang="en-US" sz="1800" dirty="0"/>
              <a:t>-- Procedure identified to avoid Switchyard downtime.</a:t>
            </a:r>
          </a:p>
          <a:p>
            <a:pPr marL="0" indent="0">
              <a:buNone/>
            </a:pPr>
            <a:r>
              <a:rPr lang="en-US" sz="1800" dirty="0"/>
              <a:t>-- Still resolving whether Delivery Ring studies will be inhibited.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June International Booster Studies</a:t>
            </a:r>
          </a:p>
          <a:p>
            <a:pPr marL="0" indent="0">
              <a:buNone/>
            </a:pPr>
            <a:r>
              <a:rPr lang="en-US" sz="1800" dirty="0"/>
              <a:t>-- Scheduled for week of June 26-30th, also Users Meeting Week.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Shutdown “Beam Off” Date: July 9th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4825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33873</TotalTime>
  <Words>341</Words>
  <Application>Microsoft Office PowerPoint</Application>
  <PresentationFormat>On-screen Show (4:3)</PresentationFormat>
  <Paragraphs>54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Fermilab_PPT_090815</vt:lpstr>
      <vt:lpstr>PowerPoint Presentation</vt:lpstr>
      <vt:lpstr>Current Plan for This Week, Next Week</vt:lpstr>
      <vt:lpstr>Current Plan for This Week, Next Week</vt:lpstr>
      <vt:lpstr>Outlook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jseldredphysics@gmail.com</cp:lastModifiedBy>
  <cp:revision>587</cp:revision>
  <cp:lastPrinted>2018-06-08T12:53:17Z</cp:lastPrinted>
  <dcterms:created xsi:type="dcterms:W3CDTF">2016-03-03T19:44:14Z</dcterms:created>
  <dcterms:modified xsi:type="dcterms:W3CDTF">2023-04-05T14:50:23Z</dcterms:modified>
</cp:coreProperties>
</file>