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54"/>
    <p:restoredTop sz="94580"/>
  </p:normalViewPr>
  <p:slideViewPr>
    <p:cSldViewPr snapToGrid="0">
      <p:cViewPr varScale="1">
        <p:scale>
          <a:sx n="75" d="100"/>
          <a:sy n="75" d="100"/>
        </p:scale>
        <p:origin x="176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58664-B4E3-8557-2501-DF0965F36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101A3-EBED-A4A7-30C1-C73FCA5C3C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8D9B9-C414-F611-AB4E-CE71ECE89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E5CA-F483-C841-843E-CD55093DF6A6}" type="datetimeFigureOut">
              <a:rPr lang="en-US" smtClean="0"/>
              <a:t>6/5/24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7C66A-31B3-6781-D174-1013D057B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97880-991D-20E8-ED82-62E5DC151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2E2BF-3588-AA4E-8EA6-FB199EE1B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84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91735-A1A7-2241-3EDA-A406BFB24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9E0BDB-9FB5-CC94-21EA-D506E7F19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E0EC9-137C-E9DF-27F2-102761554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E5CA-F483-C841-843E-CD55093DF6A6}" type="datetimeFigureOut">
              <a:rPr lang="en-US" smtClean="0"/>
              <a:t>6/5/24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0562C-B970-FF4D-EC14-9E8BAAE8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42F53-229F-4A26-0C69-01D2BC136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2E2BF-3588-AA4E-8EA6-FB199EE1B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19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18B893-7940-627C-D501-57FF41E810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7E1E5-05D2-2C5F-B0C8-67C9DCC4F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F25F2-DE0E-3D05-4B68-6F810CC31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E5CA-F483-C841-843E-CD55093DF6A6}" type="datetimeFigureOut">
              <a:rPr lang="en-US" smtClean="0"/>
              <a:t>6/5/24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5A6FA-17C2-315C-9DA2-7011A59F6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7BF69-345C-BFDE-49CE-42DE37487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2E2BF-3588-AA4E-8EA6-FB199EE1B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2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141E9-F0F1-9751-ACE5-41AE0FB2E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104D5-AA10-1C18-1278-35F3B8152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4FA6D-C7EC-0C94-0A3A-FBACA439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E5CA-F483-C841-843E-CD55093DF6A6}" type="datetimeFigureOut">
              <a:rPr lang="en-US" smtClean="0"/>
              <a:t>6/5/24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5046C-B27C-A831-21F1-2131E1659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5A685-A097-7342-3D00-816072F7A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2E2BF-3588-AA4E-8EA6-FB199EE1B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8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C582D-D6DE-2A0F-FDDC-6C7CCC89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7CC06-2DDD-C2B0-45B6-A106F63BF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05628-604A-7F3E-B13B-210DF7484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E5CA-F483-C841-843E-CD55093DF6A6}" type="datetimeFigureOut">
              <a:rPr lang="en-US" smtClean="0"/>
              <a:t>6/5/24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490AC-F4DB-A960-D145-950333663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F4515-7B54-D679-C927-F769E05D7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2E2BF-3588-AA4E-8EA6-FB199EE1B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99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1552F-5B08-2F05-DDC8-0CE98AEF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0AD21-DBB8-21E9-47E6-9415DB55A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8A3FB6-E78D-F332-866E-C142E7592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EA29B-F6E0-EEE9-2B4B-B5214809A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E5CA-F483-C841-843E-CD55093DF6A6}" type="datetimeFigureOut">
              <a:rPr lang="en-US" smtClean="0"/>
              <a:t>6/5/24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1B17D-6CE8-7ACF-7E70-FA69FF137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BF2C3-C8E3-0D61-5F2E-B8241BEC4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2E2BF-3588-AA4E-8EA6-FB199EE1B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1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662E4-D7A9-2E25-E109-DA3C524C7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CB092-49CA-2475-7818-CE2FE86A5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53C52B-45DF-9E65-266F-8F13A869C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12E907-4666-277A-434B-833D5C72BE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89EE77-7028-BCF0-D53A-22C13F98F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181179-6B8B-45D5-A387-58BEAA231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E5CA-F483-C841-843E-CD55093DF6A6}" type="datetimeFigureOut">
              <a:rPr lang="en-US" smtClean="0"/>
              <a:t>6/5/24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C975B5-9D3B-D605-44C7-EF9E72E5C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AA22CF-0BF3-D371-87A0-E346DB306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2E2BF-3588-AA4E-8EA6-FB199EE1B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8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BEA88-0A77-C222-474B-FD5B3222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DBAE68-6E03-AF30-3CBC-C307ABA31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E5CA-F483-C841-843E-CD55093DF6A6}" type="datetimeFigureOut">
              <a:rPr lang="en-US" smtClean="0"/>
              <a:t>6/5/24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B4915E-7DC4-7CBA-9AFB-D053556F0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BF619-5F70-91D4-BDE9-5A1F5562F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2E2BF-3588-AA4E-8EA6-FB199EE1B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5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940B3A-90B6-0257-80BA-F6C57AD54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E5CA-F483-C841-843E-CD55093DF6A6}" type="datetimeFigureOut">
              <a:rPr lang="en-US" smtClean="0"/>
              <a:t>6/5/24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BEC1C0-53BD-8136-4476-C0A6B16DB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FF045-677C-4136-455C-537F17ED1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2E2BF-3588-AA4E-8EA6-FB199EE1B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640A6-8EF1-3DF3-0F6D-698D660F8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8965D-7513-664C-7DDD-8CE9377AA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400125-9376-DD20-51AF-B4CE442C1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590F-435F-ABCA-EE4C-CD0AEEFFA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E5CA-F483-C841-843E-CD55093DF6A6}" type="datetimeFigureOut">
              <a:rPr lang="en-US" smtClean="0"/>
              <a:t>6/5/24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9BB833-E2D6-2E00-292B-CC47A8CA5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5BE72-7962-6879-89BE-D91342406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2E2BF-3588-AA4E-8EA6-FB199EE1B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7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82D47-8132-1888-4B13-117B90DF8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A06476-325D-A57B-ABD7-DD47F15D6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C9DE99-E435-B22D-15EC-29CE800D7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705772-49F8-F344-693B-EFF740043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E5CA-F483-C841-843E-CD55093DF6A6}" type="datetimeFigureOut">
              <a:rPr lang="en-US" smtClean="0"/>
              <a:t>6/5/24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73CF07-5EC1-7B36-E7B5-BF96C3D9D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322E4B-F73A-74F0-E7CE-A68F8ABC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2E2BF-3588-AA4E-8EA6-FB199EE1B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8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C700DB-09C9-B9C1-581A-A7716686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ECC7B-553B-5C96-7E77-15F5EB700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2171B-24AF-F66F-E40E-F486D0E13D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E6E5CA-F483-C841-843E-CD55093DF6A6}" type="datetimeFigureOut">
              <a:rPr lang="en-US" smtClean="0"/>
              <a:t>6/5/24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AA8BD-A9D5-0FC4-3C5B-AD3C8BB4B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CC7EE-8748-DBB0-9DFE-EF4550CBC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42E2BF-3588-AA4E-8EA6-FB199EE1B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7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49ABB-89AB-28D0-2C24-7141D2AF5B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GEANT Reconstructions</a:t>
            </a:r>
            <a:br>
              <a:rPr lang="en-US" dirty="0"/>
            </a:br>
            <a:r>
              <a:rPr lang="en-US" sz="3600" dirty="0"/>
              <a:t>*Orientation Fixed (Again…)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968238-C08C-B28B-59AB-0DF48E8174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6/5/24</a:t>
            </a:r>
          </a:p>
        </p:txBody>
      </p:sp>
    </p:spTree>
    <p:extLst>
      <p:ext uri="{BB962C8B-B14F-4D97-AF65-F5344CB8AC3E}">
        <p14:creationId xmlns:p14="http://schemas.microsoft.com/office/powerpoint/2010/main" val="432033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image of a plane&#10;&#10;Description automatically generated">
            <a:extLst>
              <a:ext uri="{FF2B5EF4-FFF2-40B4-BE49-F238E27FC236}">
                <a16:creationId xmlns:a16="http://schemas.microsoft.com/office/drawing/2014/main" id="{018B1428-F0CA-71D1-E111-2D6BDBD85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1608296"/>
            <a:ext cx="3517119" cy="363526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ack and white image of a plane&#10;&#10;Description automatically generated">
            <a:extLst>
              <a:ext uri="{FF2B5EF4-FFF2-40B4-BE49-F238E27FC236}">
                <a16:creationId xmlns:a16="http://schemas.microsoft.com/office/drawing/2014/main" id="{E2CBDBAF-FB66-64D2-2A08-82D7B2B6E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676" y="1597843"/>
            <a:ext cx="3537345" cy="365616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black and white image of a square with a black border&#10;&#10;Description automatically generated">
            <a:extLst>
              <a:ext uri="{FF2B5EF4-FFF2-40B4-BE49-F238E27FC236}">
                <a16:creationId xmlns:a16="http://schemas.microsoft.com/office/drawing/2014/main" id="{4A9E3397-3FA2-A053-9B96-51B122647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336" y="1608296"/>
            <a:ext cx="3517120" cy="36352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638F71-9E74-8F39-D1F8-F51BBBF306BD}"/>
              </a:ext>
            </a:extLst>
          </p:cNvPr>
          <p:cNvSpPr txBox="1"/>
          <p:nvPr/>
        </p:nvSpPr>
        <p:spPr>
          <a:xfrm>
            <a:off x="890337" y="421106"/>
            <a:ext cx="762490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Final Reconstructions (XY Plane) – 500 Iterations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152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plane&#10;&#10;Description automatically generated with medium confidence">
            <a:extLst>
              <a:ext uri="{FF2B5EF4-FFF2-40B4-BE49-F238E27FC236}">
                <a16:creationId xmlns:a16="http://schemas.microsoft.com/office/drawing/2014/main" id="{E6113896-10F2-8F91-B6F6-B58DA5DB0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87201"/>
            <a:ext cx="5291666" cy="5483597"/>
          </a:xfrm>
          <a:prstGeom prst="rect">
            <a:avLst/>
          </a:prstGeom>
        </p:spPr>
      </p:pic>
      <p:pic>
        <p:nvPicPr>
          <p:cNvPr id="7" name="Picture 6" descr="A black and white image of a triangle&#10;&#10;Description automatically generated">
            <a:extLst>
              <a:ext uri="{FF2B5EF4-FFF2-40B4-BE49-F238E27FC236}">
                <a16:creationId xmlns:a16="http://schemas.microsoft.com/office/drawing/2014/main" id="{FB5E73EA-59A4-93F6-D2CE-07D3094EF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687201"/>
            <a:ext cx="5291667" cy="54835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5780FA-77CE-34C5-632D-1A0C5B85CD55}"/>
              </a:ext>
            </a:extLst>
          </p:cNvPr>
          <p:cNvSpPr txBox="1"/>
          <p:nvPr/>
        </p:nvSpPr>
        <p:spPr>
          <a:xfrm>
            <a:off x="805670" y="163981"/>
            <a:ext cx="7698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Final Reconstructions (YZ Plane) – 500 Iterations </a:t>
            </a:r>
          </a:p>
        </p:txBody>
      </p:sp>
    </p:spTree>
    <p:extLst>
      <p:ext uri="{BB962C8B-B14F-4D97-AF65-F5344CB8AC3E}">
        <p14:creationId xmlns:p14="http://schemas.microsoft.com/office/powerpoint/2010/main" val="3018519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meteorite&#10;&#10;Description automatically generated with medium confidence">
            <a:extLst>
              <a:ext uri="{FF2B5EF4-FFF2-40B4-BE49-F238E27FC236}">
                <a16:creationId xmlns:a16="http://schemas.microsoft.com/office/drawing/2014/main" id="{7F150EB3-C39B-E418-02B1-17E14A913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533" y="1189865"/>
            <a:ext cx="7772400" cy="2834067"/>
          </a:xfrm>
          <a:prstGeom prst="rect">
            <a:avLst/>
          </a:prstGeom>
        </p:spPr>
      </p:pic>
      <p:pic>
        <p:nvPicPr>
          <p:cNvPr id="9" name="Picture 8" descr="A diagram of a plane&#10;&#10;Description automatically generated with medium confidence">
            <a:extLst>
              <a:ext uri="{FF2B5EF4-FFF2-40B4-BE49-F238E27FC236}">
                <a16:creationId xmlns:a16="http://schemas.microsoft.com/office/drawing/2014/main" id="{C7E14AC2-0035-2386-E115-C52659FA4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565" y="4023933"/>
            <a:ext cx="7772400" cy="2834067"/>
          </a:xfrm>
          <a:prstGeom prst="rect">
            <a:avLst/>
          </a:prstGeom>
        </p:spPr>
      </p:pic>
      <p:pic>
        <p:nvPicPr>
          <p:cNvPr id="10" name="Picture 9" descr="A graph of a plane&#10;&#10;Description automatically generated with medium confidence">
            <a:extLst>
              <a:ext uri="{FF2B5EF4-FFF2-40B4-BE49-F238E27FC236}">
                <a16:creationId xmlns:a16="http://schemas.microsoft.com/office/drawing/2014/main" id="{D0A566FB-013F-899B-D701-139A320DA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231" y="1189866"/>
            <a:ext cx="2734872" cy="2834067"/>
          </a:xfrm>
          <a:prstGeom prst="rect">
            <a:avLst/>
          </a:prstGeom>
        </p:spPr>
      </p:pic>
      <p:pic>
        <p:nvPicPr>
          <p:cNvPr id="11" name="Picture 10" descr="A black and white image of a triangle&#10;&#10;Description automatically generated">
            <a:extLst>
              <a:ext uri="{FF2B5EF4-FFF2-40B4-BE49-F238E27FC236}">
                <a16:creationId xmlns:a16="http://schemas.microsoft.com/office/drawing/2014/main" id="{EC6A8ADC-4320-B6E0-1AEB-5AE2309D40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230" y="4023933"/>
            <a:ext cx="2734873" cy="28340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A4B013-2D8D-6D59-800B-4F6BF67C0DA3}"/>
              </a:ext>
            </a:extLst>
          </p:cNvPr>
          <p:cNvSpPr txBox="1"/>
          <p:nvPr/>
        </p:nvSpPr>
        <p:spPr>
          <a:xfrm>
            <a:off x="805670" y="163981"/>
            <a:ext cx="7698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Final Reconstructions (YZ Plane) – 500 Iterations </a:t>
            </a:r>
          </a:p>
        </p:txBody>
      </p:sp>
    </p:spTree>
    <p:extLst>
      <p:ext uri="{BB962C8B-B14F-4D97-AF65-F5344CB8AC3E}">
        <p14:creationId xmlns:p14="http://schemas.microsoft.com/office/powerpoint/2010/main" val="4210287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quare with a black line&#10;&#10;Description automatically generated with medium confidence">
            <a:extLst>
              <a:ext uri="{FF2B5EF4-FFF2-40B4-BE49-F238E27FC236}">
                <a16:creationId xmlns:a16="http://schemas.microsoft.com/office/drawing/2014/main" id="{2D366B76-83F6-AB8C-3679-5C07F87A9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4011" y="0"/>
            <a:ext cx="3317989" cy="3429000"/>
          </a:xfrm>
          <a:prstGeom prst="rect">
            <a:avLst/>
          </a:prstGeom>
        </p:spPr>
      </p:pic>
      <p:pic>
        <p:nvPicPr>
          <p:cNvPr id="7" name="Picture 6" descr="A black and white image of a plane&#10;&#10;Description automatically generated">
            <a:extLst>
              <a:ext uri="{FF2B5EF4-FFF2-40B4-BE49-F238E27FC236}">
                <a16:creationId xmlns:a16="http://schemas.microsoft.com/office/drawing/2014/main" id="{318F6BAD-4518-9916-2598-7FC1B3097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011" y="3429000"/>
            <a:ext cx="3317989" cy="3429000"/>
          </a:xfrm>
          <a:prstGeom prst="rect">
            <a:avLst/>
          </a:prstGeom>
        </p:spPr>
      </p:pic>
      <p:pic>
        <p:nvPicPr>
          <p:cNvPr id="9" name="Picture 8" descr="A black and white image of a triangle&#10;&#10;Description automatically generated">
            <a:extLst>
              <a:ext uri="{FF2B5EF4-FFF2-40B4-BE49-F238E27FC236}">
                <a16:creationId xmlns:a16="http://schemas.microsoft.com/office/drawing/2014/main" id="{D2E28E2C-DEF5-A391-DE98-ADD8BEE64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42065"/>
            <a:ext cx="4538134" cy="4707467"/>
          </a:xfrm>
          <a:prstGeom prst="rect">
            <a:avLst/>
          </a:prstGeom>
        </p:spPr>
      </p:pic>
      <p:pic>
        <p:nvPicPr>
          <p:cNvPr id="11" name="Picture 10" descr="A black and white image of a plane&#10;&#10;Description automatically generated">
            <a:extLst>
              <a:ext uri="{FF2B5EF4-FFF2-40B4-BE49-F238E27FC236}">
                <a16:creationId xmlns:a16="http://schemas.microsoft.com/office/drawing/2014/main" id="{52FD759A-A84A-971F-CA1B-9C5FF1E61E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5878" y="2150533"/>
            <a:ext cx="4538134" cy="47074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D20DCF-2827-C169-EEFF-575EC46B20B4}"/>
              </a:ext>
            </a:extLst>
          </p:cNvPr>
          <p:cNvSpPr txBox="1"/>
          <p:nvPr/>
        </p:nvSpPr>
        <p:spPr>
          <a:xfrm>
            <a:off x="805670" y="163981"/>
            <a:ext cx="76456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Pyramid Final Reconstructions (XY and YZ Plane)</a:t>
            </a:r>
          </a:p>
          <a:p>
            <a:r>
              <a:rPr lang="en-US" sz="2800" dirty="0"/>
              <a:t> 500 Iterations </a:t>
            </a:r>
          </a:p>
        </p:txBody>
      </p:sp>
    </p:spTree>
    <p:extLst>
      <p:ext uri="{BB962C8B-B14F-4D97-AF65-F5344CB8AC3E}">
        <p14:creationId xmlns:p14="http://schemas.microsoft.com/office/powerpoint/2010/main" val="4238628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49</Words>
  <Application>Microsoft Macintosh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GEANT Reconstructions *Orientation Fixed (Again…)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GEANT Reconstructions</dc:title>
  <dc:creator>Phillip Vargas</dc:creator>
  <cp:lastModifiedBy>Phillip Vargas</cp:lastModifiedBy>
  <cp:revision>5</cp:revision>
  <dcterms:created xsi:type="dcterms:W3CDTF">2024-03-07T16:36:48Z</dcterms:created>
  <dcterms:modified xsi:type="dcterms:W3CDTF">2024-06-05T12:44:30Z</dcterms:modified>
</cp:coreProperties>
</file>