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10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4/7/2023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4/7/2023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4/7/2023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4/7/2023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4/7/2023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4/7/2023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4/7/2023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4/7/2023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4/7/2023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4/7/2023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4/7/2023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4/7/2023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Nathan Ruffatti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Friday, April 7th,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583" y="865431"/>
            <a:ext cx="5107013" cy="550383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Wednesday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Mu2e studies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I:KPS4A conditioning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Still having 1-2 pre-fire trips per shift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NuMI horn trip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Switched over to PEI-B, no trips since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Remnant resistivity recovered enough to resume beam to SY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M4 access finished, secured and racked 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Thursday</a:t>
            </a:r>
            <a:endParaRPr lang="en-US" sz="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Mu2e studies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MTA in Supervised Access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MI/RR RF down while pond pump strainer cleaned at MI60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H1 Raw temp limiting intensity after resuming beam following downtime, slowly walked intensity back up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Temps are still elevated, but ok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BNB vertical positions jumping around last 2 nights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VP867 a little suspicious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NuMI permit drops on E:V118 PS in regulation, maybe ~1 per shift</a:t>
            </a:r>
            <a:endParaRPr lang="en-US" sz="12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Wednesday…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4/7/2023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Ruffatti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AC42C14-4B4C-D104-ADEF-5F797AE16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/>
        </p:blipFill>
        <p:spPr bwMode="auto">
          <a:xfrm rot="5400000">
            <a:off x="4565943" y="1630834"/>
            <a:ext cx="5175935" cy="3697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2047</TotalTime>
  <Words>136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Wednesday…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143</cp:revision>
  <cp:lastPrinted>2014-01-20T19:40:21Z</cp:lastPrinted>
  <dcterms:created xsi:type="dcterms:W3CDTF">2019-06-21T13:10:56Z</dcterms:created>
  <dcterms:modified xsi:type="dcterms:W3CDTF">2023-04-07T13:45:47Z</dcterms:modified>
</cp:coreProperties>
</file>