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5"/>
  </p:notesMasterIdLst>
  <p:handoutMasterIdLst>
    <p:handoutMasterId r:id="rId6"/>
  </p:handoutMasterIdLst>
  <p:sldIdLst>
    <p:sldId id="265" r:id="rId3"/>
    <p:sldId id="266" r:id="rId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81" autoAdjust="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10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4/7/2023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4/7/2023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4/7/2023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4/7/2023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4/7/2023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4/7/2023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4/7/2023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4/7/2023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4/7/2023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4/7/2023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4/7/2023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4/7/2023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9 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O’Clock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Meeting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Nathan Ruffatti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MCR Crew Chief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Friday, April 7th, 2023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025749-1C6A-44F8-A0E3-3ACB4D196A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6583" y="865431"/>
            <a:ext cx="5107013" cy="5503838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Wednesday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Mu2e studies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I:KPS4A conditioning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Still having 1-2 pre-fire trips per shift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NuMI horn trip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Switched over to PEI-B, no trips since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Remnant resistivity recovered enough to resume beam to SY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M4 access finished, secured and racked 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Thursday</a:t>
            </a:r>
            <a:endParaRPr lang="en-US" sz="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Mu2e studies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MTA in Supervised Access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MI/RR RF down while pond pump strainer cleaned at MI60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H1 Raw temp limiting intensity after resuming beam following downtime, slowly walked intensity back up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Temps are still elevated, but ok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BNB vertical positions jumping around last 2 nights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VP867 a little suspicious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NuMI permit drops on E:V118 PS in regulation, maybe ~1 per shift</a:t>
            </a:r>
            <a:endParaRPr lang="en-US" sz="12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E8A2D8-D114-4F0E-94C2-723C7EFA6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Since Wednesday…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4/7/2023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7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Ruffatti | 9 O’Clock Meeting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8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5AC42C14-4B4C-D104-ADEF-5F797AE166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/>
        </p:blipFill>
        <p:spPr bwMode="auto">
          <a:xfrm rot="5400000">
            <a:off x="4565943" y="1630834"/>
            <a:ext cx="5175935" cy="3697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2047</TotalTime>
  <Words>136</Words>
  <Application>Microsoft Office PowerPoint</Application>
  <PresentationFormat>On-screen Show (4:3)</PresentationFormat>
  <Paragraphs>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Helvetica</vt:lpstr>
      <vt:lpstr>FNAL_TemplateMac_060514</vt:lpstr>
      <vt:lpstr>Fermilab: Footer Only</vt:lpstr>
      <vt:lpstr>9 O’Clock Meeting</vt:lpstr>
      <vt:lpstr>Since Wednesday…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 O’Clock Meeting</dc:title>
  <dc:creator>Maxwell Monningh</dc:creator>
  <cp:lastModifiedBy>bd-cap-ccdesk</cp:lastModifiedBy>
  <cp:revision>143</cp:revision>
  <cp:lastPrinted>2014-01-20T19:40:21Z</cp:lastPrinted>
  <dcterms:created xsi:type="dcterms:W3CDTF">2019-06-21T13:10:56Z</dcterms:created>
  <dcterms:modified xsi:type="dcterms:W3CDTF">2023-04-07T13:45:47Z</dcterms:modified>
</cp:coreProperties>
</file>