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87" d="100"/>
          <a:sy n="87" d="100"/>
        </p:scale>
        <p:origin x="4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4/7/2023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4/7/2023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57130372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4670387" y="113724"/>
            <a:ext cx="4452778" cy="2000548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 HECM24 warmed up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tp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RT for electrical repairs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PIP2IT:  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SSR1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at RT </a:t>
            </a:r>
          </a:p>
          <a:p>
            <a:pPr marL="628650" indent="573088" algn="ctr"/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</a:rPr>
              <a:t>HB650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CM cold at 4 K after another Purifier contamination </a:t>
            </a:r>
            <a:r>
              <a:rPr lang="en-US" sz="1600" b="1" i="1" dirty="0" err="1">
                <a:solidFill>
                  <a:srgbClr val="4F81BD">
                    <a:lumMod val="75000"/>
                  </a:srgbClr>
                </a:solidFill>
              </a:rPr>
              <a:t>breakthru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thus regenerated; continuing leak hunting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63680"/>
            <a:ext cx="4185410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cold and running fine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cold at 2 K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cold at 2 K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576783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is shut down at RT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SSR2 cavity testing completed thus shut down 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223211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2895600"/>
            <a:ext cx="3810000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running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76800" y="4953000"/>
            <a:ext cx="4062774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2" y="139644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343400"/>
            <a:ext cx="2663401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running fine at 5 K</a:t>
            </a:r>
          </a:p>
        </p:txBody>
      </p:sp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77" y="221222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>
            <a:extLst>
              <a:ext uri="{FF2B5EF4-FFF2-40B4-BE49-F238E27FC236}">
                <a16:creationId xmlns:a16="http://schemas.microsoft.com/office/drawing/2014/main" id="{0FA0A2B4-F5C2-8133-A952-53BABCE96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11" y="1679390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771D6851-0D76-D126-8BC4-5A91F80D4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139" y="3691295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>
            <a:extLst>
              <a:ext uri="{FF2B5EF4-FFF2-40B4-BE49-F238E27FC236}">
                <a16:creationId xmlns:a16="http://schemas.microsoft.com/office/drawing/2014/main" id="{6BE22ED5-567A-3F5C-3EAE-335D4881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043" y="3426888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FC924A6B-25A3-64F3-DF5D-611BF0E9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808" y="2546500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50C9A626-D051-DAFF-F30E-B50F6CCFF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65" y="128921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EBBCE44-D625-1D35-540B-A700815E4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72" y="1197020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68C387B-6040-75AB-DAD7-5E41AEC9C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027" y="3101316"/>
            <a:ext cx="269044" cy="4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makara\Desktop\thermometer hot.JPG">
            <a:extLst>
              <a:ext uri="{FF2B5EF4-FFF2-40B4-BE49-F238E27FC236}">
                <a16:creationId xmlns:a16="http://schemas.microsoft.com/office/drawing/2014/main" id="{E7BA071A-A8C0-D538-D9D5-BF4E90EA0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24" y="956192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E425DC77-810B-C25A-F72D-F562AF7E2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5" y="1660008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0FEAB501-D2D2-9752-DDF8-C9C0EAA1A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36" y="2159909"/>
            <a:ext cx="587729" cy="1182292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F3D43C69-E2C5-8CC7-4C23-FEF9241E0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695" y="429966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310765F-ADD8-3F43-F73C-B04C4BD45152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2752660" y="3829751"/>
            <a:ext cx="2124140" cy="146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27213</TotalTime>
  <Words>140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 x5584,4191 04516N</cp:lastModifiedBy>
  <cp:revision>926</cp:revision>
  <dcterms:created xsi:type="dcterms:W3CDTF">2013-09-14T14:02:30Z</dcterms:created>
  <dcterms:modified xsi:type="dcterms:W3CDTF">2023-04-07T10:48:43Z</dcterms:modified>
</cp:coreProperties>
</file>