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632F0-3831-47C5-81F1-CC9B62391509}" v="3" dt="2023-04-07T13:45:29.5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1378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esley" userId="1985be6d-36a9-4acc-aa51-034e1f8f76dc" providerId="ADAL" clId="{095632F0-3831-47C5-81F1-CC9B62391509}"/>
    <pc:docChg chg="undo custSel modSld">
      <pc:chgData name="Michael Wesley" userId="1985be6d-36a9-4acc-aa51-034e1f8f76dc" providerId="ADAL" clId="{095632F0-3831-47C5-81F1-CC9B62391509}" dt="2023-04-07T13:56:25.816" v="634" actId="20577"/>
      <pc:docMkLst>
        <pc:docMk/>
      </pc:docMkLst>
      <pc:sldChg chg="modSp mod">
        <pc:chgData name="Michael Wesley" userId="1985be6d-36a9-4acc-aa51-034e1f8f76dc" providerId="ADAL" clId="{095632F0-3831-47C5-81F1-CC9B62391509}" dt="2023-04-07T13:56:25.816" v="634" actId="20577"/>
        <pc:sldMkLst>
          <pc:docMk/>
          <pc:sldMk cId="3784689877" sldId="275"/>
        </pc:sldMkLst>
        <pc:spChg chg="mod">
          <ac:chgData name="Michael Wesley" userId="1985be6d-36a9-4acc-aa51-034e1f8f76dc" providerId="ADAL" clId="{095632F0-3831-47C5-81F1-CC9B62391509}" dt="2023-04-07T13:56:25.816" v="634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Michael Wesley" userId="1985be6d-36a9-4acc-aa51-034e1f8f76dc" providerId="ADAL" clId="{095632F0-3831-47C5-81F1-CC9B62391509}" dt="2023-04-07T13:51:42.077" v="374" actId="20577"/>
        <pc:sldMkLst>
          <pc:docMk/>
          <pc:sldMk cId="3906449152" sldId="296"/>
        </pc:sldMkLst>
        <pc:spChg chg="mod">
          <ac:chgData name="Michael Wesley" userId="1985be6d-36a9-4acc-aa51-034e1f8f76dc" providerId="ADAL" clId="{095632F0-3831-47C5-81F1-CC9B62391509}" dt="2023-04-07T13:51:42.077" v="374" actId="20577"/>
          <ac:spMkLst>
            <pc:docMk/>
            <pc:sldMk cId="3906449152" sldId="296"/>
            <ac:spMk id="3" creationId="{00000000-0000-0000-0000-000000000000}"/>
          </ac:spMkLst>
        </pc:spChg>
        <pc:spChg chg="mod">
          <ac:chgData name="Michael Wesley" userId="1985be6d-36a9-4acc-aa51-034e1f8f76dc" providerId="ADAL" clId="{095632F0-3831-47C5-81F1-CC9B62391509}" dt="2023-04-07T13:46:18.213" v="141" actId="20577"/>
          <ac:spMkLst>
            <pc:docMk/>
            <pc:sldMk cId="3906449152" sldId="296"/>
            <ac:spMk id="15" creationId="{DA3F9AB1-E4DE-42D3-B7D0-F47AC720B702}"/>
          </ac:spMkLst>
        </pc:spChg>
        <pc:picChg chg="add del mod">
          <ac:chgData name="Michael Wesley" userId="1985be6d-36a9-4acc-aa51-034e1f8f76dc" providerId="ADAL" clId="{095632F0-3831-47C5-81F1-CC9B62391509}" dt="2023-04-07T13:37:47.904" v="80" actId="22"/>
          <ac:picMkLst>
            <pc:docMk/>
            <pc:sldMk cId="3906449152" sldId="296"/>
            <ac:picMk id="8" creationId="{8CAAA710-624B-D8AA-3906-62026A392709}"/>
          </ac:picMkLst>
        </pc:picChg>
        <pc:picChg chg="ord">
          <ac:chgData name="Michael Wesley" userId="1985be6d-36a9-4acc-aa51-034e1f8f76dc" providerId="ADAL" clId="{095632F0-3831-47C5-81F1-CC9B62391509}" dt="2023-04-07T13:42:45.619" v="128" actId="170"/>
          <ac:picMkLst>
            <pc:docMk/>
            <pc:sldMk cId="3906449152" sldId="296"/>
            <ac:picMk id="11" creationId="{F8D29458-6273-EF98-B21E-950112CEEA5E}"/>
          </ac:picMkLst>
        </pc:picChg>
        <pc:picChg chg="add del mod">
          <ac:chgData name="Michael Wesley" userId="1985be6d-36a9-4acc-aa51-034e1f8f76dc" providerId="ADAL" clId="{095632F0-3831-47C5-81F1-CC9B62391509}" dt="2023-04-07T13:38:08.570" v="83" actId="478"/>
          <ac:picMkLst>
            <pc:docMk/>
            <pc:sldMk cId="3906449152" sldId="296"/>
            <ac:picMk id="12" creationId="{500689C8-8F1C-5338-84B4-D61D317C0CA2}"/>
          </ac:picMkLst>
        </pc:picChg>
        <pc:picChg chg="add del">
          <ac:chgData name="Michael Wesley" userId="1985be6d-36a9-4acc-aa51-034e1f8f76dc" providerId="ADAL" clId="{095632F0-3831-47C5-81F1-CC9B62391509}" dt="2023-04-07T13:38:19.368" v="85" actId="478"/>
          <ac:picMkLst>
            <pc:docMk/>
            <pc:sldMk cId="3906449152" sldId="296"/>
            <ac:picMk id="16" creationId="{6BD23F8D-29A3-BB4A-6C71-0F6364F30252}"/>
          </ac:picMkLst>
        </pc:picChg>
        <pc:picChg chg="add del mod">
          <ac:chgData name="Michael Wesley" userId="1985be6d-36a9-4acc-aa51-034e1f8f76dc" providerId="ADAL" clId="{095632F0-3831-47C5-81F1-CC9B62391509}" dt="2023-04-07T13:39:42.822" v="91" actId="478"/>
          <ac:picMkLst>
            <pc:docMk/>
            <pc:sldMk cId="3906449152" sldId="296"/>
            <ac:picMk id="18" creationId="{55904DFE-D90F-8E5D-0C35-BE14E8B4BD94}"/>
          </ac:picMkLst>
        </pc:picChg>
        <pc:picChg chg="add mod">
          <ac:chgData name="Michael Wesley" userId="1985be6d-36a9-4acc-aa51-034e1f8f76dc" providerId="ADAL" clId="{095632F0-3831-47C5-81F1-CC9B62391509}" dt="2023-04-07T13:40:25.011" v="95" actId="14100"/>
          <ac:picMkLst>
            <pc:docMk/>
            <pc:sldMk cId="3906449152" sldId="296"/>
            <ac:picMk id="20" creationId="{1AEA41EA-213D-63C5-B9FB-B48334A3C7AB}"/>
          </ac:picMkLst>
        </pc:picChg>
        <pc:picChg chg="add mod">
          <ac:chgData name="Michael Wesley" userId="1985be6d-36a9-4acc-aa51-034e1f8f76dc" providerId="ADAL" clId="{095632F0-3831-47C5-81F1-CC9B62391509}" dt="2023-04-07T13:46:04.605" v="138" actId="1076"/>
          <ac:picMkLst>
            <pc:docMk/>
            <pc:sldMk cId="3906449152" sldId="296"/>
            <ac:picMk id="22" creationId="{DAD66DE2-7FBE-AC7E-AA55-3CC84C3FF6BC}"/>
          </ac:picMkLst>
        </pc:picChg>
        <pc:picChg chg="add del mod">
          <ac:chgData name="Michael Wesley" userId="1985be6d-36a9-4acc-aa51-034e1f8f76dc" providerId="ADAL" clId="{095632F0-3831-47C5-81F1-CC9B62391509}" dt="2023-04-07T13:43:17.379" v="132" actId="478"/>
          <ac:picMkLst>
            <pc:docMk/>
            <pc:sldMk cId="3906449152" sldId="296"/>
            <ac:picMk id="24" creationId="{7D522904-6FC7-EA28-CEBF-CC6EF736FBA6}"/>
          </ac:picMkLst>
        </pc:picChg>
        <pc:picChg chg="add mod">
          <ac:chgData name="Michael Wesley" userId="1985be6d-36a9-4acc-aa51-034e1f8f76dc" providerId="ADAL" clId="{095632F0-3831-47C5-81F1-CC9B62391509}" dt="2023-04-07T13:46:11.109" v="139" actId="1076"/>
          <ac:picMkLst>
            <pc:docMk/>
            <pc:sldMk cId="3906449152" sldId="296"/>
            <ac:picMk id="26" creationId="{2D36427D-F8C2-E1B9-E322-98CB0BF038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84879"/>
            <a:ext cx="4392820" cy="1494290"/>
          </a:xfrm>
        </p:spPr>
        <p:txBody>
          <a:bodyPr/>
          <a:lstStyle/>
          <a:p>
            <a:r>
              <a:rPr lang="en-US" sz="1100" dirty="0"/>
              <a:t>Weekend	KRFD water skid PLC backplane failure</a:t>
            </a:r>
          </a:p>
          <a:p>
            <a:r>
              <a:rPr lang="en-US" sz="1100" dirty="0"/>
              <a:t>		Source A heater trip</a:t>
            </a:r>
          </a:p>
          <a:p>
            <a:r>
              <a:rPr lang="en-US" sz="1100" dirty="0"/>
              <a:t>Monday	SCL vacuum valves closed erroneously</a:t>
            </a:r>
          </a:p>
          <a:p>
            <a:r>
              <a:rPr lang="en-US" sz="1100" dirty="0"/>
              <a:t>		RFQ driver tuning/screen timing off</a:t>
            </a:r>
          </a:p>
          <a:p>
            <a:r>
              <a:rPr lang="en-US" sz="1100" dirty="0"/>
              <a:t>		Source A sympathetic sparking/Source B short</a:t>
            </a:r>
          </a:p>
          <a:p>
            <a:r>
              <a:rPr lang="en-US" sz="1100" dirty="0"/>
              <a:t>Wednesday	Source A extractor drop out</a:t>
            </a:r>
          </a:p>
          <a:p>
            <a:r>
              <a:rPr lang="en-US" sz="1100" dirty="0"/>
              <a:t>		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30424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63839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/>
              <a:t>KRF2 CS faults</a:t>
            </a:r>
          </a:p>
          <a:p>
            <a:r>
              <a:rPr lang="en-US" sz="1100" dirty="0"/>
              <a:t>LRF5 spark trips</a:t>
            </a:r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B74F7-9021-360C-0BB4-AC0C3024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" y="674105"/>
            <a:ext cx="5399922" cy="4185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EA41EA-213D-63C5-B9FB-B48334A3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" y="670090"/>
            <a:ext cx="5399921" cy="4178502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F8D29458-6273-EF98-B21E-950112CE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29" y="2493818"/>
            <a:ext cx="3689884" cy="2683552"/>
          </a:xfrm>
          <a:prstGeom prst="rect">
            <a:avLst/>
          </a:prstGeom>
        </p:spPr>
      </p:pic>
      <p:pic>
        <p:nvPicPr>
          <p:cNvPr id="22" name="Picture 21" descr="Chart, pie chart&#10;&#10;Description automatically generated">
            <a:extLst>
              <a:ext uri="{FF2B5EF4-FFF2-40B4-BE49-F238E27FC236}">
                <a16:creationId xmlns:a16="http://schemas.microsoft.com/office/drawing/2014/main" id="{DAD66DE2-7FBE-AC7E-AA55-3CC84C3FF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122" y="607974"/>
            <a:ext cx="3689885" cy="2683553"/>
          </a:xfrm>
          <a:prstGeom prst="rect">
            <a:avLst/>
          </a:prstGeom>
        </p:spPr>
      </p:pic>
      <p:pic>
        <p:nvPicPr>
          <p:cNvPr id="26" name="Picture 25" descr="Chart, pie chart&#10;&#10;Description automatically generated">
            <a:extLst>
              <a:ext uri="{FF2B5EF4-FFF2-40B4-BE49-F238E27FC236}">
                <a16:creationId xmlns:a16="http://schemas.microsoft.com/office/drawing/2014/main" id="{2D36427D-F8C2-E1B9-E322-98CB0BF03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784" y="2973110"/>
            <a:ext cx="3641542" cy="26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63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22 mA, 4.4E12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Opportunistic downtime request</a:t>
            </a:r>
          </a:p>
          <a:p>
            <a:r>
              <a:rPr lang="en-US" dirty="0"/>
              <a:t>1 hour to replace KRF6 CS fan coil</a:t>
            </a:r>
          </a:p>
          <a:p>
            <a:r>
              <a:rPr lang="en-US" dirty="0"/>
              <a:t>1 hour to tune buncher loops</a:t>
            </a:r>
          </a:p>
          <a:p>
            <a:pPr lvl="1"/>
            <a:r>
              <a:rPr lang="en-US" dirty="0"/>
              <a:t>Need to run to 400 MeV, beam quality will </a:t>
            </a:r>
            <a:r>
              <a:rPr lang="en-US"/>
              <a:t>be variable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12719</TotalTime>
  <Words>147</Words>
  <Application>Microsoft Office PowerPoint</Application>
  <PresentationFormat>On-screen Show (4:3)</PresentationFormat>
  <Paragraphs>47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518</cp:revision>
  <cp:lastPrinted>2014-01-20T19:40:21Z</cp:lastPrinted>
  <dcterms:created xsi:type="dcterms:W3CDTF">2014-01-03T20:18:13Z</dcterms:created>
  <dcterms:modified xsi:type="dcterms:W3CDTF">2023-04-07T13:56:30Z</dcterms:modified>
</cp:coreProperties>
</file>