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8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4/12/2023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Keymonty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Bullock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April 12,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524867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MIRF04 Modulator Deck Fault from a dead fan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F:MT5Q2 trip on Reverse Switch over current fault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KRF6 Fan Coil was replaced on Tuesday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MIRF14 had multiple shunt regulator over current trips.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Bypassed it for the evening. Station is recovered now </a:t>
            </a: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NuMI raw room access to work on the horn 1 raw skid temperature control valve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/>
              <a:t>Estimated 3-4 hours of downtime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Walkthroughs on off-shifts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Studies ran when requested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Beam to  BNB, g-2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4/12/2023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Bullock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2DB36946-6E7F-BFF9-A1D3-57AC9039C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245778" y="1738669"/>
            <a:ext cx="5216900" cy="37263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726</TotalTime>
  <Words>100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100</cp:revision>
  <cp:lastPrinted>2014-01-20T19:40:21Z</cp:lastPrinted>
  <dcterms:created xsi:type="dcterms:W3CDTF">2019-06-21T13:10:56Z</dcterms:created>
  <dcterms:modified xsi:type="dcterms:W3CDTF">2023-04-12T13:44:28Z</dcterms:modified>
</cp:coreProperties>
</file>