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1"/>
  </p:notesMasterIdLst>
  <p:handoutMasterIdLst>
    <p:handoutMasterId r:id="rId32"/>
  </p:handoutMasterIdLst>
  <p:sldIdLst>
    <p:sldId id="256" r:id="rId3"/>
    <p:sldId id="964" r:id="rId4"/>
    <p:sldId id="962" r:id="rId5"/>
    <p:sldId id="979" r:id="rId6"/>
    <p:sldId id="905" r:id="rId7"/>
    <p:sldId id="965" r:id="rId8"/>
    <p:sldId id="966" r:id="rId9"/>
    <p:sldId id="967" r:id="rId10"/>
    <p:sldId id="912" r:id="rId11"/>
    <p:sldId id="968" r:id="rId12"/>
    <p:sldId id="969" r:id="rId13"/>
    <p:sldId id="971" r:id="rId14"/>
    <p:sldId id="970" r:id="rId15"/>
    <p:sldId id="980" r:id="rId16"/>
    <p:sldId id="906" r:id="rId17"/>
    <p:sldId id="972" r:id="rId18"/>
    <p:sldId id="963" r:id="rId19"/>
    <p:sldId id="973" r:id="rId20"/>
    <p:sldId id="974" r:id="rId21"/>
    <p:sldId id="976" r:id="rId22"/>
    <p:sldId id="975" r:id="rId23"/>
    <p:sldId id="977" r:id="rId24"/>
    <p:sldId id="275" r:id="rId25"/>
    <p:sldId id="978" r:id="rId26"/>
    <p:sldId id="916" r:id="rId27"/>
    <p:sldId id="945" r:id="rId28"/>
    <p:sldId id="946" r:id="rId29"/>
    <p:sldId id="961"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204">
          <p15:clr>
            <a:srgbClr val="A4A3A4"/>
          </p15:clr>
        </p15:guide>
        <p15:guide id="2" orient="horz" pos="476">
          <p15:clr>
            <a:srgbClr val="A4A3A4"/>
          </p15:clr>
        </p15:guide>
        <p15:guide id="3" orient="horz" pos="1443">
          <p15:clr>
            <a:srgbClr val="A4A3A4"/>
          </p15:clr>
        </p15:guide>
        <p15:guide id="4" orient="horz" pos="966">
          <p15:clr>
            <a:srgbClr val="A4A3A4"/>
          </p15:clr>
        </p15:guide>
        <p15:guide id="5" orient="horz" pos="1876">
          <p15:clr>
            <a:srgbClr val="A4A3A4"/>
          </p15:clr>
        </p15:guide>
        <p15:guide id="6" orient="horz" pos="3616">
          <p15:clr>
            <a:srgbClr val="A4A3A4"/>
          </p15:clr>
        </p15:guide>
        <p15:guide id="7" pos="2190">
          <p15:clr>
            <a:srgbClr val="A4A3A4"/>
          </p15:clr>
        </p15:guide>
        <p15:guide id="8" pos="2188">
          <p15:clr>
            <a:srgbClr val="A4A3A4"/>
          </p15:clr>
        </p15:guide>
        <p15:guide id="9" pos="5026">
          <p15:clr>
            <a:srgbClr val="A4A3A4"/>
          </p15:clr>
        </p15:guide>
        <p15:guide id="10" pos="2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5A77"/>
    <a:srgbClr val="EFEFEF"/>
    <a:srgbClr val="001DFF"/>
    <a:srgbClr val="DCE6F2"/>
    <a:srgbClr val="F37C23"/>
    <a:srgbClr val="E95125"/>
    <a:srgbClr val="BC5F2B"/>
    <a:srgbClr val="32547A"/>
    <a:srgbClr val="B8561A"/>
    <a:srgbClr val="B65A1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80760" autoAdjust="0"/>
  </p:normalViewPr>
  <p:slideViewPr>
    <p:cSldViewPr snapToGrid="0">
      <p:cViewPr varScale="1">
        <p:scale>
          <a:sx n="89" d="100"/>
          <a:sy n="89" d="100"/>
        </p:scale>
        <p:origin x="2244" y="90"/>
      </p:cViewPr>
      <p:guideLst>
        <p:guide orient="horz" pos="4204"/>
        <p:guide orient="horz" pos="476"/>
        <p:guide orient="horz" pos="1443"/>
        <p:guide orient="horz" pos="966"/>
        <p:guide orient="horz" pos="1876"/>
        <p:guide orient="horz" pos="3616"/>
        <p:guide pos="2190"/>
        <p:guide pos="2188"/>
        <p:guide pos="5026"/>
        <p:guide pos="2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o, Shanshan" userId="9dcdc0c5-4fbe-49ea-97a8-f4c5590fbb9e" providerId="ADAL" clId="{59A2CA6B-10BC-464A-8D8D-39647AE2C1C7}"/>
    <pc:docChg chg="custSel modSld">
      <pc:chgData name="Gao, Shanshan" userId="9dcdc0c5-4fbe-49ea-97a8-f4c5590fbb9e" providerId="ADAL" clId="{59A2CA6B-10BC-464A-8D8D-39647AE2C1C7}" dt="2023-05-08T01:32:10.820" v="164" actId="404"/>
      <pc:docMkLst>
        <pc:docMk/>
      </pc:docMkLst>
      <pc:sldChg chg="modSp mod">
        <pc:chgData name="Gao, Shanshan" userId="9dcdc0c5-4fbe-49ea-97a8-f4c5590fbb9e" providerId="ADAL" clId="{59A2CA6B-10BC-464A-8D8D-39647AE2C1C7}" dt="2023-05-08T01:31:19.695" v="146" actId="20577"/>
        <pc:sldMkLst>
          <pc:docMk/>
          <pc:sldMk cId="1741762463" sldId="256"/>
        </pc:sldMkLst>
        <pc:spChg chg="mod">
          <ac:chgData name="Gao, Shanshan" userId="9dcdc0c5-4fbe-49ea-97a8-f4c5590fbb9e" providerId="ADAL" clId="{59A2CA6B-10BC-464A-8D8D-39647AE2C1C7}" dt="2023-05-08T01:31:19.695" v="146" actId="20577"/>
          <ac:spMkLst>
            <pc:docMk/>
            <pc:sldMk cId="1741762463" sldId="256"/>
            <ac:spMk id="3" creationId="{00000000-0000-0000-0000-000000000000}"/>
          </ac:spMkLst>
        </pc:spChg>
      </pc:sldChg>
      <pc:sldChg chg="modNotesTx">
        <pc:chgData name="Gao, Shanshan" userId="9dcdc0c5-4fbe-49ea-97a8-f4c5590fbb9e" providerId="ADAL" clId="{59A2CA6B-10BC-464A-8D8D-39647AE2C1C7}" dt="2023-05-08T01:27:19.054" v="74" actId="6549"/>
        <pc:sldMkLst>
          <pc:docMk/>
          <pc:sldMk cId="0" sldId="275"/>
        </pc:sldMkLst>
      </pc:sldChg>
      <pc:sldChg chg="modNotesTx">
        <pc:chgData name="Gao, Shanshan" userId="9dcdc0c5-4fbe-49ea-97a8-f4c5590fbb9e" providerId="ADAL" clId="{59A2CA6B-10BC-464A-8D8D-39647AE2C1C7}" dt="2023-05-08T01:27:10.326" v="73" actId="6549"/>
        <pc:sldMkLst>
          <pc:docMk/>
          <pc:sldMk cId="3427342382" sldId="906"/>
        </pc:sldMkLst>
      </pc:sldChg>
      <pc:sldChg chg="modNotesTx">
        <pc:chgData name="Gao, Shanshan" userId="9dcdc0c5-4fbe-49ea-97a8-f4c5590fbb9e" providerId="ADAL" clId="{59A2CA6B-10BC-464A-8D8D-39647AE2C1C7}" dt="2023-05-08T01:26:33.959" v="72" actId="6549"/>
        <pc:sldMkLst>
          <pc:docMk/>
          <pc:sldMk cId="3583902393" sldId="912"/>
        </pc:sldMkLst>
      </pc:sldChg>
      <pc:sldChg chg="modSp mod">
        <pc:chgData name="Gao, Shanshan" userId="9dcdc0c5-4fbe-49ea-97a8-f4c5590fbb9e" providerId="ADAL" clId="{59A2CA6B-10BC-464A-8D8D-39647AE2C1C7}" dt="2023-05-08T01:32:10.820" v="164" actId="404"/>
        <pc:sldMkLst>
          <pc:docMk/>
          <pc:sldMk cId="275631362" sldId="964"/>
        </pc:sldMkLst>
        <pc:spChg chg="mod">
          <ac:chgData name="Gao, Shanshan" userId="9dcdc0c5-4fbe-49ea-97a8-f4c5590fbb9e" providerId="ADAL" clId="{59A2CA6B-10BC-464A-8D8D-39647AE2C1C7}" dt="2023-05-08T01:32:10.820" v="164" actId="404"/>
          <ac:spMkLst>
            <pc:docMk/>
            <pc:sldMk cId="275631362" sldId="964"/>
            <ac:spMk id="5" creationId="{00000000-0000-0000-0000-000000000000}"/>
          </ac:spMkLst>
        </pc:spChg>
      </pc:sldChg>
      <pc:sldChg chg="modSp mod">
        <pc:chgData name="Gao, Shanshan" userId="9dcdc0c5-4fbe-49ea-97a8-f4c5590fbb9e" providerId="ADAL" clId="{59A2CA6B-10BC-464A-8D8D-39647AE2C1C7}" dt="2023-05-08T01:30:30.457" v="103" actId="20577"/>
        <pc:sldMkLst>
          <pc:docMk/>
          <pc:sldMk cId="408922933" sldId="980"/>
        </pc:sldMkLst>
        <pc:spChg chg="mod">
          <ac:chgData name="Gao, Shanshan" userId="9dcdc0c5-4fbe-49ea-97a8-f4c5590fbb9e" providerId="ADAL" clId="{59A2CA6B-10BC-464A-8D8D-39647AE2C1C7}" dt="2023-05-08T01:30:30.457" v="103" actId="20577"/>
          <ac:spMkLst>
            <pc:docMk/>
            <pc:sldMk cId="408922933" sldId="980"/>
            <ac:spMk id="5" creationId="{00000000-0000-0000-0000-000000000000}"/>
          </ac:spMkLst>
        </pc:spChg>
      </pc:sldChg>
    </pc:docChg>
  </pc:docChgLst>
  <pc:docChgLst>
    <pc:chgData name="Gao, Shanshan" userId="9dcdc0c5-4fbe-49ea-97a8-f4c5590fbb9e" providerId="ADAL" clId="{E9247C31-E86D-4E2B-B4C7-F9067DA9EF53}"/>
    <pc:docChg chg="undo redo custSel addSld delSld modSld sldOrd">
      <pc:chgData name="Gao, Shanshan" userId="9dcdc0c5-4fbe-49ea-97a8-f4c5590fbb9e" providerId="ADAL" clId="{E9247C31-E86D-4E2B-B4C7-F9067DA9EF53}" dt="2023-05-06T01:40:47.348" v="5367" actId="478"/>
      <pc:docMkLst>
        <pc:docMk/>
      </pc:docMkLst>
      <pc:sldChg chg="modSp mod">
        <pc:chgData name="Gao, Shanshan" userId="9dcdc0c5-4fbe-49ea-97a8-f4c5590fbb9e" providerId="ADAL" clId="{E9247C31-E86D-4E2B-B4C7-F9067DA9EF53}" dt="2023-05-06T01:21:07.944" v="4622" actId="20577"/>
        <pc:sldMkLst>
          <pc:docMk/>
          <pc:sldMk cId="1741762463" sldId="256"/>
        </pc:sldMkLst>
        <pc:spChg chg="mod">
          <ac:chgData name="Gao, Shanshan" userId="9dcdc0c5-4fbe-49ea-97a8-f4c5590fbb9e" providerId="ADAL" clId="{E9247C31-E86D-4E2B-B4C7-F9067DA9EF53}" dt="2023-05-06T01:21:07.944" v="4622" actId="20577"/>
          <ac:spMkLst>
            <pc:docMk/>
            <pc:sldMk cId="1741762463" sldId="256"/>
            <ac:spMk id="2" creationId="{00000000-0000-0000-0000-000000000000}"/>
          </ac:spMkLst>
        </pc:spChg>
      </pc:sldChg>
      <pc:sldChg chg="modSp del mod">
        <pc:chgData name="Gao, Shanshan" userId="9dcdc0c5-4fbe-49ea-97a8-f4c5590fbb9e" providerId="ADAL" clId="{E9247C31-E86D-4E2B-B4C7-F9067DA9EF53}" dt="2023-05-06T01:39:05.243" v="5358" actId="47"/>
        <pc:sldMkLst>
          <pc:docMk/>
          <pc:sldMk cId="1905254342" sldId="257"/>
        </pc:sldMkLst>
        <pc:spChg chg="mod">
          <ac:chgData name="Gao, Shanshan" userId="9dcdc0c5-4fbe-49ea-97a8-f4c5590fbb9e" providerId="ADAL" clId="{E9247C31-E86D-4E2B-B4C7-F9067DA9EF53}" dt="2023-05-06T01:25:36.904" v="4668" actId="20577"/>
          <ac:spMkLst>
            <pc:docMk/>
            <pc:sldMk cId="1905254342" sldId="257"/>
            <ac:spMk id="5" creationId="{00000000-0000-0000-0000-000000000000}"/>
          </ac:spMkLst>
        </pc:spChg>
      </pc:sldChg>
      <pc:sldChg chg="del">
        <pc:chgData name="Gao, Shanshan" userId="9dcdc0c5-4fbe-49ea-97a8-f4c5590fbb9e" providerId="ADAL" clId="{E9247C31-E86D-4E2B-B4C7-F9067DA9EF53}" dt="2023-05-05T22:23:44.909" v="434" actId="47"/>
        <pc:sldMkLst>
          <pc:docMk/>
          <pc:sldMk cId="0" sldId="260"/>
        </pc:sldMkLst>
      </pc:sldChg>
      <pc:sldChg chg="modSp mod">
        <pc:chgData name="Gao, Shanshan" userId="9dcdc0c5-4fbe-49ea-97a8-f4c5590fbb9e" providerId="ADAL" clId="{E9247C31-E86D-4E2B-B4C7-F9067DA9EF53}" dt="2023-05-06T01:09:57.429" v="4223" actId="207"/>
        <pc:sldMkLst>
          <pc:docMk/>
          <pc:sldMk cId="0" sldId="275"/>
        </pc:sldMkLst>
        <pc:spChg chg="mod">
          <ac:chgData name="Gao, Shanshan" userId="9dcdc0c5-4fbe-49ea-97a8-f4c5590fbb9e" providerId="ADAL" clId="{E9247C31-E86D-4E2B-B4C7-F9067DA9EF53}" dt="2023-05-06T01:09:57.429" v="4223" actId="207"/>
          <ac:spMkLst>
            <pc:docMk/>
            <pc:sldMk cId="0" sldId="275"/>
            <ac:spMk id="302" creationId="{00000000-0000-0000-0000-000000000000}"/>
          </ac:spMkLst>
        </pc:spChg>
      </pc:sldChg>
      <pc:sldChg chg="del">
        <pc:chgData name="Gao, Shanshan" userId="9dcdc0c5-4fbe-49ea-97a8-f4c5590fbb9e" providerId="ADAL" clId="{E9247C31-E86D-4E2B-B4C7-F9067DA9EF53}" dt="2023-05-05T22:23:44.909" v="434" actId="47"/>
        <pc:sldMkLst>
          <pc:docMk/>
          <pc:sldMk cId="3389898355" sldId="291"/>
        </pc:sldMkLst>
      </pc:sldChg>
      <pc:sldChg chg="del">
        <pc:chgData name="Gao, Shanshan" userId="9dcdc0c5-4fbe-49ea-97a8-f4c5590fbb9e" providerId="ADAL" clId="{E9247C31-E86D-4E2B-B4C7-F9067DA9EF53}" dt="2023-05-05T22:23:44.909" v="434" actId="47"/>
        <pc:sldMkLst>
          <pc:docMk/>
          <pc:sldMk cId="2918630291" sldId="855"/>
        </pc:sldMkLst>
      </pc:sldChg>
      <pc:sldChg chg="del">
        <pc:chgData name="Gao, Shanshan" userId="9dcdc0c5-4fbe-49ea-97a8-f4c5590fbb9e" providerId="ADAL" clId="{E9247C31-E86D-4E2B-B4C7-F9067DA9EF53}" dt="2023-05-05T22:23:44.909" v="434" actId="47"/>
        <pc:sldMkLst>
          <pc:docMk/>
          <pc:sldMk cId="1881508283" sldId="864"/>
        </pc:sldMkLst>
      </pc:sldChg>
      <pc:sldChg chg="addSp delSp modSp add mod modNotesTx">
        <pc:chgData name="Gao, Shanshan" userId="9dcdc0c5-4fbe-49ea-97a8-f4c5590fbb9e" providerId="ADAL" clId="{E9247C31-E86D-4E2B-B4C7-F9067DA9EF53}" dt="2023-05-06T01:39:41.437" v="5360" actId="6549"/>
        <pc:sldMkLst>
          <pc:docMk/>
          <pc:sldMk cId="804438158" sldId="905"/>
        </pc:sldMkLst>
        <pc:spChg chg="del">
          <ac:chgData name="Gao, Shanshan" userId="9dcdc0c5-4fbe-49ea-97a8-f4c5590fbb9e" providerId="ADAL" clId="{E9247C31-E86D-4E2B-B4C7-F9067DA9EF53}" dt="2023-05-05T22:35:51.909" v="517" actId="478"/>
          <ac:spMkLst>
            <pc:docMk/>
            <pc:sldMk cId="804438158" sldId="905"/>
            <ac:spMk id="9" creationId="{F5C0A682-C012-3F43-AE06-237975F6028E}"/>
          </ac:spMkLst>
        </pc:spChg>
        <pc:picChg chg="add mod">
          <ac:chgData name="Gao, Shanshan" userId="9dcdc0c5-4fbe-49ea-97a8-f4c5590fbb9e" providerId="ADAL" clId="{E9247C31-E86D-4E2B-B4C7-F9067DA9EF53}" dt="2023-05-05T22:36:57.043" v="526" actId="1076"/>
          <ac:picMkLst>
            <pc:docMk/>
            <pc:sldMk cId="804438158" sldId="905"/>
            <ac:picMk id="3" creationId="{C47E9E2A-6FA6-2B39-C4EE-6DF8A722FD54}"/>
          </ac:picMkLst>
        </pc:picChg>
        <pc:picChg chg="del">
          <ac:chgData name="Gao, Shanshan" userId="9dcdc0c5-4fbe-49ea-97a8-f4c5590fbb9e" providerId="ADAL" clId="{E9247C31-E86D-4E2B-B4C7-F9067DA9EF53}" dt="2023-05-05T22:36:18.486" v="518" actId="478"/>
          <ac:picMkLst>
            <pc:docMk/>
            <pc:sldMk cId="804438158" sldId="905"/>
            <ac:picMk id="8" creationId="{3E239C12-67D6-8F43-AB37-EBBB7FA49EDC}"/>
          </ac:picMkLst>
        </pc:picChg>
        <pc:picChg chg="del">
          <ac:chgData name="Gao, Shanshan" userId="9dcdc0c5-4fbe-49ea-97a8-f4c5590fbb9e" providerId="ADAL" clId="{E9247C31-E86D-4E2B-B4C7-F9067DA9EF53}" dt="2023-05-05T22:35:03.486" v="511" actId="478"/>
          <ac:picMkLst>
            <pc:docMk/>
            <pc:sldMk cId="804438158" sldId="905"/>
            <ac:picMk id="10" creationId="{8C41D085-D861-4676-90F2-0DB58ACEC391}"/>
          </ac:picMkLst>
        </pc:picChg>
        <pc:picChg chg="add mod">
          <ac:chgData name="Gao, Shanshan" userId="9dcdc0c5-4fbe-49ea-97a8-f4c5590fbb9e" providerId="ADAL" clId="{E9247C31-E86D-4E2B-B4C7-F9067DA9EF53}" dt="2023-05-05T22:36:30.475" v="525" actId="1076"/>
          <ac:picMkLst>
            <pc:docMk/>
            <pc:sldMk cId="804438158" sldId="905"/>
            <ac:picMk id="11" creationId="{58583BEC-1402-4AF3-844A-26458B47CD9C}"/>
          </ac:picMkLst>
        </pc:picChg>
      </pc:sldChg>
      <pc:sldChg chg="addSp delSp modSp add mod">
        <pc:chgData name="Gao, Shanshan" userId="9dcdc0c5-4fbe-49ea-97a8-f4c5590fbb9e" providerId="ADAL" clId="{E9247C31-E86D-4E2B-B4C7-F9067DA9EF53}" dt="2023-05-05T23:55:01.821" v="3776" actId="1076"/>
        <pc:sldMkLst>
          <pc:docMk/>
          <pc:sldMk cId="3427342382" sldId="906"/>
        </pc:sldMkLst>
        <pc:spChg chg="mod">
          <ac:chgData name="Gao, Shanshan" userId="9dcdc0c5-4fbe-49ea-97a8-f4c5590fbb9e" providerId="ADAL" clId="{E9247C31-E86D-4E2B-B4C7-F9067DA9EF53}" dt="2023-05-05T23:54:45.689" v="3769" actId="27636"/>
          <ac:spMkLst>
            <pc:docMk/>
            <pc:sldMk cId="3427342382" sldId="906"/>
            <ac:spMk id="2" creationId="{2F998A43-6554-1E4F-AD40-397C2A23ECCB}"/>
          </ac:spMkLst>
        </pc:spChg>
        <pc:spChg chg="del">
          <ac:chgData name="Gao, Shanshan" userId="9dcdc0c5-4fbe-49ea-97a8-f4c5590fbb9e" providerId="ADAL" clId="{E9247C31-E86D-4E2B-B4C7-F9067DA9EF53}" dt="2023-05-05T23:54:48.038" v="3770" actId="478"/>
          <ac:spMkLst>
            <pc:docMk/>
            <pc:sldMk cId="3427342382" sldId="906"/>
            <ac:spMk id="3" creationId="{CEEACFB0-C763-0549-BC3D-5074C7AA4613}"/>
          </ac:spMkLst>
        </pc:spChg>
        <pc:spChg chg="mod">
          <ac:chgData name="Gao, Shanshan" userId="9dcdc0c5-4fbe-49ea-97a8-f4c5590fbb9e" providerId="ADAL" clId="{E9247C31-E86D-4E2B-B4C7-F9067DA9EF53}" dt="2023-05-05T23:54:19.469" v="3758" actId="1076"/>
          <ac:spMkLst>
            <pc:docMk/>
            <pc:sldMk cId="3427342382" sldId="906"/>
            <ac:spMk id="9" creationId="{16744FC4-9906-441E-B395-EC74404043CA}"/>
          </ac:spMkLst>
        </pc:spChg>
        <pc:spChg chg="add del mod">
          <ac:chgData name="Gao, Shanshan" userId="9dcdc0c5-4fbe-49ea-97a8-f4c5590fbb9e" providerId="ADAL" clId="{E9247C31-E86D-4E2B-B4C7-F9067DA9EF53}" dt="2023-05-05T23:54:50.012" v="3771" actId="478"/>
          <ac:spMkLst>
            <pc:docMk/>
            <pc:sldMk cId="3427342382" sldId="906"/>
            <ac:spMk id="12" creationId="{296B3523-C4F3-182C-7BBE-6B5FD6E689FF}"/>
          </ac:spMkLst>
        </pc:spChg>
        <pc:picChg chg="del">
          <ac:chgData name="Gao, Shanshan" userId="9dcdc0c5-4fbe-49ea-97a8-f4c5590fbb9e" providerId="ADAL" clId="{E9247C31-E86D-4E2B-B4C7-F9067DA9EF53}" dt="2023-05-05T23:54:15.801" v="3757" actId="478"/>
          <ac:picMkLst>
            <pc:docMk/>
            <pc:sldMk cId="3427342382" sldId="906"/>
            <ac:picMk id="8" creationId="{A4E52F79-0987-4D90-9DE6-57AC69DA0F2C}"/>
          </ac:picMkLst>
        </pc:picChg>
        <pc:picChg chg="add mod modCrop">
          <ac:chgData name="Gao, Shanshan" userId="9dcdc0c5-4fbe-49ea-97a8-f4c5590fbb9e" providerId="ADAL" clId="{E9247C31-E86D-4E2B-B4C7-F9067DA9EF53}" dt="2023-05-05T23:55:01.821" v="3776" actId="1076"/>
          <ac:picMkLst>
            <pc:docMk/>
            <pc:sldMk cId="3427342382" sldId="906"/>
            <ac:picMk id="10" creationId="{1270F0B6-6BA0-BCB3-A1A7-04463FF0CEA9}"/>
          </ac:picMkLst>
        </pc:picChg>
      </pc:sldChg>
      <pc:sldChg chg="del">
        <pc:chgData name="Gao, Shanshan" userId="9dcdc0c5-4fbe-49ea-97a8-f4c5590fbb9e" providerId="ADAL" clId="{E9247C31-E86D-4E2B-B4C7-F9067DA9EF53}" dt="2023-05-05T22:23:44.909" v="434" actId="47"/>
        <pc:sldMkLst>
          <pc:docMk/>
          <pc:sldMk cId="1156066273" sldId="908"/>
        </pc:sldMkLst>
      </pc:sldChg>
      <pc:sldChg chg="addSp delSp modSp add mod">
        <pc:chgData name="Gao, Shanshan" userId="9dcdc0c5-4fbe-49ea-97a8-f4c5590fbb9e" providerId="ADAL" clId="{E9247C31-E86D-4E2B-B4C7-F9067DA9EF53}" dt="2023-05-05T23:10:07.070" v="1593" actId="255"/>
        <pc:sldMkLst>
          <pc:docMk/>
          <pc:sldMk cId="3583902393" sldId="912"/>
        </pc:sldMkLst>
        <pc:spChg chg="add del mod">
          <ac:chgData name="Gao, Shanshan" userId="9dcdc0c5-4fbe-49ea-97a8-f4c5590fbb9e" providerId="ADAL" clId="{E9247C31-E86D-4E2B-B4C7-F9067DA9EF53}" dt="2023-05-05T23:08:11.841" v="1499"/>
          <ac:spMkLst>
            <pc:docMk/>
            <pc:sldMk cId="3583902393" sldId="912"/>
            <ac:spMk id="3" creationId="{E86A6341-8E48-49E9-F74C-4057641FB778}"/>
          </ac:spMkLst>
        </pc:spChg>
        <pc:spChg chg="add mod">
          <ac:chgData name="Gao, Shanshan" userId="9dcdc0c5-4fbe-49ea-97a8-f4c5590fbb9e" providerId="ADAL" clId="{E9247C31-E86D-4E2B-B4C7-F9067DA9EF53}" dt="2023-05-05T23:09:42.899" v="1592" actId="404"/>
          <ac:spMkLst>
            <pc:docMk/>
            <pc:sldMk cId="3583902393" sldId="912"/>
            <ac:spMk id="8" creationId="{622F91F9-C7E7-C48F-B57B-31A421632DC5}"/>
          </ac:spMkLst>
        </pc:spChg>
        <pc:graphicFrameChg chg="mod modGraphic">
          <ac:chgData name="Gao, Shanshan" userId="9dcdc0c5-4fbe-49ea-97a8-f4c5590fbb9e" providerId="ADAL" clId="{E9247C31-E86D-4E2B-B4C7-F9067DA9EF53}" dt="2023-05-05T23:10:07.070" v="1593" actId="255"/>
          <ac:graphicFrameMkLst>
            <pc:docMk/>
            <pc:sldMk cId="3583902393" sldId="912"/>
            <ac:graphicFrameMk id="7" creationId="{4CABB8A9-2BB6-464B-8E56-29787736FB49}"/>
          </ac:graphicFrameMkLst>
        </pc:graphicFrameChg>
      </pc:sldChg>
      <pc:sldChg chg="modSp mod">
        <pc:chgData name="Gao, Shanshan" userId="9dcdc0c5-4fbe-49ea-97a8-f4c5590fbb9e" providerId="ADAL" clId="{E9247C31-E86D-4E2B-B4C7-F9067DA9EF53}" dt="2023-05-06T01:38:37.553" v="5357" actId="404"/>
        <pc:sldMkLst>
          <pc:docMk/>
          <pc:sldMk cId="3204248927" sldId="916"/>
        </pc:sldMkLst>
        <pc:spChg chg="mod">
          <ac:chgData name="Gao, Shanshan" userId="9dcdc0c5-4fbe-49ea-97a8-f4c5590fbb9e" providerId="ADAL" clId="{E9247C31-E86D-4E2B-B4C7-F9067DA9EF53}" dt="2023-05-06T01:38:37.553" v="5357" actId="404"/>
          <ac:spMkLst>
            <pc:docMk/>
            <pc:sldMk cId="3204248927" sldId="916"/>
            <ac:spMk id="3" creationId="{5116BFD8-8D07-E747-A8D1-5BAC104F01D1}"/>
          </ac:spMkLst>
        </pc:spChg>
      </pc:sldChg>
      <pc:sldChg chg="del">
        <pc:chgData name="Gao, Shanshan" userId="9dcdc0c5-4fbe-49ea-97a8-f4c5590fbb9e" providerId="ADAL" clId="{E9247C31-E86D-4E2B-B4C7-F9067DA9EF53}" dt="2023-05-05T22:23:44.909" v="434" actId="47"/>
        <pc:sldMkLst>
          <pc:docMk/>
          <pc:sldMk cId="2513070538" sldId="920"/>
        </pc:sldMkLst>
      </pc:sldChg>
      <pc:sldChg chg="del">
        <pc:chgData name="Gao, Shanshan" userId="9dcdc0c5-4fbe-49ea-97a8-f4c5590fbb9e" providerId="ADAL" clId="{E9247C31-E86D-4E2B-B4C7-F9067DA9EF53}" dt="2023-05-05T22:23:44.909" v="434" actId="47"/>
        <pc:sldMkLst>
          <pc:docMk/>
          <pc:sldMk cId="585331722" sldId="921"/>
        </pc:sldMkLst>
      </pc:sldChg>
      <pc:sldChg chg="del">
        <pc:chgData name="Gao, Shanshan" userId="9dcdc0c5-4fbe-49ea-97a8-f4c5590fbb9e" providerId="ADAL" clId="{E9247C31-E86D-4E2B-B4C7-F9067DA9EF53}" dt="2023-05-05T22:23:44.909" v="434" actId="47"/>
        <pc:sldMkLst>
          <pc:docMk/>
          <pc:sldMk cId="1939103059" sldId="923"/>
        </pc:sldMkLst>
      </pc:sldChg>
      <pc:sldChg chg="del">
        <pc:chgData name="Gao, Shanshan" userId="9dcdc0c5-4fbe-49ea-97a8-f4c5590fbb9e" providerId="ADAL" clId="{E9247C31-E86D-4E2B-B4C7-F9067DA9EF53}" dt="2023-05-05T22:23:44.909" v="434" actId="47"/>
        <pc:sldMkLst>
          <pc:docMk/>
          <pc:sldMk cId="4077649757" sldId="924"/>
        </pc:sldMkLst>
      </pc:sldChg>
      <pc:sldChg chg="del">
        <pc:chgData name="Gao, Shanshan" userId="9dcdc0c5-4fbe-49ea-97a8-f4c5590fbb9e" providerId="ADAL" clId="{E9247C31-E86D-4E2B-B4C7-F9067DA9EF53}" dt="2023-05-05T22:23:44.909" v="434" actId="47"/>
        <pc:sldMkLst>
          <pc:docMk/>
          <pc:sldMk cId="1677257230" sldId="928"/>
        </pc:sldMkLst>
      </pc:sldChg>
      <pc:sldChg chg="del">
        <pc:chgData name="Gao, Shanshan" userId="9dcdc0c5-4fbe-49ea-97a8-f4c5590fbb9e" providerId="ADAL" clId="{E9247C31-E86D-4E2B-B4C7-F9067DA9EF53}" dt="2023-05-05T22:23:44.909" v="434" actId="47"/>
        <pc:sldMkLst>
          <pc:docMk/>
          <pc:sldMk cId="2027923789" sldId="929"/>
        </pc:sldMkLst>
      </pc:sldChg>
      <pc:sldChg chg="del">
        <pc:chgData name="Gao, Shanshan" userId="9dcdc0c5-4fbe-49ea-97a8-f4c5590fbb9e" providerId="ADAL" clId="{E9247C31-E86D-4E2B-B4C7-F9067DA9EF53}" dt="2023-05-05T22:23:44.909" v="434" actId="47"/>
        <pc:sldMkLst>
          <pc:docMk/>
          <pc:sldMk cId="310298973" sldId="931"/>
        </pc:sldMkLst>
      </pc:sldChg>
      <pc:sldChg chg="del">
        <pc:chgData name="Gao, Shanshan" userId="9dcdc0c5-4fbe-49ea-97a8-f4c5590fbb9e" providerId="ADAL" clId="{E9247C31-E86D-4E2B-B4C7-F9067DA9EF53}" dt="2023-05-05T22:23:44.909" v="434" actId="47"/>
        <pc:sldMkLst>
          <pc:docMk/>
          <pc:sldMk cId="3838976853" sldId="932"/>
        </pc:sldMkLst>
      </pc:sldChg>
      <pc:sldChg chg="del">
        <pc:chgData name="Gao, Shanshan" userId="9dcdc0c5-4fbe-49ea-97a8-f4c5590fbb9e" providerId="ADAL" clId="{E9247C31-E86D-4E2B-B4C7-F9067DA9EF53}" dt="2023-05-05T22:23:44.909" v="434" actId="47"/>
        <pc:sldMkLst>
          <pc:docMk/>
          <pc:sldMk cId="4180432303" sldId="933"/>
        </pc:sldMkLst>
      </pc:sldChg>
      <pc:sldChg chg="del">
        <pc:chgData name="Gao, Shanshan" userId="9dcdc0c5-4fbe-49ea-97a8-f4c5590fbb9e" providerId="ADAL" clId="{E9247C31-E86D-4E2B-B4C7-F9067DA9EF53}" dt="2023-05-05T22:23:44.909" v="434" actId="47"/>
        <pc:sldMkLst>
          <pc:docMk/>
          <pc:sldMk cId="3591173965" sldId="943"/>
        </pc:sldMkLst>
      </pc:sldChg>
      <pc:sldChg chg="addSp delSp modSp mod modClrScheme chgLayout">
        <pc:chgData name="Gao, Shanshan" userId="9dcdc0c5-4fbe-49ea-97a8-f4c5590fbb9e" providerId="ADAL" clId="{E9247C31-E86D-4E2B-B4C7-F9067DA9EF53}" dt="2023-05-06T01:40:47.348" v="5367" actId="478"/>
        <pc:sldMkLst>
          <pc:docMk/>
          <pc:sldMk cId="847975114" sldId="945"/>
        </pc:sldMkLst>
        <pc:spChg chg="mod ord">
          <ac:chgData name="Gao, Shanshan" userId="9dcdc0c5-4fbe-49ea-97a8-f4c5590fbb9e" providerId="ADAL" clId="{E9247C31-E86D-4E2B-B4C7-F9067DA9EF53}" dt="2023-05-06T01:40:39.078" v="5365" actId="700"/>
          <ac:spMkLst>
            <pc:docMk/>
            <pc:sldMk cId="847975114" sldId="945"/>
            <ac:spMk id="2" creationId="{91D02009-C6B6-E8BE-79E4-87A37411E7BA}"/>
          </ac:spMkLst>
        </pc:spChg>
        <pc:spChg chg="del mod ord">
          <ac:chgData name="Gao, Shanshan" userId="9dcdc0c5-4fbe-49ea-97a8-f4c5590fbb9e" providerId="ADAL" clId="{E9247C31-E86D-4E2B-B4C7-F9067DA9EF53}" dt="2023-05-06T01:40:39.078" v="5365" actId="700"/>
          <ac:spMkLst>
            <pc:docMk/>
            <pc:sldMk cId="847975114" sldId="945"/>
            <ac:spMk id="3" creationId="{8129FDF3-898F-D5F0-7DA4-B71274ED80E5}"/>
          </ac:spMkLst>
        </pc:spChg>
        <pc:spChg chg="del mod ord">
          <ac:chgData name="Gao, Shanshan" userId="9dcdc0c5-4fbe-49ea-97a8-f4c5590fbb9e" providerId="ADAL" clId="{E9247C31-E86D-4E2B-B4C7-F9067DA9EF53}" dt="2023-05-06T01:40:47.348" v="5367" actId="478"/>
          <ac:spMkLst>
            <pc:docMk/>
            <pc:sldMk cId="847975114" sldId="945"/>
            <ac:spMk id="4" creationId="{A40ED120-BB2C-DD01-1A79-123FFAEE1039}"/>
          </ac:spMkLst>
        </pc:spChg>
        <pc:spChg chg="del mod ord">
          <ac:chgData name="Gao, Shanshan" userId="9dcdc0c5-4fbe-49ea-97a8-f4c5590fbb9e" providerId="ADAL" clId="{E9247C31-E86D-4E2B-B4C7-F9067DA9EF53}" dt="2023-05-06T01:40:45.343" v="5366" actId="478"/>
          <ac:spMkLst>
            <pc:docMk/>
            <pc:sldMk cId="847975114" sldId="945"/>
            <ac:spMk id="5" creationId="{B4F67392-2007-A599-A728-6AED0064AB33}"/>
          </ac:spMkLst>
        </pc:spChg>
        <pc:spChg chg="mod ord">
          <ac:chgData name="Gao, Shanshan" userId="9dcdc0c5-4fbe-49ea-97a8-f4c5590fbb9e" providerId="ADAL" clId="{E9247C31-E86D-4E2B-B4C7-F9067DA9EF53}" dt="2023-05-06T01:40:39.078" v="5365" actId="700"/>
          <ac:spMkLst>
            <pc:docMk/>
            <pc:sldMk cId="847975114" sldId="945"/>
            <ac:spMk id="6" creationId="{FF6AEDF4-039D-904F-699E-B822E087CBBC}"/>
          </ac:spMkLst>
        </pc:spChg>
        <pc:spChg chg="add mod ord">
          <ac:chgData name="Gao, Shanshan" userId="9dcdc0c5-4fbe-49ea-97a8-f4c5590fbb9e" providerId="ADAL" clId="{E9247C31-E86D-4E2B-B4C7-F9067DA9EF53}" dt="2023-05-06T01:40:39.078" v="5365" actId="700"/>
          <ac:spMkLst>
            <pc:docMk/>
            <pc:sldMk cId="847975114" sldId="945"/>
            <ac:spMk id="7" creationId="{5DFD2795-A011-6F61-85FE-5B5FD9B0A070}"/>
          </ac:spMkLst>
        </pc:spChg>
      </pc:sldChg>
      <pc:sldChg chg="addSp delSp modSp del mod">
        <pc:chgData name="Gao, Shanshan" userId="9dcdc0c5-4fbe-49ea-97a8-f4c5590fbb9e" providerId="ADAL" clId="{E9247C31-E86D-4E2B-B4C7-F9067DA9EF53}" dt="2023-05-06T01:21:22.885" v="4623" actId="2696"/>
        <pc:sldMkLst>
          <pc:docMk/>
          <pc:sldMk cId="101036691" sldId="946"/>
        </pc:sldMkLst>
        <pc:spChg chg="mod">
          <ac:chgData name="Gao, Shanshan" userId="9dcdc0c5-4fbe-49ea-97a8-f4c5590fbb9e" providerId="ADAL" clId="{E9247C31-E86D-4E2B-B4C7-F9067DA9EF53}" dt="2023-05-05T22:22:35.919" v="428" actId="20577"/>
          <ac:spMkLst>
            <pc:docMk/>
            <pc:sldMk cId="101036691" sldId="946"/>
            <ac:spMk id="5" creationId="{00000000-0000-0000-0000-000000000000}"/>
          </ac:spMkLst>
        </pc:spChg>
        <pc:spChg chg="add mod">
          <ac:chgData name="Gao, Shanshan" userId="9dcdc0c5-4fbe-49ea-97a8-f4c5590fbb9e" providerId="ADAL" clId="{E9247C31-E86D-4E2B-B4C7-F9067DA9EF53}" dt="2023-05-05T22:21:25.004" v="417" actId="1076"/>
          <ac:spMkLst>
            <pc:docMk/>
            <pc:sldMk cId="101036691" sldId="946"/>
            <ac:spMk id="9" creationId="{B34709FB-34E0-7D7D-60C2-1F5DF604E4C5}"/>
          </ac:spMkLst>
        </pc:spChg>
        <pc:graphicFrameChg chg="add del mod">
          <ac:chgData name="Gao, Shanshan" userId="9dcdc0c5-4fbe-49ea-97a8-f4c5590fbb9e" providerId="ADAL" clId="{E9247C31-E86D-4E2B-B4C7-F9067DA9EF53}" dt="2023-05-05T22:22:19.824" v="424"/>
          <ac:graphicFrameMkLst>
            <pc:docMk/>
            <pc:sldMk cId="101036691" sldId="946"/>
            <ac:graphicFrameMk id="10" creationId="{1514F5EC-5F49-16E3-480F-0935A708C496}"/>
          </ac:graphicFrameMkLst>
        </pc:graphicFrameChg>
        <pc:graphicFrameChg chg="add del mod">
          <ac:chgData name="Gao, Shanshan" userId="9dcdc0c5-4fbe-49ea-97a8-f4c5590fbb9e" providerId="ADAL" clId="{E9247C31-E86D-4E2B-B4C7-F9067DA9EF53}" dt="2023-05-05T22:22:19.824" v="424"/>
          <ac:graphicFrameMkLst>
            <pc:docMk/>
            <pc:sldMk cId="101036691" sldId="946"/>
            <ac:graphicFrameMk id="11" creationId="{233E6EF5-E541-F3CB-F8E5-6CC9D9D7953E}"/>
          </ac:graphicFrameMkLst>
        </pc:graphicFrameChg>
        <pc:graphicFrameChg chg="add del mod">
          <ac:chgData name="Gao, Shanshan" userId="9dcdc0c5-4fbe-49ea-97a8-f4c5590fbb9e" providerId="ADAL" clId="{E9247C31-E86D-4E2B-B4C7-F9067DA9EF53}" dt="2023-05-05T22:22:25.947" v="426"/>
          <ac:graphicFrameMkLst>
            <pc:docMk/>
            <pc:sldMk cId="101036691" sldId="946"/>
            <ac:graphicFrameMk id="12" creationId="{EBF6A990-7125-25BA-BF58-7552F671F0CF}"/>
          </ac:graphicFrameMkLst>
        </pc:graphicFrameChg>
        <pc:graphicFrameChg chg="add del mod">
          <ac:chgData name="Gao, Shanshan" userId="9dcdc0c5-4fbe-49ea-97a8-f4c5590fbb9e" providerId="ADAL" clId="{E9247C31-E86D-4E2B-B4C7-F9067DA9EF53}" dt="2023-05-05T22:22:25.947" v="426"/>
          <ac:graphicFrameMkLst>
            <pc:docMk/>
            <pc:sldMk cId="101036691" sldId="946"/>
            <ac:graphicFrameMk id="13" creationId="{C131C3E4-A1E6-1BB0-FDCA-F250447C9D0D}"/>
          </ac:graphicFrameMkLst>
        </pc:graphicFrameChg>
        <pc:picChg chg="add mod ord">
          <ac:chgData name="Gao, Shanshan" userId="9dcdc0c5-4fbe-49ea-97a8-f4c5590fbb9e" providerId="ADAL" clId="{E9247C31-E86D-4E2B-B4C7-F9067DA9EF53}" dt="2023-05-05T22:22:52.580" v="432" actId="1076"/>
          <ac:picMkLst>
            <pc:docMk/>
            <pc:sldMk cId="101036691" sldId="946"/>
            <ac:picMk id="2" creationId="{44FC0A9F-925C-7CDE-25C7-C0FC3D374B8C}"/>
          </ac:picMkLst>
        </pc:picChg>
        <pc:picChg chg="add mod ord">
          <ac:chgData name="Gao, Shanshan" userId="9dcdc0c5-4fbe-49ea-97a8-f4c5590fbb9e" providerId="ADAL" clId="{E9247C31-E86D-4E2B-B4C7-F9067DA9EF53}" dt="2023-05-05T22:22:45.628" v="430" actId="1076"/>
          <ac:picMkLst>
            <pc:docMk/>
            <pc:sldMk cId="101036691" sldId="946"/>
            <ac:picMk id="8" creationId="{5DD6E6A6-4A05-32D1-693D-074DF96C118A}"/>
          </ac:picMkLst>
        </pc:picChg>
      </pc:sldChg>
      <pc:sldChg chg="add">
        <pc:chgData name="Gao, Shanshan" userId="9dcdc0c5-4fbe-49ea-97a8-f4c5590fbb9e" providerId="ADAL" clId="{E9247C31-E86D-4E2B-B4C7-F9067DA9EF53}" dt="2023-05-06T01:21:27.316" v="4624"/>
        <pc:sldMkLst>
          <pc:docMk/>
          <pc:sldMk cId="3556540200" sldId="946"/>
        </pc:sldMkLst>
      </pc:sldChg>
      <pc:sldChg chg="del">
        <pc:chgData name="Gao, Shanshan" userId="9dcdc0c5-4fbe-49ea-97a8-f4c5590fbb9e" providerId="ADAL" clId="{E9247C31-E86D-4E2B-B4C7-F9067DA9EF53}" dt="2023-05-05T22:23:44.909" v="434" actId="47"/>
        <pc:sldMkLst>
          <pc:docMk/>
          <pc:sldMk cId="4020146906" sldId="948"/>
        </pc:sldMkLst>
      </pc:sldChg>
      <pc:sldChg chg="del">
        <pc:chgData name="Gao, Shanshan" userId="9dcdc0c5-4fbe-49ea-97a8-f4c5590fbb9e" providerId="ADAL" clId="{E9247C31-E86D-4E2B-B4C7-F9067DA9EF53}" dt="2023-05-05T22:23:44.909" v="434" actId="47"/>
        <pc:sldMkLst>
          <pc:docMk/>
          <pc:sldMk cId="1792381013" sldId="949"/>
        </pc:sldMkLst>
      </pc:sldChg>
      <pc:sldChg chg="del">
        <pc:chgData name="Gao, Shanshan" userId="9dcdc0c5-4fbe-49ea-97a8-f4c5590fbb9e" providerId="ADAL" clId="{E9247C31-E86D-4E2B-B4C7-F9067DA9EF53}" dt="2023-05-06T01:20:45.169" v="4601" actId="47"/>
        <pc:sldMkLst>
          <pc:docMk/>
          <pc:sldMk cId="2945718315" sldId="950"/>
        </pc:sldMkLst>
      </pc:sldChg>
      <pc:sldChg chg="del">
        <pc:chgData name="Gao, Shanshan" userId="9dcdc0c5-4fbe-49ea-97a8-f4c5590fbb9e" providerId="ADAL" clId="{E9247C31-E86D-4E2B-B4C7-F9067DA9EF53}" dt="2023-05-05T22:23:44.909" v="434" actId="47"/>
        <pc:sldMkLst>
          <pc:docMk/>
          <pc:sldMk cId="2364409833" sldId="951"/>
        </pc:sldMkLst>
      </pc:sldChg>
      <pc:sldChg chg="del">
        <pc:chgData name="Gao, Shanshan" userId="9dcdc0c5-4fbe-49ea-97a8-f4c5590fbb9e" providerId="ADAL" clId="{E9247C31-E86D-4E2B-B4C7-F9067DA9EF53}" dt="2023-05-05T22:23:44.909" v="434" actId="47"/>
        <pc:sldMkLst>
          <pc:docMk/>
          <pc:sldMk cId="2755981131" sldId="952"/>
        </pc:sldMkLst>
      </pc:sldChg>
      <pc:sldChg chg="del">
        <pc:chgData name="Gao, Shanshan" userId="9dcdc0c5-4fbe-49ea-97a8-f4c5590fbb9e" providerId="ADAL" clId="{E9247C31-E86D-4E2B-B4C7-F9067DA9EF53}" dt="2023-05-05T22:23:44.909" v="434" actId="47"/>
        <pc:sldMkLst>
          <pc:docMk/>
          <pc:sldMk cId="4114400620" sldId="954"/>
        </pc:sldMkLst>
      </pc:sldChg>
      <pc:sldChg chg="del">
        <pc:chgData name="Gao, Shanshan" userId="9dcdc0c5-4fbe-49ea-97a8-f4c5590fbb9e" providerId="ADAL" clId="{E9247C31-E86D-4E2B-B4C7-F9067DA9EF53}" dt="2023-05-05T22:23:44.909" v="434" actId="47"/>
        <pc:sldMkLst>
          <pc:docMk/>
          <pc:sldMk cId="917784103" sldId="955"/>
        </pc:sldMkLst>
      </pc:sldChg>
      <pc:sldChg chg="del">
        <pc:chgData name="Gao, Shanshan" userId="9dcdc0c5-4fbe-49ea-97a8-f4c5590fbb9e" providerId="ADAL" clId="{E9247C31-E86D-4E2B-B4C7-F9067DA9EF53}" dt="2023-05-05T22:23:44.909" v="434" actId="47"/>
        <pc:sldMkLst>
          <pc:docMk/>
          <pc:sldMk cId="3164872134" sldId="956"/>
        </pc:sldMkLst>
      </pc:sldChg>
      <pc:sldChg chg="del">
        <pc:chgData name="Gao, Shanshan" userId="9dcdc0c5-4fbe-49ea-97a8-f4c5590fbb9e" providerId="ADAL" clId="{E9247C31-E86D-4E2B-B4C7-F9067DA9EF53}" dt="2023-05-05T22:23:44.909" v="434" actId="47"/>
        <pc:sldMkLst>
          <pc:docMk/>
          <pc:sldMk cId="3921879790" sldId="957"/>
        </pc:sldMkLst>
      </pc:sldChg>
      <pc:sldChg chg="del">
        <pc:chgData name="Gao, Shanshan" userId="9dcdc0c5-4fbe-49ea-97a8-f4c5590fbb9e" providerId="ADAL" clId="{E9247C31-E86D-4E2B-B4C7-F9067DA9EF53}" dt="2023-05-05T22:23:44.909" v="434" actId="47"/>
        <pc:sldMkLst>
          <pc:docMk/>
          <pc:sldMk cId="87561181" sldId="958"/>
        </pc:sldMkLst>
      </pc:sldChg>
      <pc:sldChg chg="del">
        <pc:chgData name="Gao, Shanshan" userId="9dcdc0c5-4fbe-49ea-97a8-f4c5590fbb9e" providerId="ADAL" clId="{E9247C31-E86D-4E2B-B4C7-F9067DA9EF53}" dt="2023-05-05T22:23:44.909" v="434" actId="47"/>
        <pc:sldMkLst>
          <pc:docMk/>
          <pc:sldMk cId="2269048267" sldId="960"/>
        </pc:sldMkLst>
      </pc:sldChg>
      <pc:sldChg chg="modSp del mod">
        <pc:chgData name="Gao, Shanshan" userId="9dcdc0c5-4fbe-49ea-97a8-f4c5590fbb9e" providerId="ADAL" clId="{E9247C31-E86D-4E2B-B4C7-F9067DA9EF53}" dt="2023-05-06T01:21:22.885" v="4623" actId="2696"/>
        <pc:sldMkLst>
          <pc:docMk/>
          <pc:sldMk cId="2533942466" sldId="961"/>
        </pc:sldMkLst>
        <pc:spChg chg="mod">
          <ac:chgData name="Gao, Shanshan" userId="9dcdc0c5-4fbe-49ea-97a8-f4c5590fbb9e" providerId="ADAL" clId="{E9247C31-E86D-4E2B-B4C7-F9067DA9EF53}" dt="2023-05-05T22:28:55.376" v="507" actId="15"/>
          <ac:spMkLst>
            <pc:docMk/>
            <pc:sldMk cId="2533942466" sldId="961"/>
            <ac:spMk id="5" creationId="{00000000-0000-0000-0000-000000000000}"/>
          </ac:spMkLst>
        </pc:spChg>
      </pc:sldChg>
      <pc:sldChg chg="add">
        <pc:chgData name="Gao, Shanshan" userId="9dcdc0c5-4fbe-49ea-97a8-f4c5590fbb9e" providerId="ADAL" clId="{E9247C31-E86D-4E2B-B4C7-F9067DA9EF53}" dt="2023-05-06T01:21:27.316" v="4624"/>
        <pc:sldMkLst>
          <pc:docMk/>
          <pc:sldMk cId="4244319574" sldId="961"/>
        </pc:sldMkLst>
      </pc:sldChg>
      <pc:sldChg chg="modSp new mod ord">
        <pc:chgData name="Gao, Shanshan" userId="9dcdc0c5-4fbe-49ea-97a8-f4c5590fbb9e" providerId="ADAL" clId="{E9247C31-E86D-4E2B-B4C7-F9067DA9EF53}" dt="2023-05-06T01:29:11.749" v="4821" actId="207"/>
        <pc:sldMkLst>
          <pc:docMk/>
          <pc:sldMk cId="1476592063" sldId="962"/>
        </pc:sldMkLst>
        <pc:spChg chg="mod">
          <ac:chgData name="Gao, Shanshan" userId="9dcdc0c5-4fbe-49ea-97a8-f4c5590fbb9e" providerId="ADAL" clId="{E9247C31-E86D-4E2B-B4C7-F9067DA9EF53}" dt="2023-05-05T22:27:52.980" v="445"/>
          <ac:spMkLst>
            <pc:docMk/>
            <pc:sldMk cId="1476592063" sldId="962"/>
            <ac:spMk id="2" creationId="{DF341A34-F334-3F5C-8B57-889CE90DD827}"/>
          </ac:spMkLst>
        </pc:spChg>
        <pc:spChg chg="mod">
          <ac:chgData name="Gao, Shanshan" userId="9dcdc0c5-4fbe-49ea-97a8-f4c5590fbb9e" providerId="ADAL" clId="{E9247C31-E86D-4E2B-B4C7-F9067DA9EF53}" dt="2023-05-06T01:29:11.749" v="4821" actId="207"/>
          <ac:spMkLst>
            <pc:docMk/>
            <pc:sldMk cId="1476592063" sldId="962"/>
            <ac:spMk id="3" creationId="{9040EB49-D638-128B-5517-4152824DE75E}"/>
          </ac:spMkLst>
        </pc:spChg>
      </pc:sldChg>
      <pc:sldChg chg="del">
        <pc:chgData name="Gao, Shanshan" userId="9dcdc0c5-4fbe-49ea-97a8-f4c5590fbb9e" providerId="ADAL" clId="{E9247C31-E86D-4E2B-B4C7-F9067DA9EF53}" dt="2023-05-05T22:23:44.909" v="434" actId="47"/>
        <pc:sldMkLst>
          <pc:docMk/>
          <pc:sldMk cId="1762657574" sldId="962"/>
        </pc:sldMkLst>
      </pc:sldChg>
      <pc:sldChg chg="addSp delSp modSp new mod delAnim modAnim">
        <pc:chgData name="Gao, Shanshan" userId="9dcdc0c5-4fbe-49ea-97a8-f4c5590fbb9e" providerId="ADAL" clId="{E9247C31-E86D-4E2B-B4C7-F9067DA9EF53}" dt="2023-05-05T23:58:43.870" v="3797" actId="21"/>
        <pc:sldMkLst>
          <pc:docMk/>
          <pc:sldMk cId="3621081572" sldId="963"/>
        </pc:sldMkLst>
        <pc:spChg chg="del">
          <ac:chgData name="Gao, Shanshan" userId="9dcdc0c5-4fbe-49ea-97a8-f4c5590fbb9e" providerId="ADAL" clId="{E9247C31-E86D-4E2B-B4C7-F9067DA9EF53}" dt="2023-05-05T23:56:24.042" v="3784" actId="478"/>
          <ac:spMkLst>
            <pc:docMk/>
            <pc:sldMk cId="3621081572" sldId="963"/>
            <ac:spMk id="2" creationId="{E0E8359C-E87F-1863-D11A-8FF7D5AF3539}"/>
          </ac:spMkLst>
        </pc:spChg>
        <pc:spChg chg="del">
          <ac:chgData name="Gao, Shanshan" userId="9dcdc0c5-4fbe-49ea-97a8-f4c5590fbb9e" providerId="ADAL" clId="{E9247C31-E86D-4E2B-B4C7-F9067DA9EF53}" dt="2023-05-05T23:56:22.744" v="3783" actId="478"/>
          <ac:spMkLst>
            <pc:docMk/>
            <pc:sldMk cId="3621081572" sldId="963"/>
            <ac:spMk id="3" creationId="{5B12BBD3-E248-7431-DFA8-5B4BB83AE879}"/>
          </ac:spMkLst>
        </pc:spChg>
        <pc:picChg chg="add mod">
          <ac:chgData name="Gao, Shanshan" userId="9dcdc0c5-4fbe-49ea-97a8-f4c5590fbb9e" providerId="ADAL" clId="{E9247C31-E86D-4E2B-B4C7-F9067DA9EF53}" dt="2023-05-05T23:56:29.407" v="3787" actId="1076"/>
          <ac:picMkLst>
            <pc:docMk/>
            <pc:sldMk cId="3621081572" sldId="963"/>
            <ac:picMk id="8" creationId="{5329B28F-ABB0-BBAC-3184-8992E9E76C41}"/>
          </ac:picMkLst>
        </pc:picChg>
        <pc:picChg chg="add del mod">
          <ac:chgData name="Gao, Shanshan" userId="9dcdc0c5-4fbe-49ea-97a8-f4c5590fbb9e" providerId="ADAL" clId="{E9247C31-E86D-4E2B-B4C7-F9067DA9EF53}" dt="2023-05-05T23:58:43.870" v="3797" actId="21"/>
          <ac:picMkLst>
            <pc:docMk/>
            <pc:sldMk cId="3621081572" sldId="963"/>
            <ac:picMk id="9" creationId="{54A54961-4744-44F7-128B-46CAA0B68C96}"/>
          </ac:picMkLst>
        </pc:picChg>
      </pc:sldChg>
      <pc:sldChg chg="del">
        <pc:chgData name="Gao, Shanshan" userId="9dcdc0c5-4fbe-49ea-97a8-f4c5590fbb9e" providerId="ADAL" clId="{E9247C31-E86D-4E2B-B4C7-F9067DA9EF53}" dt="2023-05-05T22:23:44.909" v="434" actId="47"/>
        <pc:sldMkLst>
          <pc:docMk/>
          <pc:sldMk cId="4097906233" sldId="963"/>
        </pc:sldMkLst>
      </pc:sldChg>
      <pc:sldChg chg="modSp add mod">
        <pc:chgData name="Gao, Shanshan" userId="9dcdc0c5-4fbe-49ea-97a8-f4c5590fbb9e" providerId="ADAL" clId="{E9247C31-E86D-4E2B-B4C7-F9067DA9EF53}" dt="2023-05-06T01:39:16.350" v="5359" actId="108"/>
        <pc:sldMkLst>
          <pc:docMk/>
          <pc:sldMk cId="275631362" sldId="964"/>
        </pc:sldMkLst>
        <pc:spChg chg="mod">
          <ac:chgData name="Gao, Shanshan" userId="9dcdc0c5-4fbe-49ea-97a8-f4c5590fbb9e" providerId="ADAL" clId="{E9247C31-E86D-4E2B-B4C7-F9067DA9EF53}" dt="2023-05-06T01:39:16.350" v="5359" actId="108"/>
          <ac:spMkLst>
            <pc:docMk/>
            <pc:sldMk cId="275631362" sldId="964"/>
            <ac:spMk id="5" creationId="{00000000-0000-0000-0000-000000000000}"/>
          </ac:spMkLst>
        </pc:spChg>
      </pc:sldChg>
      <pc:sldChg chg="add del">
        <pc:chgData name="Gao, Shanshan" userId="9dcdc0c5-4fbe-49ea-97a8-f4c5590fbb9e" providerId="ADAL" clId="{E9247C31-E86D-4E2B-B4C7-F9067DA9EF53}" dt="2023-05-05T22:46:16.577" v="528"/>
        <pc:sldMkLst>
          <pc:docMk/>
          <pc:sldMk cId="2644105689" sldId="965"/>
        </pc:sldMkLst>
      </pc:sldChg>
      <pc:sldChg chg="addSp delSp modSp add mod">
        <pc:chgData name="Gao, Shanshan" userId="9dcdc0c5-4fbe-49ea-97a8-f4c5590fbb9e" providerId="ADAL" clId="{E9247C31-E86D-4E2B-B4C7-F9067DA9EF53}" dt="2023-05-05T22:47:43.114" v="547" actId="1076"/>
        <pc:sldMkLst>
          <pc:docMk/>
          <pc:sldMk cId="3878033416" sldId="965"/>
        </pc:sldMkLst>
        <pc:spChg chg="mod">
          <ac:chgData name="Gao, Shanshan" userId="9dcdc0c5-4fbe-49ea-97a8-f4c5590fbb9e" providerId="ADAL" clId="{E9247C31-E86D-4E2B-B4C7-F9067DA9EF53}" dt="2023-05-05T22:46:29.932" v="530"/>
          <ac:spMkLst>
            <pc:docMk/>
            <pc:sldMk cId="3878033416" sldId="965"/>
            <ac:spMk id="4" creationId="{00000000-0000-0000-0000-000000000000}"/>
          </ac:spMkLst>
        </pc:spChg>
        <pc:spChg chg="mod">
          <ac:chgData name="Gao, Shanshan" userId="9dcdc0c5-4fbe-49ea-97a8-f4c5590fbb9e" providerId="ADAL" clId="{E9247C31-E86D-4E2B-B4C7-F9067DA9EF53}" dt="2023-05-05T22:47:43.114" v="547" actId="1076"/>
          <ac:spMkLst>
            <pc:docMk/>
            <pc:sldMk cId="3878033416" sldId="965"/>
            <ac:spMk id="5" creationId="{00000000-0000-0000-0000-000000000000}"/>
          </ac:spMkLst>
        </pc:spChg>
        <pc:graphicFrameChg chg="add del mod">
          <ac:chgData name="Gao, Shanshan" userId="9dcdc0c5-4fbe-49ea-97a8-f4c5590fbb9e" providerId="ADAL" clId="{E9247C31-E86D-4E2B-B4C7-F9067DA9EF53}" dt="2023-05-05T22:47:12.836" v="543" actId="478"/>
          <ac:graphicFrameMkLst>
            <pc:docMk/>
            <pc:sldMk cId="3878033416" sldId="965"/>
            <ac:graphicFrameMk id="2" creationId="{92E0BD8B-1EE3-A6C7-FFA2-37CD1D03FC79}"/>
          </ac:graphicFrameMkLst>
        </pc:graphicFrameChg>
        <pc:graphicFrameChg chg="add mod modGraphic">
          <ac:chgData name="Gao, Shanshan" userId="9dcdc0c5-4fbe-49ea-97a8-f4c5590fbb9e" providerId="ADAL" clId="{E9247C31-E86D-4E2B-B4C7-F9067DA9EF53}" dt="2023-05-05T22:47:35.138" v="546" actId="1076"/>
          <ac:graphicFrameMkLst>
            <pc:docMk/>
            <pc:sldMk cId="3878033416" sldId="965"/>
            <ac:graphicFrameMk id="8" creationId="{6F702C5B-84A7-2628-DD9F-367BB6BF2F64}"/>
          </ac:graphicFrameMkLst>
        </pc:graphicFrameChg>
      </pc:sldChg>
      <pc:sldChg chg="addSp delSp modSp new mod">
        <pc:chgData name="Gao, Shanshan" userId="9dcdc0c5-4fbe-49ea-97a8-f4c5590fbb9e" providerId="ADAL" clId="{E9247C31-E86D-4E2B-B4C7-F9067DA9EF53}" dt="2023-05-06T01:29:45.576" v="4826" actId="207"/>
        <pc:sldMkLst>
          <pc:docMk/>
          <pc:sldMk cId="3504737540" sldId="966"/>
        </pc:sldMkLst>
        <pc:spChg chg="mod">
          <ac:chgData name="Gao, Shanshan" userId="9dcdc0c5-4fbe-49ea-97a8-f4c5590fbb9e" providerId="ADAL" clId="{E9247C31-E86D-4E2B-B4C7-F9067DA9EF53}" dt="2023-05-05T22:48:30.750" v="575" actId="20577"/>
          <ac:spMkLst>
            <pc:docMk/>
            <pc:sldMk cId="3504737540" sldId="966"/>
            <ac:spMk id="2" creationId="{DC9EE635-13AA-8EF3-5FB7-B2B1E33D0F0E}"/>
          </ac:spMkLst>
        </pc:spChg>
        <pc:spChg chg="mod">
          <ac:chgData name="Gao, Shanshan" userId="9dcdc0c5-4fbe-49ea-97a8-f4c5590fbb9e" providerId="ADAL" clId="{E9247C31-E86D-4E2B-B4C7-F9067DA9EF53}" dt="2023-05-06T01:29:45.576" v="4826" actId="207"/>
          <ac:spMkLst>
            <pc:docMk/>
            <pc:sldMk cId="3504737540" sldId="966"/>
            <ac:spMk id="3" creationId="{047B766D-5B16-6793-0267-7709918AAB47}"/>
          </ac:spMkLst>
        </pc:spChg>
        <pc:spChg chg="add mod">
          <ac:chgData name="Gao, Shanshan" userId="9dcdc0c5-4fbe-49ea-97a8-f4c5590fbb9e" providerId="ADAL" clId="{E9247C31-E86D-4E2B-B4C7-F9067DA9EF53}" dt="2023-05-05T22:54:15.265" v="851" actId="1076"/>
          <ac:spMkLst>
            <pc:docMk/>
            <pc:sldMk cId="3504737540" sldId="966"/>
            <ac:spMk id="10" creationId="{7203D22F-FC1F-3EC5-2102-36171F5F7264}"/>
          </ac:spMkLst>
        </pc:spChg>
        <pc:spChg chg="add mod">
          <ac:chgData name="Gao, Shanshan" userId="9dcdc0c5-4fbe-49ea-97a8-f4c5590fbb9e" providerId="ADAL" clId="{E9247C31-E86D-4E2B-B4C7-F9067DA9EF53}" dt="2023-05-05T22:53:39.146" v="837" actId="1076"/>
          <ac:spMkLst>
            <pc:docMk/>
            <pc:sldMk cId="3504737540" sldId="966"/>
            <ac:spMk id="13" creationId="{F8E6924F-4DCF-BD15-86C1-E80DF1931C0B}"/>
          </ac:spMkLst>
        </pc:spChg>
        <pc:spChg chg="add mod">
          <ac:chgData name="Gao, Shanshan" userId="9dcdc0c5-4fbe-49ea-97a8-f4c5590fbb9e" providerId="ADAL" clId="{E9247C31-E86D-4E2B-B4C7-F9067DA9EF53}" dt="2023-05-05T22:54:11.345" v="849" actId="1076"/>
          <ac:spMkLst>
            <pc:docMk/>
            <pc:sldMk cId="3504737540" sldId="966"/>
            <ac:spMk id="16" creationId="{D3592B50-4438-516A-7F95-D80FE6CB20BC}"/>
          </ac:spMkLst>
        </pc:spChg>
        <pc:picChg chg="add del mod">
          <ac:chgData name="Gao, Shanshan" userId="9dcdc0c5-4fbe-49ea-97a8-f4c5590fbb9e" providerId="ADAL" clId="{E9247C31-E86D-4E2B-B4C7-F9067DA9EF53}" dt="2023-05-05T22:49:18.179" v="582" actId="478"/>
          <ac:picMkLst>
            <pc:docMk/>
            <pc:sldMk cId="3504737540" sldId="966"/>
            <ac:picMk id="7" creationId="{FFC15EBF-D081-522F-2B8E-9D387C1A9939}"/>
          </ac:picMkLst>
        </pc:picChg>
        <pc:picChg chg="add mod">
          <ac:chgData name="Gao, Shanshan" userId="9dcdc0c5-4fbe-49ea-97a8-f4c5590fbb9e" providerId="ADAL" clId="{E9247C31-E86D-4E2B-B4C7-F9067DA9EF53}" dt="2023-05-05T22:54:12.601" v="850" actId="1076"/>
          <ac:picMkLst>
            <pc:docMk/>
            <pc:sldMk cId="3504737540" sldId="966"/>
            <ac:picMk id="8" creationId="{56196997-CD2C-A622-7DC0-8371E5A12515}"/>
          </ac:picMkLst>
        </pc:picChg>
        <pc:picChg chg="add mod">
          <ac:chgData name="Gao, Shanshan" userId="9dcdc0c5-4fbe-49ea-97a8-f4c5590fbb9e" providerId="ADAL" clId="{E9247C31-E86D-4E2B-B4C7-F9067DA9EF53}" dt="2023-05-05T22:53:37.065" v="836" actId="1076"/>
          <ac:picMkLst>
            <pc:docMk/>
            <pc:sldMk cId="3504737540" sldId="966"/>
            <ac:picMk id="11" creationId="{4B302603-8759-F95A-A3A6-2A0D10832A48}"/>
          </ac:picMkLst>
        </pc:picChg>
        <pc:picChg chg="add mod">
          <ac:chgData name="Gao, Shanshan" userId="9dcdc0c5-4fbe-49ea-97a8-f4c5590fbb9e" providerId="ADAL" clId="{E9247C31-E86D-4E2B-B4C7-F9067DA9EF53}" dt="2023-05-05T22:54:09.202" v="848" actId="1076"/>
          <ac:picMkLst>
            <pc:docMk/>
            <pc:sldMk cId="3504737540" sldId="966"/>
            <ac:picMk id="14" creationId="{24A1CDA3-F8F9-2AFE-6EAB-0D3276043B92}"/>
          </ac:picMkLst>
        </pc:picChg>
      </pc:sldChg>
      <pc:sldChg chg="addSp delSp modSp new mod">
        <pc:chgData name="Gao, Shanshan" userId="9dcdc0c5-4fbe-49ea-97a8-f4c5590fbb9e" providerId="ADAL" clId="{E9247C31-E86D-4E2B-B4C7-F9067DA9EF53}" dt="2023-05-05T23:06:44.670" v="1467" actId="207"/>
        <pc:sldMkLst>
          <pc:docMk/>
          <pc:sldMk cId="3093504504" sldId="967"/>
        </pc:sldMkLst>
        <pc:spChg chg="mod">
          <ac:chgData name="Gao, Shanshan" userId="9dcdc0c5-4fbe-49ea-97a8-f4c5590fbb9e" providerId="ADAL" clId="{E9247C31-E86D-4E2B-B4C7-F9067DA9EF53}" dt="2023-05-05T22:55:53.468" v="880" actId="20577"/>
          <ac:spMkLst>
            <pc:docMk/>
            <pc:sldMk cId="3093504504" sldId="967"/>
            <ac:spMk id="2" creationId="{01C7DC69-6C54-271B-54D2-A693CAB726FD}"/>
          </ac:spMkLst>
        </pc:spChg>
        <pc:spChg chg="del">
          <ac:chgData name="Gao, Shanshan" userId="9dcdc0c5-4fbe-49ea-97a8-f4c5590fbb9e" providerId="ADAL" clId="{E9247C31-E86D-4E2B-B4C7-F9067DA9EF53}" dt="2023-05-05T22:56:02.368" v="881" actId="478"/>
          <ac:spMkLst>
            <pc:docMk/>
            <pc:sldMk cId="3093504504" sldId="967"/>
            <ac:spMk id="3" creationId="{20D49885-179A-D32A-FE8C-E5B17396CCEC}"/>
          </ac:spMkLst>
        </pc:spChg>
        <pc:spChg chg="add mod">
          <ac:chgData name="Gao, Shanshan" userId="9dcdc0c5-4fbe-49ea-97a8-f4c5590fbb9e" providerId="ADAL" clId="{E9247C31-E86D-4E2B-B4C7-F9067DA9EF53}" dt="2023-05-05T22:56:38.338" v="893" actId="1076"/>
          <ac:spMkLst>
            <pc:docMk/>
            <pc:sldMk cId="3093504504" sldId="967"/>
            <ac:spMk id="8" creationId="{96AE68DC-6B6B-EAC3-21FF-E33F4578D8EE}"/>
          </ac:spMkLst>
        </pc:spChg>
        <pc:spChg chg="add mod">
          <ac:chgData name="Gao, Shanshan" userId="9dcdc0c5-4fbe-49ea-97a8-f4c5590fbb9e" providerId="ADAL" clId="{E9247C31-E86D-4E2B-B4C7-F9067DA9EF53}" dt="2023-05-05T22:56:28.425" v="890" actId="1076"/>
          <ac:spMkLst>
            <pc:docMk/>
            <pc:sldMk cId="3093504504" sldId="967"/>
            <ac:spMk id="10" creationId="{92C9B004-26FC-3C1E-4C1A-EC4726F2ECEA}"/>
          </ac:spMkLst>
        </pc:spChg>
        <pc:spChg chg="add mod">
          <ac:chgData name="Gao, Shanshan" userId="9dcdc0c5-4fbe-49ea-97a8-f4c5590fbb9e" providerId="ADAL" clId="{E9247C31-E86D-4E2B-B4C7-F9067DA9EF53}" dt="2023-05-05T23:06:44.670" v="1467" actId="207"/>
          <ac:spMkLst>
            <pc:docMk/>
            <pc:sldMk cId="3093504504" sldId="967"/>
            <ac:spMk id="11" creationId="{3A3A7A12-1F67-D99B-4B00-CB124B2068D4}"/>
          </ac:spMkLst>
        </pc:spChg>
        <pc:picChg chg="add mod">
          <ac:chgData name="Gao, Shanshan" userId="9dcdc0c5-4fbe-49ea-97a8-f4c5590fbb9e" providerId="ADAL" clId="{E9247C31-E86D-4E2B-B4C7-F9067DA9EF53}" dt="2023-05-05T22:56:17.154" v="886" actId="1076"/>
          <ac:picMkLst>
            <pc:docMk/>
            <pc:sldMk cId="3093504504" sldId="967"/>
            <ac:picMk id="7" creationId="{DFFE0F41-C826-5357-FAAA-069123B70881}"/>
          </ac:picMkLst>
        </pc:picChg>
        <pc:picChg chg="add mod">
          <ac:chgData name="Gao, Shanshan" userId="9dcdc0c5-4fbe-49ea-97a8-f4c5590fbb9e" providerId="ADAL" clId="{E9247C31-E86D-4E2B-B4C7-F9067DA9EF53}" dt="2023-05-05T22:56:20.017" v="887" actId="1076"/>
          <ac:picMkLst>
            <pc:docMk/>
            <pc:sldMk cId="3093504504" sldId="967"/>
            <ac:picMk id="9" creationId="{27347A11-C0EB-666E-252B-A40862ACFA0C}"/>
          </ac:picMkLst>
        </pc:picChg>
      </pc:sldChg>
      <pc:sldChg chg="addSp delSp modSp new mod">
        <pc:chgData name="Gao, Shanshan" userId="9dcdc0c5-4fbe-49ea-97a8-f4c5590fbb9e" providerId="ADAL" clId="{E9247C31-E86D-4E2B-B4C7-F9067DA9EF53}" dt="2023-05-05T23:17:31.816" v="1974"/>
        <pc:sldMkLst>
          <pc:docMk/>
          <pc:sldMk cId="2386982349" sldId="968"/>
        </pc:sldMkLst>
        <pc:spChg chg="mod">
          <ac:chgData name="Gao, Shanshan" userId="9dcdc0c5-4fbe-49ea-97a8-f4c5590fbb9e" providerId="ADAL" clId="{E9247C31-E86D-4E2B-B4C7-F9067DA9EF53}" dt="2023-05-05T23:11:18.550" v="1595"/>
          <ac:spMkLst>
            <pc:docMk/>
            <pc:sldMk cId="2386982349" sldId="968"/>
            <ac:spMk id="2" creationId="{B6B35F2B-F3D6-C2A5-5F38-1BD08C6C6564}"/>
          </ac:spMkLst>
        </pc:spChg>
        <pc:spChg chg="del">
          <ac:chgData name="Gao, Shanshan" userId="9dcdc0c5-4fbe-49ea-97a8-f4c5590fbb9e" providerId="ADAL" clId="{E9247C31-E86D-4E2B-B4C7-F9067DA9EF53}" dt="2023-05-05T23:11:26.395" v="1596" actId="478"/>
          <ac:spMkLst>
            <pc:docMk/>
            <pc:sldMk cId="2386982349" sldId="968"/>
            <ac:spMk id="3" creationId="{51C6C277-3804-8476-E83A-D3D98B77CEF6}"/>
          </ac:spMkLst>
        </pc:spChg>
        <pc:spChg chg="add mod">
          <ac:chgData name="Gao, Shanshan" userId="9dcdc0c5-4fbe-49ea-97a8-f4c5590fbb9e" providerId="ADAL" clId="{E9247C31-E86D-4E2B-B4C7-F9067DA9EF53}" dt="2023-05-05T23:16:35.066" v="1972" actId="404"/>
          <ac:spMkLst>
            <pc:docMk/>
            <pc:sldMk cId="2386982349" sldId="968"/>
            <ac:spMk id="8" creationId="{32925D7B-0A1C-CAE0-EEA3-22C89325627B}"/>
          </ac:spMkLst>
        </pc:spChg>
        <pc:graphicFrameChg chg="add mod modGraphic">
          <ac:chgData name="Gao, Shanshan" userId="9dcdc0c5-4fbe-49ea-97a8-f4c5590fbb9e" providerId="ADAL" clId="{E9247C31-E86D-4E2B-B4C7-F9067DA9EF53}" dt="2023-05-05T23:17:31.816" v="1974"/>
          <ac:graphicFrameMkLst>
            <pc:docMk/>
            <pc:sldMk cId="2386982349" sldId="968"/>
            <ac:graphicFrameMk id="7" creationId="{3082951D-84A1-34F0-B894-76195F7FF2BC}"/>
          </ac:graphicFrameMkLst>
        </pc:graphicFrameChg>
      </pc:sldChg>
      <pc:sldChg chg="addSp delSp modSp new mod">
        <pc:chgData name="Gao, Shanshan" userId="9dcdc0c5-4fbe-49ea-97a8-f4c5590fbb9e" providerId="ADAL" clId="{E9247C31-E86D-4E2B-B4C7-F9067DA9EF53}" dt="2023-05-05T23:20:21.394" v="2100" actId="20577"/>
        <pc:sldMkLst>
          <pc:docMk/>
          <pc:sldMk cId="3764354607" sldId="969"/>
        </pc:sldMkLst>
        <pc:spChg chg="mod">
          <ac:chgData name="Gao, Shanshan" userId="9dcdc0c5-4fbe-49ea-97a8-f4c5590fbb9e" providerId="ADAL" clId="{E9247C31-E86D-4E2B-B4C7-F9067DA9EF53}" dt="2023-05-05T23:17:55.852" v="1976"/>
          <ac:spMkLst>
            <pc:docMk/>
            <pc:sldMk cId="3764354607" sldId="969"/>
            <ac:spMk id="2" creationId="{42B0506E-98E9-4A48-C29C-4CF623C71316}"/>
          </ac:spMkLst>
        </pc:spChg>
        <pc:spChg chg="del">
          <ac:chgData name="Gao, Shanshan" userId="9dcdc0c5-4fbe-49ea-97a8-f4c5590fbb9e" providerId="ADAL" clId="{E9247C31-E86D-4E2B-B4C7-F9067DA9EF53}" dt="2023-05-05T23:18:03.759" v="1977" actId="478"/>
          <ac:spMkLst>
            <pc:docMk/>
            <pc:sldMk cId="3764354607" sldId="969"/>
            <ac:spMk id="3" creationId="{61EF488D-0BC0-C71C-4286-D7726E64EA4E}"/>
          </ac:spMkLst>
        </pc:spChg>
        <pc:graphicFrameChg chg="add mod modGraphic">
          <ac:chgData name="Gao, Shanshan" userId="9dcdc0c5-4fbe-49ea-97a8-f4c5590fbb9e" providerId="ADAL" clId="{E9247C31-E86D-4E2B-B4C7-F9067DA9EF53}" dt="2023-05-05T23:20:21.394" v="2100" actId="20577"/>
          <ac:graphicFrameMkLst>
            <pc:docMk/>
            <pc:sldMk cId="3764354607" sldId="969"/>
            <ac:graphicFrameMk id="7" creationId="{DF36B31F-FD83-84E0-C089-A3668CB62690}"/>
          </ac:graphicFrameMkLst>
        </pc:graphicFrameChg>
      </pc:sldChg>
      <pc:sldChg chg="modSp new mod">
        <pc:chgData name="Gao, Shanshan" userId="9dcdc0c5-4fbe-49ea-97a8-f4c5590fbb9e" providerId="ADAL" clId="{E9247C31-E86D-4E2B-B4C7-F9067DA9EF53}" dt="2023-05-06T01:40:04.856" v="5364" actId="313"/>
        <pc:sldMkLst>
          <pc:docMk/>
          <pc:sldMk cId="4068814243" sldId="970"/>
        </pc:sldMkLst>
        <pc:spChg chg="mod">
          <ac:chgData name="Gao, Shanshan" userId="9dcdc0c5-4fbe-49ea-97a8-f4c5590fbb9e" providerId="ADAL" clId="{E9247C31-E86D-4E2B-B4C7-F9067DA9EF53}" dt="2023-05-05T23:34:54.269" v="3093" actId="20577"/>
          <ac:spMkLst>
            <pc:docMk/>
            <pc:sldMk cId="4068814243" sldId="970"/>
            <ac:spMk id="2" creationId="{519823C5-9AEB-2A24-7E92-C7538162C061}"/>
          </ac:spMkLst>
        </pc:spChg>
        <pc:spChg chg="mod">
          <ac:chgData name="Gao, Shanshan" userId="9dcdc0c5-4fbe-49ea-97a8-f4c5590fbb9e" providerId="ADAL" clId="{E9247C31-E86D-4E2B-B4C7-F9067DA9EF53}" dt="2023-05-06T01:40:04.856" v="5364" actId="313"/>
          <ac:spMkLst>
            <pc:docMk/>
            <pc:sldMk cId="4068814243" sldId="970"/>
            <ac:spMk id="3" creationId="{D61C0BE3-EC81-3080-62C9-7087D6461AEC}"/>
          </ac:spMkLst>
        </pc:spChg>
      </pc:sldChg>
      <pc:sldChg chg="addSp modSp new mod">
        <pc:chgData name="Gao, Shanshan" userId="9dcdc0c5-4fbe-49ea-97a8-f4c5590fbb9e" providerId="ADAL" clId="{E9247C31-E86D-4E2B-B4C7-F9067DA9EF53}" dt="2023-05-06T01:30:11.609" v="4836" actId="20577"/>
        <pc:sldMkLst>
          <pc:docMk/>
          <pc:sldMk cId="2573395265" sldId="971"/>
        </pc:sldMkLst>
        <pc:spChg chg="mod">
          <ac:chgData name="Gao, Shanshan" userId="9dcdc0c5-4fbe-49ea-97a8-f4c5590fbb9e" providerId="ADAL" clId="{E9247C31-E86D-4E2B-B4C7-F9067DA9EF53}" dt="2023-05-05T23:39:48.625" v="3113" actId="20577"/>
          <ac:spMkLst>
            <pc:docMk/>
            <pc:sldMk cId="2573395265" sldId="971"/>
            <ac:spMk id="2" creationId="{5536C40E-3038-DA5F-398B-FC3208CCAEC5}"/>
          </ac:spMkLst>
        </pc:spChg>
        <pc:spChg chg="mod">
          <ac:chgData name="Gao, Shanshan" userId="9dcdc0c5-4fbe-49ea-97a8-f4c5590fbb9e" providerId="ADAL" clId="{E9247C31-E86D-4E2B-B4C7-F9067DA9EF53}" dt="2023-05-06T01:30:11.609" v="4836" actId="20577"/>
          <ac:spMkLst>
            <pc:docMk/>
            <pc:sldMk cId="2573395265" sldId="971"/>
            <ac:spMk id="3" creationId="{A2024836-BA60-EEB2-7532-C72036927C65}"/>
          </ac:spMkLst>
        </pc:spChg>
        <pc:picChg chg="add mod">
          <ac:chgData name="Gao, Shanshan" userId="9dcdc0c5-4fbe-49ea-97a8-f4c5590fbb9e" providerId="ADAL" clId="{E9247C31-E86D-4E2B-B4C7-F9067DA9EF53}" dt="2023-05-05T23:49:52.165" v="3577" actId="1076"/>
          <ac:picMkLst>
            <pc:docMk/>
            <pc:sldMk cId="2573395265" sldId="971"/>
            <ac:picMk id="7" creationId="{52D3F509-9182-7E51-63B3-31FCB9D1E3D8}"/>
          </ac:picMkLst>
        </pc:picChg>
        <pc:picChg chg="add mod">
          <ac:chgData name="Gao, Shanshan" userId="9dcdc0c5-4fbe-49ea-97a8-f4c5590fbb9e" providerId="ADAL" clId="{E9247C31-E86D-4E2B-B4C7-F9067DA9EF53}" dt="2023-05-05T23:49:53.142" v="3578" actId="1076"/>
          <ac:picMkLst>
            <pc:docMk/>
            <pc:sldMk cId="2573395265" sldId="971"/>
            <ac:picMk id="9" creationId="{A593FAC5-7770-19D4-D13F-E82F8A52D896}"/>
          </ac:picMkLst>
        </pc:picChg>
      </pc:sldChg>
      <pc:sldChg chg="addSp delSp modSp new mod">
        <pc:chgData name="Gao, Shanshan" userId="9dcdc0c5-4fbe-49ea-97a8-f4c5590fbb9e" providerId="ADAL" clId="{E9247C31-E86D-4E2B-B4C7-F9067DA9EF53}" dt="2023-05-05T23:55:54.804" v="3782" actId="1076"/>
        <pc:sldMkLst>
          <pc:docMk/>
          <pc:sldMk cId="265157749" sldId="972"/>
        </pc:sldMkLst>
        <pc:spChg chg="del">
          <ac:chgData name="Gao, Shanshan" userId="9dcdc0c5-4fbe-49ea-97a8-f4c5590fbb9e" providerId="ADAL" clId="{E9247C31-E86D-4E2B-B4C7-F9067DA9EF53}" dt="2023-05-05T23:55:29.366" v="3779" actId="478"/>
          <ac:spMkLst>
            <pc:docMk/>
            <pc:sldMk cId="265157749" sldId="972"/>
            <ac:spMk id="2" creationId="{4E481C70-8885-A534-ABB6-477194C46A99}"/>
          </ac:spMkLst>
        </pc:spChg>
        <pc:spChg chg="del">
          <ac:chgData name="Gao, Shanshan" userId="9dcdc0c5-4fbe-49ea-97a8-f4c5590fbb9e" providerId="ADAL" clId="{E9247C31-E86D-4E2B-B4C7-F9067DA9EF53}" dt="2023-05-05T23:55:28.356" v="3778" actId="478"/>
          <ac:spMkLst>
            <pc:docMk/>
            <pc:sldMk cId="265157749" sldId="972"/>
            <ac:spMk id="3" creationId="{AC2DDCDB-F809-F87D-D9AB-C149A19231DD}"/>
          </ac:spMkLst>
        </pc:spChg>
        <pc:picChg chg="add mod">
          <ac:chgData name="Gao, Shanshan" userId="9dcdc0c5-4fbe-49ea-97a8-f4c5590fbb9e" providerId="ADAL" clId="{E9247C31-E86D-4E2B-B4C7-F9067DA9EF53}" dt="2023-05-05T23:55:54.804" v="3782" actId="1076"/>
          <ac:picMkLst>
            <pc:docMk/>
            <pc:sldMk cId="265157749" sldId="972"/>
            <ac:picMk id="8" creationId="{9F019552-A8CF-A779-FC00-C9AFF15EE2D1}"/>
          </ac:picMkLst>
        </pc:picChg>
      </pc:sldChg>
      <pc:sldChg chg="addSp delSp modSp new mod modAnim">
        <pc:chgData name="Gao, Shanshan" userId="9dcdc0c5-4fbe-49ea-97a8-f4c5590fbb9e" providerId="ADAL" clId="{E9247C31-E86D-4E2B-B4C7-F9067DA9EF53}" dt="2023-05-06T00:01:20.293" v="3851" actId="404"/>
        <pc:sldMkLst>
          <pc:docMk/>
          <pc:sldMk cId="2824584446" sldId="973"/>
        </pc:sldMkLst>
        <pc:spChg chg="mod">
          <ac:chgData name="Gao, Shanshan" userId="9dcdc0c5-4fbe-49ea-97a8-f4c5590fbb9e" providerId="ADAL" clId="{E9247C31-E86D-4E2B-B4C7-F9067DA9EF53}" dt="2023-05-05T23:59:31.109" v="3822" actId="20577"/>
          <ac:spMkLst>
            <pc:docMk/>
            <pc:sldMk cId="2824584446" sldId="973"/>
            <ac:spMk id="2" creationId="{DCFC9EF7-7037-103E-1277-5AF5C4FB0467}"/>
          </ac:spMkLst>
        </pc:spChg>
        <pc:spChg chg="del">
          <ac:chgData name="Gao, Shanshan" userId="9dcdc0c5-4fbe-49ea-97a8-f4c5590fbb9e" providerId="ADAL" clId="{E9247C31-E86D-4E2B-B4C7-F9067DA9EF53}" dt="2023-05-05T23:58:47.138" v="3798"/>
          <ac:spMkLst>
            <pc:docMk/>
            <pc:sldMk cId="2824584446" sldId="973"/>
            <ac:spMk id="3" creationId="{4A2A1984-752D-7639-D7EA-CE46C5691D37}"/>
          </ac:spMkLst>
        </pc:spChg>
        <pc:spChg chg="add mod">
          <ac:chgData name="Gao, Shanshan" userId="9dcdc0c5-4fbe-49ea-97a8-f4c5590fbb9e" providerId="ADAL" clId="{E9247C31-E86D-4E2B-B4C7-F9067DA9EF53}" dt="2023-05-06T00:01:20.293" v="3851" actId="404"/>
          <ac:spMkLst>
            <pc:docMk/>
            <pc:sldMk cId="2824584446" sldId="973"/>
            <ac:spMk id="10" creationId="{D00165FA-8F8D-0A52-3F9F-9F1D4060C842}"/>
          </ac:spMkLst>
        </pc:spChg>
        <pc:spChg chg="add mod">
          <ac:chgData name="Gao, Shanshan" userId="9dcdc0c5-4fbe-49ea-97a8-f4c5590fbb9e" providerId="ADAL" clId="{E9247C31-E86D-4E2B-B4C7-F9067DA9EF53}" dt="2023-05-06T00:01:16.007" v="3850" actId="20577"/>
          <ac:spMkLst>
            <pc:docMk/>
            <pc:sldMk cId="2824584446" sldId="973"/>
            <ac:spMk id="12" creationId="{6FD3E21C-5789-CAD9-F1B6-131A060E159E}"/>
          </ac:spMkLst>
        </pc:spChg>
        <pc:picChg chg="add mod">
          <ac:chgData name="Gao, Shanshan" userId="9dcdc0c5-4fbe-49ea-97a8-f4c5590fbb9e" providerId="ADAL" clId="{E9247C31-E86D-4E2B-B4C7-F9067DA9EF53}" dt="2023-05-06T00:00:08.877" v="3825" actId="14100"/>
          <ac:picMkLst>
            <pc:docMk/>
            <pc:sldMk cId="2824584446" sldId="973"/>
            <ac:picMk id="7" creationId="{429AAF2B-51F1-ACFC-D711-7FD80AFD1FED}"/>
          </ac:picMkLst>
        </pc:picChg>
        <pc:picChg chg="add mod">
          <ac:chgData name="Gao, Shanshan" userId="9dcdc0c5-4fbe-49ea-97a8-f4c5590fbb9e" providerId="ADAL" clId="{E9247C31-E86D-4E2B-B4C7-F9067DA9EF53}" dt="2023-05-06T00:00:26.212" v="3834" actId="14100"/>
          <ac:picMkLst>
            <pc:docMk/>
            <pc:sldMk cId="2824584446" sldId="973"/>
            <ac:picMk id="8" creationId="{B626736C-7E7F-6BFD-F439-5FC95C65B45E}"/>
          </ac:picMkLst>
        </pc:picChg>
      </pc:sldChg>
      <pc:sldChg chg="addSp delSp modSp new mod">
        <pc:chgData name="Gao, Shanshan" userId="9dcdc0c5-4fbe-49ea-97a8-f4c5590fbb9e" providerId="ADAL" clId="{E9247C31-E86D-4E2B-B4C7-F9067DA9EF53}" dt="2023-05-06T00:31:56.057" v="3856" actId="1076"/>
        <pc:sldMkLst>
          <pc:docMk/>
          <pc:sldMk cId="667216170" sldId="974"/>
        </pc:sldMkLst>
        <pc:spChg chg="del">
          <ac:chgData name="Gao, Shanshan" userId="9dcdc0c5-4fbe-49ea-97a8-f4c5590fbb9e" providerId="ADAL" clId="{E9247C31-E86D-4E2B-B4C7-F9067DA9EF53}" dt="2023-05-06T00:31:39.187" v="3854" actId="478"/>
          <ac:spMkLst>
            <pc:docMk/>
            <pc:sldMk cId="667216170" sldId="974"/>
            <ac:spMk id="2" creationId="{111C0BAC-89F2-D1B2-0CA4-2FC834C897B7}"/>
          </ac:spMkLst>
        </pc:spChg>
        <pc:spChg chg="del">
          <ac:chgData name="Gao, Shanshan" userId="9dcdc0c5-4fbe-49ea-97a8-f4c5590fbb9e" providerId="ADAL" clId="{E9247C31-E86D-4E2B-B4C7-F9067DA9EF53}" dt="2023-05-06T00:31:37.636" v="3853" actId="478"/>
          <ac:spMkLst>
            <pc:docMk/>
            <pc:sldMk cId="667216170" sldId="974"/>
            <ac:spMk id="3" creationId="{7AA8DAB6-57AA-6866-C56F-568F8C473C8E}"/>
          </ac:spMkLst>
        </pc:spChg>
        <pc:picChg chg="add mod">
          <ac:chgData name="Gao, Shanshan" userId="9dcdc0c5-4fbe-49ea-97a8-f4c5590fbb9e" providerId="ADAL" clId="{E9247C31-E86D-4E2B-B4C7-F9067DA9EF53}" dt="2023-05-06T00:31:56.057" v="3856" actId="1076"/>
          <ac:picMkLst>
            <pc:docMk/>
            <pc:sldMk cId="667216170" sldId="974"/>
            <ac:picMk id="8" creationId="{31CDAD84-419E-4BAF-C153-96AAD4188D0A}"/>
          </ac:picMkLst>
        </pc:picChg>
      </pc:sldChg>
      <pc:sldChg chg="addSp delSp modSp new mod">
        <pc:chgData name="Gao, Shanshan" userId="9dcdc0c5-4fbe-49ea-97a8-f4c5590fbb9e" providerId="ADAL" clId="{E9247C31-E86D-4E2B-B4C7-F9067DA9EF53}" dt="2023-05-06T01:05:04.362" v="4222" actId="207"/>
        <pc:sldMkLst>
          <pc:docMk/>
          <pc:sldMk cId="2007169420" sldId="975"/>
        </pc:sldMkLst>
        <pc:spChg chg="mod">
          <ac:chgData name="Gao, Shanshan" userId="9dcdc0c5-4fbe-49ea-97a8-f4c5590fbb9e" providerId="ADAL" clId="{E9247C31-E86D-4E2B-B4C7-F9067DA9EF53}" dt="2023-05-06T00:46:26.538" v="3890" actId="27636"/>
          <ac:spMkLst>
            <pc:docMk/>
            <pc:sldMk cId="2007169420" sldId="975"/>
            <ac:spMk id="2" creationId="{736762FB-B28A-3D47-E022-7055006A9D4C}"/>
          </ac:spMkLst>
        </pc:spChg>
        <pc:spChg chg="mod">
          <ac:chgData name="Gao, Shanshan" userId="9dcdc0c5-4fbe-49ea-97a8-f4c5590fbb9e" providerId="ADAL" clId="{E9247C31-E86D-4E2B-B4C7-F9067DA9EF53}" dt="2023-05-06T01:01:46.216" v="4178" actId="14100"/>
          <ac:spMkLst>
            <pc:docMk/>
            <pc:sldMk cId="2007169420" sldId="975"/>
            <ac:spMk id="3" creationId="{08BAA033-6F95-A7A9-7947-28F0DC515394}"/>
          </ac:spMkLst>
        </pc:spChg>
        <pc:spChg chg="add mod">
          <ac:chgData name="Gao, Shanshan" userId="9dcdc0c5-4fbe-49ea-97a8-f4c5590fbb9e" providerId="ADAL" clId="{E9247C31-E86D-4E2B-B4C7-F9067DA9EF53}" dt="2023-05-06T01:05:04.362" v="4222" actId="207"/>
          <ac:spMkLst>
            <pc:docMk/>
            <pc:sldMk cId="2007169420" sldId="975"/>
            <ac:spMk id="12" creationId="{E60316F5-AB8D-FA47-92D9-E289E4806B93}"/>
          </ac:spMkLst>
        </pc:spChg>
        <pc:picChg chg="add del mod">
          <ac:chgData name="Gao, Shanshan" userId="9dcdc0c5-4fbe-49ea-97a8-f4c5590fbb9e" providerId="ADAL" clId="{E9247C31-E86D-4E2B-B4C7-F9067DA9EF53}" dt="2023-05-06T01:02:08.026" v="4182" actId="478"/>
          <ac:picMkLst>
            <pc:docMk/>
            <pc:sldMk cId="2007169420" sldId="975"/>
            <ac:picMk id="8" creationId="{39EA90AC-12B9-C0E1-DA76-7F82AFE2CB7E}"/>
          </ac:picMkLst>
        </pc:picChg>
        <pc:picChg chg="add mod">
          <ac:chgData name="Gao, Shanshan" userId="9dcdc0c5-4fbe-49ea-97a8-f4c5590fbb9e" providerId="ADAL" clId="{E9247C31-E86D-4E2B-B4C7-F9067DA9EF53}" dt="2023-05-06T01:02:33.169" v="4186" actId="1076"/>
          <ac:picMkLst>
            <pc:docMk/>
            <pc:sldMk cId="2007169420" sldId="975"/>
            <ac:picMk id="10" creationId="{1C97A343-C958-9F11-D932-5DBA7D5E6E53}"/>
          </ac:picMkLst>
        </pc:picChg>
      </pc:sldChg>
      <pc:sldChg chg="modSp add mod">
        <pc:chgData name="Gao, Shanshan" userId="9dcdc0c5-4fbe-49ea-97a8-f4c5590fbb9e" providerId="ADAL" clId="{E9247C31-E86D-4E2B-B4C7-F9067DA9EF53}" dt="2023-05-06T00:43:50.707" v="3882" actId="113"/>
        <pc:sldMkLst>
          <pc:docMk/>
          <pc:sldMk cId="1660822574" sldId="976"/>
        </pc:sldMkLst>
        <pc:spChg chg="mod">
          <ac:chgData name="Gao, Shanshan" userId="9dcdc0c5-4fbe-49ea-97a8-f4c5590fbb9e" providerId="ADAL" clId="{E9247C31-E86D-4E2B-B4C7-F9067DA9EF53}" dt="2023-05-06T00:43:50.707" v="3882" actId="113"/>
          <ac:spMkLst>
            <pc:docMk/>
            <pc:sldMk cId="1660822574" sldId="976"/>
            <ac:spMk id="5" creationId="{00000000-0000-0000-0000-000000000000}"/>
          </ac:spMkLst>
        </pc:spChg>
      </pc:sldChg>
      <pc:sldChg chg="addSp delSp modSp new mod">
        <pc:chgData name="Gao, Shanshan" userId="9dcdc0c5-4fbe-49ea-97a8-f4c5590fbb9e" providerId="ADAL" clId="{E9247C31-E86D-4E2B-B4C7-F9067DA9EF53}" dt="2023-05-06T01:00:51.473" v="4174" actId="14100"/>
        <pc:sldMkLst>
          <pc:docMk/>
          <pc:sldMk cId="4265671848" sldId="977"/>
        </pc:sldMkLst>
        <pc:spChg chg="mod">
          <ac:chgData name="Gao, Shanshan" userId="9dcdc0c5-4fbe-49ea-97a8-f4c5590fbb9e" providerId="ADAL" clId="{E9247C31-E86D-4E2B-B4C7-F9067DA9EF53}" dt="2023-05-06T00:58:51.182" v="4109" actId="20577"/>
          <ac:spMkLst>
            <pc:docMk/>
            <pc:sldMk cId="4265671848" sldId="977"/>
            <ac:spMk id="2" creationId="{F0537D04-62E9-CC78-2CE8-1C177F65CE98}"/>
          </ac:spMkLst>
        </pc:spChg>
        <pc:spChg chg="mod">
          <ac:chgData name="Gao, Shanshan" userId="9dcdc0c5-4fbe-49ea-97a8-f4c5590fbb9e" providerId="ADAL" clId="{E9247C31-E86D-4E2B-B4C7-F9067DA9EF53}" dt="2023-05-06T01:00:41.066" v="4170" actId="14100"/>
          <ac:spMkLst>
            <pc:docMk/>
            <pc:sldMk cId="4265671848" sldId="977"/>
            <ac:spMk id="3" creationId="{EDF3618B-32CF-14FC-D7CA-EA503DBD43F7}"/>
          </ac:spMkLst>
        </pc:spChg>
        <pc:spChg chg="add mod">
          <ac:chgData name="Gao, Shanshan" userId="9dcdc0c5-4fbe-49ea-97a8-f4c5590fbb9e" providerId="ADAL" clId="{E9247C31-E86D-4E2B-B4C7-F9067DA9EF53}" dt="2023-05-06T01:00:46.072" v="4172" actId="1076"/>
          <ac:spMkLst>
            <pc:docMk/>
            <pc:sldMk cId="4265671848" sldId="977"/>
            <ac:spMk id="8" creationId="{98CA01FD-9617-9D78-AA52-006EB2E6A2A4}"/>
          </ac:spMkLst>
        </pc:spChg>
        <pc:spChg chg="add mod">
          <ac:chgData name="Gao, Shanshan" userId="9dcdc0c5-4fbe-49ea-97a8-f4c5590fbb9e" providerId="ADAL" clId="{E9247C31-E86D-4E2B-B4C7-F9067DA9EF53}" dt="2023-05-06T01:00:51.473" v="4174" actId="14100"/>
          <ac:spMkLst>
            <pc:docMk/>
            <pc:sldMk cId="4265671848" sldId="977"/>
            <ac:spMk id="10" creationId="{56760C1B-07B0-2BBF-1374-C7A40D6C7548}"/>
          </ac:spMkLst>
        </pc:spChg>
        <pc:picChg chg="add del mod">
          <ac:chgData name="Gao, Shanshan" userId="9dcdc0c5-4fbe-49ea-97a8-f4c5590fbb9e" providerId="ADAL" clId="{E9247C31-E86D-4E2B-B4C7-F9067DA9EF53}" dt="2023-05-06T00:55:41.681" v="4038" actId="478"/>
          <ac:picMkLst>
            <pc:docMk/>
            <pc:sldMk cId="4265671848" sldId="977"/>
            <ac:picMk id="2050" creationId="{659826BE-E4C8-17D3-D89C-1FF6A512DA13}"/>
          </ac:picMkLst>
        </pc:picChg>
        <pc:picChg chg="add mod">
          <ac:chgData name="Gao, Shanshan" userId="9dcdc0c5-4fbe-49ea-97a8-f4c5590fbb9e" providerId="ADAL" clId="{E9247C31-E86D-4E2B-B4C7-F9067DA9EF53}" dt="2023-05-06T01:00:44.047" v="4171" actId="1076"/>
          <ac:picMkLst>
            <pc:docMk/>
            <pc:sldMk cId="4265671848" sldId="977"/>
            <ac:picMk id="2051" creationId="{83C15AC2-5584-CAEC-309A-F51A8B6D3246}"/>
          </ac:picMkLst>
        </pc:picChg>
      </pc:sldChg>
      <pc:sldChg chg="addSp delSp modSp add mod">
        <pc:chgData name="Gao, Shanshan" userId="9dcdc0c5-4fbe-49ea-97a8-f4c5590fbb9e" providerId="ADAL" clId="{E9247C31-E86D-4E2B-B4C7-F9067DA9EF53}" dt="2023-05-06T01:20:13.551" v="4600" actId="1076"/>
        <pc:sldMkLst>
          <pc:docMk/>
          <pc:sldMk cId="1407343632" sldId="978"/>
        </pc:sldMkLst>
        <pc:spChg chg="mod">
          <ac:chgData name="Gao, Shanshan" userId="9dcdc0c5-4fbe-49ea-97a8-f4c5590fbb9e" providerId="ADAL" clId="{E9247C31-E86D-4E2B-B4C7-F9067DA9EF53}" dt="2023-05-06T01:10:35.466" v="4233" actId="20577"/>
          <ac:spMkLst>
            <pc:docMk/>
            <pc:sldMk cId="1407343632" sldId="978"/>
            <ac:spMk id="2" creationId="{F0537D04-62E9-CC78-2CE8-1C177F65CE98}"/>
          </ac:spMkLst>
        </pc:spChg>
        <pc:spChg chg="del">
          <ac:chgData name="Gao, Shanshan" userId="9dcdc0c5-4fbe-49ea-97a8-f4c5590fbb9e" providerId="ADAL" clId="{E9247C31-E86D-4E2B-B4C7-F9067DA9EF53}" dt="2023-05-06T01:10:45.091" v="4238" actId="478"/>
          <ac:spMkLst>
            <pc:docMk/>
            <pc:sldMk cId="1407343632" sldId="978"/>
            <ac:spMk id="3" creationId="{EDF3618B-32CF-14FC-D7CA-EA503DBD43F7}"/>
          </ac:spMkLst>
        </pc:spChg>
        <pc:spChg chg="del mod">
          <ac:chgData name="Gao, Shanshan" userId="9dcdc0c5-4fbe-49ea-97a8-f4c5590fbb9e" providerId="ADAL" clId="{E9247C31-E86D-4E2B-B4C7-F9067DA9EF53}" dt="2023-05-06T01:10:41.287" v="4236" actId="478"/>
          <ac:spMkLst>
            <pc:docMk/>
            <pc:sldMk cId="1407343632" sldId="978"/>
            <ac:spMk id="8" creationId="{98CA01FD-9617-9D78-AA52-006EB2E6A2A4}"/>
          </ac:spMkLst>
        </pc:spChg>
        <pc:spChg chg="add mod">
          <ac:chgData name="Gao, Shanshan" userId="9dcdc0c5-4fbe-49ea-97a8-f4c5590fbb9e" providerId="ADAL" clId="{E9247C31-E86D-4E2B-B4C7-F9067DA9EF53}" dt="2023-05-06T01:11:24.880" v="4244" actId="404"/>
          <ac:spMkLst>
            <pc:docMk/>
            <pc:sldMk cId="1407343632" sldId="978"/>
            <ac:spMk id="9" creationId="{156F8B54-ED7B-A59C-285C-9F8678F70135}"/>
          </ac:spMkLst>
        </pc:spChg>
        <pc:spChg chg="del">
          <ac:chgData name="Gao, Shanshan" userId="9dcdc0c5-4fbe-49ea-97a8-f4c5590fbb9e" providerId="ADAL" clId="{E9247C31-E86D-4E2B-B4C7-F9067DA9EF53}" dt="2023-05-06T01:10:42.578" v="4237" actId="478"/>
          <ac:spMkLst>
            <pc:docMk/>
            <pc:sldMk cId="1407343632" sldId="978"/>
            <ac:spMk id="10" creationId="{56760C1B-07B0-2BBF-1374-C7A40D6C7548}"/>
          </ac:spMkLst>
        </pc:spChg>
        <pc:spChg chg="add mod">
          <ac:chgData name="Gao, Shanshan" userId="9dcdc0c5-4fbe-49ea-97a8-f4c5590fbb9e" providerId="ADAL" clId="{E9247C31-E86D-4E2B-B4C7-F9067DA9EF53}" dt="2023-05-06T01:19:49.390" v="4594" actId="1076"/>
          <ac:spMkLst>
            <pc:docMk/>
            <pc:sldMk cId="1407343632" sldId="978"/>
            <ac:spMk id="16" creationId="{FB2C9337-BE5D-5FA2-AC80-68AFDF8DE56A}"/>
          </ac:spMkLst>
        </pc:spChg>
        <pc:spChg chg="add mod">
          <ac:chgData name="Gao, Shanshan" userId="9dcdc0c5-4fbe-49ea-97a8-f4c5590fbb9e" providerId="ADAL" clId="{E9247C31-E86D-4E2B-B4C7-F9067DA9EF53}" dt="2023-05-06T01:13:10.055" v="4297" actId="1076"/>
          <ac:spMkLst>
            <pc:docMk/>
            <pc:sldMk cId="1407343632" sldId="978"/>
            <ac:spMk id="18" creationId="{02693EDE-1DDE-2F20-BE16-EAD563DE23A4}"/>
          </ac:spMkLst>
        </pc:spChg>
        <pc:spChg chg="add mod">
          <ac:chgData name="Gao, Shanshan" userId="9dcdc0c5-4fbe-49ea-97a8-f4c5590fbb9e" providerId="ADAL" clId="{E9247C31-E86D-4E2B-B4C7-F9067DA9EF53}" dt="2023-05-06T01:13:27.163" v="4310" actId="20577"/>
          <ac:spMkLst>
            <pc:docMk/>
            <pc:sldMk cId="1407343632" sldId="978"/>
            <ac:spMk id="19" creationId="{F0688DAA-E71B-2F57-C37F-A5B3546EE84D}"/>
          </ac:spMkLst>
        </pc:spChg>
        <pc:spChg chg="add mod">
          <ac:chgData name="Gao, Shanshan" userId="9dcdc0c5-4fbe-49ea-97a8-f4c5590fbb9e" providerId="ADAL" clId="{E9247C31-E86D-4E2B-B4C7-F9067DA9EF53}" dt="2023-05-06T01:19:43.646" v="4593" actId="1076"/>
          <ac:spMkLst>
            <pc:docMk/>
            <pc:sldMk cId="1407343632" sldId="978"/>
            <ac:spMk id="20" creationId="{0114C6EE-8CC0-6237-C73E-4ADDB9720C75}"/>
          </ac:spMkLst>
        </pc:spChg>
        <pc:spChg chg="add mod">
          <ac:chgData name="Gao, Shanshan" userId="9dcdc0c5-4fbe-49ea-97a8-f4c5590fbb9e" providerId="ADAL" clId="{E9247C31-E86D-4E2B-B4C7-F9067DA9EF53}" dt="2023-05-06T01:20:13.551" v="4600" actId="1076"/>
          <ac:spMkLst>
            <pc:docMk/>
            <pc:sldMk cId="1407343632" sldId="978"/>
            <ac:spMk id="21" creationId="{B14EFE16-C8BC-950C-48B0-F9CA097883F9}"/>
          </ac:spMkLst>
        </pc:spChg>
        <pc:picChg chg="add mod">
          <ac:chgData name="Gao, Shanshan" userId="9dcdc0c5-4fbe-49ea-97a8-f4c5590fbb9e" providerId="ADAL" clId="{E9247C31-E86D-4E2B-B4C7-F9067DA9EF53}" dt="2023-05-06T01:12:03.503" v="4251" actId="14100"/>
          <ac:picMkLst>
            <pc:docMk/>
            <pc:sldMk cId="1407343632" sldId="978"/>
            <ac:picMk id="11" creationId="{2082D8A1-17B2-5AFA-EB2E-0F3812D34F70}"/>
          </ac:picMkLst>
        </pc:picChg>
        <pc:picChg chg="add mod">
          <ac:chgData name="Gao, Shanshan" userId="9dcdc0c5-4fbe-49ea-97a8-f4c5590fbb9e" providerId="ADAL" clId="{E9247C31-E86D-4E2B-B4C7-F9067DA9EF53}" dt="2023-05-06T01:12:05.784" v="4252" actId="1076"/>
          <ac:picMkLst>
            <pc:docMk/>
            <pc:sldMk cId="1407343632" sldId="978"/>
            <ac:picMk id="12" creationId="{425B2C07-ADEA-A2D1-7B9D-4FE4CD97F88C}"/>
          </ac:picMkLst>
        </pc:picChg>
        <pc:picChg chg="add mod">
          <ac:chgData name="Gao, Shanshan" userId="9dcdc0c5-4fbe-49ea-97a8-f4c5590fbb9e" providerId="ADAL" clId="{E9247C31-E86D-4E2B-B4C7-F9067DA9EF53}" dt="2023-05-06T01:12:10.800" v="4253" actId="1076"/>
          <ac:picMkLst>
            <pc:docMk/>
            <pc:sldMk cId="1407343632" sldId="978"/>
            <ac:picMk id="13" creationId="{B9DB9E9B-D092-6598-19CF-4B06D2F420C8}"/>
          </ac:picMkLst>
        </pc:picChg>
        <pc:picChg chg="add mod">
          <ac:chgData name="Gao, Shanshan" userId="9dcdc0c5-4fbe-49ea-97a8-f4c5590fbb9e" providerId="ADAL" clId="{E9247C31-E86D-4E2B-B4C7-F9067DA9EF53}" dt="2023-05-06T01:12:10.800" v="4253" actId="1076"/>
          <ac:picMkLst>
            <pc:docMk/>
            <pc:sldMk cId="1407343632" sldId="978"/>
            <ac:picMk id="14" creationId="{0D1F8A20-D566-D4D2-D66F-EEFC646EE20D}"/>
          </ac:picMkLst>
        </pc:picChg>
        <pc:picChg chg="del">
          <ac:chgData name="Gao, Shanshan" userId="9dcdc0c5-4fbe-49ea-97a8-f4c5590fbb9e" providerId="ADAL" clId="{E9247C31-E86D-4E2B-B4C7-F9067DA9EF53}" dt="2023-05-06T01:10:39.488" v="4234" actId="478"/>
          <ac:picMkLst>
            <pc:docMk/>
            <pc:sldMk cId="1407343632" sldId="978"/>
            <ac:picMk id="2051" creationId="{83C15AC2-5584-CAEC-309A-F51A8B6D3246}"/>
          </ac:picMkLst>
        </pc:picChg>
      </pc:sldChg>
      <pc:sldChg chg="new del">
        <pc:chgData name="Gao, Shanshan" userId="9dcdc0c5-4fbe-49ea-97a8-f4c5590fbb9e" providerId="ADAL" clId="{E9247C31-E86D-4E2B-B4C7-F9067DA9EF53}" dt="2023-05-06T01:10:20.849" v="4225" actId="47"/>
        <pc:sldMkLst>
          <pc:docMk/>
          <pc:sldMk cId="1704891575" sldId="978"/>
        </pc:sldMkLst>
      </pc:sldChg>
      <pc:sldChg chg="modSp add mod">
        <pc:chgData name="Gao, Shanshan" userId="9dcdc0c5-4fbe-49ea-97a8-f4c5590fbb9e" providerId="ADAL" clId="{E9247C31-E86D-4E2B-B4C7-F9067DA9EF53}" dt="2023-05-06T01:29:33.679" v="4825" actId="113"/>
        <pc:sldMkLst>
          <pc:docMk/>
          <pc:sldMk cId="4262914089" sldId="979"/>
        </pc:sldMkLst>
        <pc:spChg chg="mod">
          <ac:chgData name="Gao, Shanshan" userId="9dcdc0c5-4fbe-49ea-97a8-f4c5590fbb9e" providerId="ADAL" clId="{E9247C31-E86D-4E2B-B4C7-F9067DA9EF53}" dt="2023-05-06T01:29:33.679" v="4825" actId="113"/>
          <ac:spMkLst>
            <pc:docMk/>
            <pc:sldMk cId="4262914089" sldId="979"/>
            <ac:spMk id="5" creationId="{00000000-0000-0000-0000-000000000000}"/>
          </ac:spMkLst>
        </pc:spChg>
      </pc:sldChg>
      <pc:sldChg chg="modSp add mod">
        <pc:chgData name="Gao, Shanshan" userId="9dcdc0c5-4fbe-49ea-97a8-f4c5590fbb9e" providerId="ADAL" clId="{E9247C31-E86D-4E2B-B4C7-F9067DA9EF53}" dt="2023-05-06T01:30:34.831" v="4839" actId="113"/>
        <pc:sldMkLst>
          <pc:docMk/>
          <pc:sldMk cId="408922933" sldId="980"/>
        </pc:sldMkLst>
        <pc:spChg chg="mod">
          <ac:chgData name="Gao, Shanshan" userId="9dcdc0c5-4fbe-49ea-97a8-f4c5590fbb9e" providerId="ADAL" clId="{E9247C31-E86D-4E2B-B4C7-F9067DA9EF53}" dt="2023-05-06T01:30:34.831" v="4839" actId="113"/>
          <ac:spMkLst>
            <pc:docMk/>
            <pc:sldMk cId="408922933" sldId="980"/>
            <ac:spMk id="5" creationId="{00000000-0000-0000-0000-000000000000}"/>
          </ac:spMkLst>
        </pc:spChg>
      </pc:sldChg>
      <pc:sldMasterChg chg="delSldLayout">
        <pc:chgData name="Gao, Shanshan" userId="9dcdc0c5-4fbe-49ea-97a8-f4c5590fbb9e" providerId="ADAL" clId="{E9247C31-E86D-4E2B-B4C7-F9067DA9EF53}" dt="2023-05-05T22:23:44.909" v="434" actId="47"/>
        <pc:sldMasterMkLst>
          <pc:docMk/>
          <pc:sldMasterMk cId="0" sldId="2147483661"/>
        </pc:sldMasterMkLst>
        <pc:sldLayoutChg chg="del">
          <pc:chgData name="Gao, Shanshan" userId="9dcdc0c5-4fbe-49ea-97a8-f4c5590fbb9e" providerId="ADAL" clId="{E9247C31-E86D-4E2B-B4C7-F9067DA9EF53}" dt="2023-05-05T22:23:44.909" v="434" actId="47"/>
          <pc:sldLayoutMkLst>
            <pc:docMk/>
            <pc:sldMasterMk cId="0" sldId="2147483661"/>
            <pc:sldLayoutMk cId="3347224146" sldId="2147483688"/>
          </pc:sldLayoutMkLst>
        </pc:sldLayoutChg>
      </pc:sldMasterChg>
    </pc:docChg>
  </pc:docChgLst>
  <pc:docChgLst>
    <pc:chgData name="Chen, Hucheng" userId="S::chc@bnl.gov::79e16722-12f2-420a-8a85-7efd5f2c7731" providerId="AD" clId="Web-{60056514-2712-46EC-2C39-1502CAEEADBF}"/>
    <pc:docChg chg="modSld">
      <pc:chgData name="Chen, Hucheng" userId="S::chc@bnl.gov::79e16722-12f2-420a-8a85-7efd5f2c7731" providerId="AD" clId="Web-{60056514-2712-46EC-2C39-1502CAEEADBF}" dt="2023-05-06T07:32:56.993" v="112" actId="20577"/>
      <pc:docMkLst>
        <pc:docMk/>
      </pc:docMkLst>
      <pc:sldChg chg="modSp">
        <pc:chgData name="Chen, Hucheng" userId="S::chc@bnl.gov::79e16722-12f2-420a-8a85-7efd5f2c7731" providerId="AD" clId="Web-{60056514-2712-46EC-2C39-1502CAEEADBF}" dt="2023-05-06T07:14:27.597" v="20" actId="20577"/>
        <pc:sldMkLst>
          <pc:docMk/>
          <pc:sldMk cId="804438158" sldId="905"/>
        </pc:sldMkLst>
        <pc:spChg chg="mod">
          <ac:chgData name="Chen, Hucheng" userId="S::chc@bnl.gov::79e16722-12f2-420a-8a85-7efd5f2c7731" providerId="AD" clId="Web-{60056514-2712-46EC-2C39-1502CAEEADBF}" dt="2023-05-06T07:14:27.597" v="20" actId="20577"/>
          <ac:spMkLst>
            <pc:docMk/>
            <pc:sldMk cId="804438158" sldId="905"/>
            <ac:spMk id="7" creationId="{2285F626-17FE-B741-A795-FDBE831FAF60}"/>
          </ac:spMkLst>
        </pc:spChg>
      </pc:sldChg>
      <pc:sldChg chg="modSp">
        <pc:chgData name="Chen, Hucheng" userId="S::chc@bnl.gov::79e16722-12f2-420a-8a85-7efd5f2c7731" providerId="AD" clId="Web-{60056514-2712-46EC-2C39-1502CAEEADBF}" dt="2023-05-06T07:19:33.134" v="30" actId="1076"/>
        <pc:sldMkLst>
          <pc:docMk/>
          <pc:sldMk cId="3583902393" sldId="912"/>
        </pc:sldMkLst>
        <pc:spChg chg="mod">
          <ac:chgData name="Chen, Hucheng" userId="S::chc@bnl.gov::79e16722-12f2-420a-8a85-7efd5f2c7731" providerId="AD" clId="Web-{60056514-2712-46EC-2C39-1502CAEEADBF}" dt="2023-05-06T07:19:33.134" v="30" actId="1076"/>
          <ac:spMkLst>
            <pc:docMk/>
            <pc:sldMk cId="3583902393" sldId="912"/>
            <ac:spMk id="8" creationId="{622F91F9-C7E7-C48F-B57B-31A421632DC5}"/>
          </ac:spMkLst>
        </pc:spChg>
      </pc:sldChg>
      <pc:sldChg chg="modSp">
        <pc:chgData name="Chen, Hucheng" userId="S::chc@bnl.gov::79e16722-12f2-420a-8a85-7efd5f2c7731" providerId="AD" clId="Web-{60056514-2712-46EC-2C39-1502CAEEADBF}" dt="2023-05-06T07:31:53.288" v="110" actId="20577"/>
        <pc:sldMkLst>
          <pc:docMk/>
          <pc:sldMk cId="3204248927" sldId="916"/>
        </pc:sldMkLst>
        <pc:spChg chg="mod">
          <ac:chgData name="Chen, Hucheng" userId="S::chc@bnl.gov::79e16722-12f2-420a-8a85-7efd5f2c7731" providerId="AD" clId="Web-{60056514-2712-46EC-2C39-1502CAEEADBF}" dt="2023-05-06T07:31:53.288" v="110" actId="20577"/>
          <ac:spMkLst>
            <pc:docMk/>
            <pc:sldMk cId="3204248927" sldId="916"/>
            <ac:spMk id="3" creationId="{5116BFD8-8D07-E747-A8D1-5BAC104F01D1}"/>
          </ac:spMkLst>
        </pc:spChg>
      </pc:sldChg>
      <pc:sldChg chg="modSp">
        <pc:chgData name="Chen, Hucheng" userId="S::chc@bnl.gov::79e16722-12f2-420a-8a85-7efd5f2c7731" providerId="AD" clId="Web-{60056514-2712-46EC-2C39-1502CAEEADBF}" dt="2023-05-06T07:32:56.993" v="112" actId="20577"/>
        <pc:sldMkLst>
          <pc:docMk/>
          <pc:sldMk cId="3556540200" sldId="946"/>
        </pc:sldMkLst>
        <pc:spChg chg="mod">
          <ac:chgData name="Chen, Hucheng" userId="S::chc@bnl.gov::79e16722-12f2-420a-8a85-7efd5f2c7731" providerId="AD" clId="Web-{60056514-2712-46EC-2C39-1502CAEEADBF}" dt="2023-05-06T07:32:56.993" v="112" actId="20577"/>
          <ac:spMkLst>
            <pc:docMk/>
            <pc:sldMk cId="3556540200" sldId="946"/>
            <ac:spMk id="5" creationId="{00000000-0000-0000-0000-000000000000}"/>
          </ac:spMkLst>
        </pc:spChg>
      </pc:sldChg>
      <pc:sldChg chg="modSp">
        <pc:chgData name="Chen, Hucheng" userId="S::chc@bnl.gov::79e16722-12f2-420a-8a85-7efd5f2c7731" providerId="AD" clId="Web-{60056514-2712-46EC-2C39-1502CAEEADBF}" dt="2023-05-06T07:17:59.007" v="24" actId="20577"/>
        <pc:sldMkLst>
          <pc:docMk/>
          <pc:sldMk cId="3504737540" sldId="966"/>
        </pc:sldMkLst>
        <pc:spChg chg="mod">
          <ac:chgData name="Chen, Hucheng" userId="S::chc@bnl.gov::79e16722-12f2-420a-8a85-7efd5f2c7731" providerId="AD" clId="Web-{60056514-2712-46EC-2C39-1502CAEEADBF}" dt="2023-05-06T07:16:14.912" v="22" actId="20577"/>
          <ac:spMkLst>
            <pc:docMk/>
            <pc:sldMk cId="3504737540" sldId="966"/>
            <ac:spMk id="3" creationId="{047B766D-5B16-6793-0267-7709918AAB47}"/>
          </ac:spMkLst>
        </pc:spChg>
        <pc:spChg chg="mod">
          <ac:chgData name="Chen, Hucheng" userId="S::chc@bnl.gov::79e16722-12f2-420a-8a85-7efd5f2c7731" providerId="AD" clId="Web-{60056514-2712-46EC-2C39-1502CAEEADBF}" dt="2023-05-06T07:17:59.007" v="24" actId="20577"/>
          <ac:spMkLst>
            <pc:docMk/>
            <pc:sldMk cId="3504737540" sldId="966"/>
            <ac:spMk id="13" creationId="{F8E6924F-4DCF-BD15-86C1-E80DF1931C0B}"/>
          </ac:spMkLst>
        </pc:spChg>
      </pc:sldChg>
      <pc:sldChg chg="modSp">
        <pc:chgData name="Chen, Hucheng" userId="S::chc@bnl.gov::79e16722-12f2-420a-8a85-7efd5f2c7731" providerId="AD" clId="Web-{60056514-2712-46EC-2C39-1502CAEEADBF}" dt="2023-05-06T07:18:49.946" v="29" actId="20577"/>
        <pc:sldMkLst>
          <pc:docMk/>
          <pc:sldMk cId="3093504504" sldId="967"/>
        </pc:sldMkLst>
        <pc:spChg chg="mod">
          <ac:chgData name="Chen, Hucheng" userId="S::chc@bnl.gov::79e16722-12f2-420a-8a85-7efd5f2c7731" providerId="AD" clId="Web-{60056514-2712-46EC-2C39-1502CAEEADBF}" dt="2023-05-06T07:18:49.946" v="29" actId="20577"/>
          <ac:spMkLst>
            <pc:docMk/>
            <pc:sldMk cId="3093504504" sldId="967"/>
            <ac:spMk id="11" creationId="{3A3A7A12-1F67-D99B-4B00-CB124B2068D4}"/>
          </ac:spMkLst>
        </pc:spChg>
      </pc:sldChg>
      <pc:sldChg chg="modSp">
        <pc:chgData name="Chen, Hucheng" userId="S::chc@bnl.gov::79e16722-12f2-420a-8a85-7efd5f2c7731" providerId="AD" clId="Web-{60056514-2712-46EC-2C39-1502CAEEADBF}" dt="2023-05-06T07:19:59.728" v="32" actId="20577"/>
        <pc:sldMkLst>
          <pc:docMk/>
          <pc:sldMk cId="2386982349" sldId="968"/>
        </pc:sldMkLst>
        <pc:spChg chg="mod">
          <ac:chgData name="Chen, Hucheng" userId="S::chc@bnl.gov::79e16722-12f2-420a-8a85-7efd5f2c7731" providerId="AD" clId="Web-{60056514-2712-46EC-2C39-1502CAEEADBF}" dt="2023-05-06T07:19:59.728" v="32" actId="20577"/>
          <ac:spMkLst>
            <pc:docMk/>
            <pc:sldMk cId="2386982349" sldId="968"/>
            <ac:spMk id="8" creationId="{32925D7B-0A1C-CAE0-EEA3-22C89325627B}"/>
          </ac:spMkLst>
        </pc:spChg>
      </pc:sldChg>
      <pc:sldChg chg="modSp">
        <pc:chgData name="Chen, Hucheng" userId="S::chc@bnl.gov::79e16722-12f2-420a-8a85-7efd5f2c7731" providerId="AD" clId="Web-{60056514-2712-46EC-2C39-1502CAEEADBF}" dt="2023-05-06T07:29:43.270" v="100" actId="20577"/>
        <pc:sldMkLst>
          <pc:docMk/>
          <pc:sldMk cId="4068814243" sldId="970"/>
        </pc:sldMkLst>
        <pc:spChg chg="mod">
          <ac:chgData name="Chen, Hucheng" userId="S::chc@bnl.gov::79e16722-12f2-420a-8a85-7efd5f2c7731" providerId="AD" clId="Web-{60056514-2712-46EC-2C39-1502CAEEADBF}" dt="2023-05-06T07:29:43.270" v="100" actId="20577"/>
          <ac:spMkLst>
            <pc:docMk/>
            <pc:sldMk cId="4068814243" sldId="970"/>
            <ac:spMk id="3" creationId="{D61C0BE3-EC81-3080-62C9-7087D6461AEC}"/>
          </ac:spMkLst>
        </pc:spChg>
      </pc:sldChg>
      <pc:sldChg chg="modSp">
        <pc:chgData name="Chen, Hucheng" userId="S::chc@bnl.gov::79e16722-12f2-420a-8a85-7efd5f2c7731" providerId="AD" clId="Web-{60056514-2712-46EC-2C39-1502CAEEADBF}" dt="2023-05-06T07:22:26.512" v="42" actId="20577"/>
        <pc:sldMkLst>
          <pc:docMk/>
          <pc:sldMk cId="2573395265" sldId="971"/>
        </pc:sldMkLst>
        <pc:spChg chg="mod">
          <ac:chgData name="Chen, Hucheng" userId="S::chc@bnl.gov::79e16722-12f2-420a-8a85-7efd5f2c7731" providerId="AD" clId="Web-{60056514-2712-46EC-2C39-1502CAEEADBF}" dt="2023-05-06T07:22:26.512" v="42" actId="20577"/>
          <ac:spMkLst>
            <pc:docMk/>
            <pc:sldMk cId="2573395265" sldId="971"/>
            <ac:spMk id="3" creationId="{A2024836-BA60-EEB2-7532-C72036927C65}"/>
          </ac:spMkLst>
        </pc:spChg>
      </pc:sldChg>
    </pc:docChg>
  </pc:docChgLst>
  <pc:docChgLst>
    <pc:chgData name="Gao, Shanshan" userId="9dcdc0c5-4fbe-49ea-97a8-f4c5590fbb9e" providerId="ADAL" clId="{1E20EA4B-FB0A-40B8-A3CF-361A8F045C58}"/>
    <pc:docChg chg="undo custSel addSld delSld modSld">
      <pc:chgData name="Gao, Shanshan" userId="9dcdc0c5-4fbe-49ea-97a8-f4c5590fbb9e" providerId="ADAL" clId="{1E20EA4B-FB0A-40B8-A3CF-361A8F045C58}" dt="2023-05-05T21:07:27.836" v="4977" actId="113"/>
      <pc:docMkLst>
        <pc:docMk/>
      </pc:docMkLst>
      <pc:sldChg chg="modSp mod">
        <pc:chgData name="Gao, Shanshan" userId="9dcdc0c5-4fbe-49ea-97a8-f4c5590fbb9e" providerId="ADAL" clId="{1E20EA4B-FB0A-40B8-A3CF-361A8F045C58}" dt="2023-05-05T21:00:06.006" v="4771" actId="404"/>
        <pc:sldMkLst>
          <pc:docMk/>
          <pc:sldMk cId="1741762463" sldId="256"/>
        </pc:sldMkLst>
        <pc:spChg chg="mod">
          <ac:chgData name="Gao, Shanshan" userId="9dcdc0c5-4fbe-49ea-97a8-f4c5590fbb9e" providerId="ADAL" clId="{1E20EA4B-FB0A-40B8-A3CF-361A8F045C58}" dt="2023-05-05T20:59:57.989" v="4769" actId="122"/>
          <ac:spMkLst>
            <pc:docMk/>
            <pc:sldMk cId="1741762463" sldId="256"/>
            <ac:spMk id="2" creationId="{00000000-0000-0000-0000-000000000000}"/>
          </ac:spMkLst>
        </pc:spChg>
        <pc:spChg chg="mod">
          <ac:chgData name="Gao, Shanshan" userId="9dcdc0c5-4fbe-49ea-97a8-f4c5590fbb9e" providerId="ADAL" clId="{1E20EA4B-FB0A-40B8-A3CF-361A8F045C58}" dt="2023-05-05T21:00:06.006" v="4771" actId="404"/>
          <ac:spMkLst>
            <pc:docMk/>
            <pc:sldMk cId="1741762463" sldId="256"/>
            <ac:spMk id="3" creationId="{00000000-0000-0000-0000-000000000000}"/>
          </ac:spMkLst>
        </pc:spChg>
      </pc:sldChg>
      <pc:sldChg chg="delSp modSp mod">
        <pc:chgData name="Gao, Shanshan" userId="9dcdc0c5-4fbe-49ea-97a8-f4c5590fbb9e" providerId="ADAL" clId="{1E20EA4B-FB0A-40B8-A3CF-361A8F045C58}" dt="2023-05-05T14:31:51.334" v="17" actId="20577"/>
        <pc:sldMkLst>
          <pc:docMk/>
          <pc:sldMk cId="1905254342" sldId="257"/>
        </pc:sldMkLst>
        <pc:spChg chg="del mod">
          <ac:chgData name="Gao, Shanshan" userId="9dcdc0c5-4fbe-49ea-97a8-f4c5590fbb9e" providerId="ADAL" clId="{1E20EA4B-FB0A-40B8-A3CF-361A8F045C58}" dt="2023-05-05T14:31:47.771" v="10" actId="478"/>
          <ac:spMkLst>
            <pc:docMk/>
            <pc:sldMk cId="1905254342" sldId="257"/>
            <ac:spMk id="2" creationId="{DCF8089B-CFD8-0F99-33AB-BFCBCA4F38F9}"/>
          </ac:spMkLst>
        </pc:spChg>
        <pc:spChg chg="mod">
          <ac:chgData name="Gao, Shanshan" userId="9dcdc0c5-4fbe-49ea-97a8-f4c5590fbb9e" providerId="ADAL" clId="{1E20EA4B-FB0A-40B8-A3CF-361A8F045C58}" dt="2023-05-05T14:31:51.334" v="17" actId="20577"/>
          <ac:spMkLst>
            <pc:docMk/>
            <pc:sldMk cId="1905254342" sldId="257"/>
            <ac:spMk id="5" creationId="{00000000-0000-0000-0000-000000000000}"/>
          </ac:spMkLst>
        </pc:spChg>
      </pc:sldChg>
      <pc:sldChg chg="addSp delSp modSp add del mod">
        <pc:chgData name="Gao, Shanshan" userId="9dcdc0c5-4fbe-49ea-97a8-f4c5590fbb9e" providerId="ADAL" clId="{1E20EA4B-FB0A-40B8-A3CF-361A8F045C58}" dt="2023-05-05T21:06:07.248" v="4970" actId="2696"/>
        <pc:sldMkLst>
          <pc:docMk/>
          <pc:sldMk cId="0" sldId="260"/>
        </pc:sldMkLst>
        <pc:spChg chg="mod">
          <ac:chgData name="Gao, Shanshan" userId="9dcdc0c5-4fbe-49ea-97a8-f4c5590fbb9e" providerId="ADAL" clId="{1E20EA4B-FB0A-40B8-A3CF-361A8F045C58}" dt="2023-05-05T18:55:54.196" v="2924" actId="20577"/>
          <ac:spMkLst>
            <pc:docMk/>
            <pc:sldMk cId="0" sldId="260"/>
            <ac:spMk id="168" creationId="{00000000-0000-0000-0000-000000000000}"/>
          </ac:spMkLst>
        </pc:spChg>
        <pc:spChg chg="mod">
          <ac:chgData name="Gao, Shanshan" userId="9dcdc0c5-4fbe-49ea-97a8-f4c5590fbb9e" providerId="ADAL" clId="{1E20EA4B-FB0A-40B8-A3CF-361A8F045C58}" dt="2023-05-05T21:05:24.882" v="4964" actId="1076"/>
          <ac:spMkLst>
            <pc:docMk/>
            <pc:sldMk cId="0" sldId="260"/>
            <ac:spMk id="170" creationId="{00000000-0000-0000-0000-000000000000}"/>
          </ac:spMkLst>
        </pc:spChg>
        <pc:spChg chg="mod">
          <ac:chgData name="Gao, Shanshan" userId="9dcdc0c5-4fbe-49ea-97a8-f4c5590fbb9e" providerId="ADAL" clId="{1E20EA4B-FB0A-40B8-A3CF-361A8F045C58}" dt="2023-05-05T20:09:05.175" v="3446" actId="1076"/>
          <ac:spMkLst>
            <pc:docMk/>
            <pc:sldMk cId="0" sldId="260"/>
            <ac:spMk id="171" creationId="{00000000-0000-0000-0000-000000000000}"/>
          </ac:spMkLst>
        </pc:spChg>
        <pc:spChg chg="mod">
          <ac:chgData name="Gao, Shanshan" userId="9dcdc0c5-4fbe-49ea-97a8-f4c5590fbb9e" providerId="ADAL" clId="{1E20EA4B-FB0A-40B8-A3CF-361A8F045C58}" dt="2023-05-05T20:09:18.671" v="3450" actId="1076"/>
          <ac:spMkLst>
            <pc:docMk/>
            <pc:sldMk cId="0" sldId="260"/>
            <ac:spMk id="177" creationId="{00000000-0000-0000-0000-000000000000}"/>
          </ac:spMkLst>
        </pc:spChg>
        <pc:graphicFrameChg chg="add del mod modGraphic">
          <ac:chgData name="Gao, Shanshan" userId="9dcdc0c5-4fbe-49ea-97a8-f4c5590fbb9e" providerId="ADAL" clId="{1E20EA4B-FB0A-40B8-A3CF-361A8F045C58}" dt="2023-05-05T19:33:01.466" v="3131" actId="478"/>
          <ac:graphicFrameMkLst>
            <pc:docMk/>
            <pc:sldMk cId="0" sldId="260"/>
            <ac:graphicFrameMk id="2" creationId="{62D74D00-CD7E-A077-CF5C-3C7BF53C5778}"/>
          </ac:graphicFrameMkLst>
        </pc:graphicFrameChg>
        <pc:graphicFrameChg chg="add mod modGraphic">
          <ac:chgData name="Gao, Shanshan" userId="9dcdc0c5-4fbe-49ea-97a8-f4c5590fbb9e" providerId="ADAL" clId="{1E20EA4B-FB0A-40B8-A3CF-361A8F045C58}" dt="2023-05-05T20:09:14.816" v="3449" actId="1076"/>
          <ac:graphicFrameMkLst>
            <pc:docMk/>
            <pc:sldMk cId="0" sldId="260"/>
            <ac:graphicFrameMk id="3" creationId="{DEB3E61E-781E-6B4F-49D1-570D326A4840}"/>
          </ac:graphicFrameMkLst>
        </pc:graphicFrameChg>
        <pc:graphicFrameChg chg="mod modGraphic">
          <ac:chgData name="Gao, Shanshan" userId="9dcdc0c5-4fbe-49ea-97a8-f4c5590fbb9e" providerId="ADAL" clId="{1E20EA4B-FB0A-40B8-A3CF-361A8F045C58}" dt="2023-05-05T21:05:24.882" v="4964" actId="1076"/>
          <ac:graphicFrameMkLst>
            <pc:docMk/>
            <pc:sldMk cId="0" sldId="260"/>
            <ac:graphicFrameMk id="169" creationId="{00000000-0000-0000-0000-000000000000}"/>
          </ac:graphicFrameMkLst>
        </pc:graphicFrameChg>
        <pc:graphicFrameChg chg="mod modGraphic">
          <ac:chgData name="Gao, Shanshan" userId="9dcdc0c5-4fbe-49ea-97a8-f4c5590fbb9e" providerId="ADAL" clId="{1E20EA4B-FB0A-40B8-A3CF-361A8F045C58}" dt="2023-05-05T20:08:50.986" v="3444" actId="2084"/>
          <ac:graphicFrameMkLst>
            <pc:docMk/>
            <pc:sldMk cId="0" sldId="260"/>
            <ac:graphicFrameMk id="172" creationId="{00000000-0000-0000-0000-000000000000}"/>
          </ac:graphicFrameMkLst>
        </pc:graphicFrameChg>
      </pc:sldChg>
      <pc:sldChg chg="add del">
        <pc:chgData name="Gao, Shanshan" userId="9dcdc0c5-4fbe-49ea-97a8-f4c5590fbb9e" providerId="ADAL" clId="{1E20EA4B-FB0A-40B8-A3CF-361A8F045C58}" dt="2023-05-05T21:06:06.107" v="4969"/>
        <pc:sldMkLst>
          <pc:docMk/>
          <pc:sldMk cId="1289696245" sldId="260"/>
        </pc:sldMkLst>
      </pc:sldChg>
      <pc:sldChg chg="modSp add del mod">
        <pc:chgData name="Gao, Shanshan" userId="9dcdc0c5-4fbe-49ea-97a8-f4c5590fbb9e" providerId="ADAL" clId="{1E20EA4B-FB0A-40B8-A3CF-361A8F045C58}" dt="2023-05-05T21:06:07.248" v="4970" actId="2696"/>
        <pc:sldMkLst>
          <pc:docMk/>
          <pc:sldMk cId="1881508283" sldId="864"/>
        </pc:sldMkLst>
        <pc:spChg chg="mod">
          <ac:chgData name="Gao, Shanshan" userId="9dcdc0c5-4fbe-49ea-97a8-f4c5590fbb9e" providerId="ADAL" clId="{1E20EA4B-FB0A-40B8-A3CF-361A8F045C58}" dt="2023-05-05T18:57:24.852" v="2931" actId="1076"/>
          <ac:spMkLst>
            <pc:docMk/>
            <pc:sldMk cId="1881508283" sldId="864"/>
            <ac:spMk id="3" creationId="{93C7702C-8DE2-33E7-A31A-5D0E3CD54461}"/>
          </ac:spMkLst>
        </pc:spChg>
        <pc:spChg chg="mod">
          <ac:chgData name="Gao, Shanshan" userId="9dcdc0c5-4fbe-49ea-97a8-f4c5590fbb9e" providerId="ADAL" clId="{1E20EA4B-FB0A-40B8-A3CF-361A8F045C58}" dt="2023-05-05T18:57:28.573" v="2932" actId="1076"/>
          <ac:spMkLst>
            <pc:docMk/>
            <pc:sldMk cId="1881508283" sldId="864"/>
            <ac:spMk id="7" creationId="{460C2B03-2507-37B7-CC25-0335D43E8D5A}"/>
          </ac:spMkLst>
        </pc:spChg>
        <pc:graphicFrameChg chg="mod modGraphic">
          <ac:chgData name="Gao, Shanshan" userId="9dcdc0c5-4fbe-49ea-97a8-f4c5590fbb9e" providerId="ADAL" clId="{1E20EA4B-FB0A-40B8-A3CF-361A8F045C58}" dt="2023-05-05T20:10:07.877" v="3455" actId="404"/>
          <ac:graphicFrameMkLst>
            <pc:docMk/>
            <pc:sldMk cId="1881508283" sldId="864"/>
            <ac:graphicFrameMk id="9" creationId="{A18815C8-FC82-01FB-AA19-0D3A831FA59E}"/>
          </ac:graphicFrameMkLst>
        </pc:graphicFrameChg>
      </pc:sldChg>
      <pc:sldChg chg="add del">
        <pc:chgData name="Gao, Shanshan" userId="9dcdc0c5-4fbe-49ea-97a8-f4c5590fbb9e" providerId="ADAL" clId="{1E20EA4B-FB0A-40B8-A3CF-361A8F045C58}" dt="2023-05-05T21:06:06.107" v="4969"/>
        <pc:sldMkLst>
          <pc:docMk/>
          <pc:sldMk cId="2558229683" sldId="864"/>
        </pc:sldMkLst>
      </pc:sldChg>
      <pc:sldChg chg="modSp mod">
        <pc:chgData name="Gao, Shanshan" userId="9dcdc0c5-4fbe-49ea-97a8-f4c5590fbb9e" providerId="ADAL" clId="{1E20EA4B-FB0A-40B8-A3CF-361A8F045C58}" dt="2023-05-05T20:53:16.991" v="4718" actId="207"/>
        <pc:sldMkLst>
          <pc:docMk/>
          <pc:sldMk cId="3204248927" sldId="916"/>
        </pc:sldMkLst>
        <pc:spChg chg="mod">
          <ac:chgData name="Gao, Shanshan" userId="9dcdc0c5-4fbe-49ea-97a8-f4c5590fbb9e" providerId="ADAL" clId="{1E20EA4B-FB0A-40B8-A3CF-361A8F045C58}" dt="2023-05-05T20:53:16.991" v="4718" actId="207"/>
          <ac:spMkLst>
            <pc:docMk/>
            <pc:sldMk cId="3204248927" sldId="916"/>
            <ac:spMk id="3" creationId="{5116BFD8-8D07-E747-A8D1-5BAC104F01D1}"/>
          </ac:spMkLst>
        </pc:spChg>
      </pc:sldChg>
      <pc:sldChg chg="modSp mod">
        <pc:chgData name="Gao, Shanshan" userId="9dcdc0c5-4fbe-49ea-97a8-f4c5590fbb9e" providerId="ADAL" clId="{1E20EA4B-FB0A-40B8-A3CF-361A8F045C58}" dt="2023-05-05T21:07:12.342" v="4976" actId="113"/>
        <pc:sldMkLst>
          <pc:docMk/>
          <pc:sldMk cId="2513070538" sldId="920"/>
        </pc:sldMkLst>
        <pc:spChg chg="mod">
          <ac:chgData name="Gao, Shanshan" userId="9dcdc0c5-4fbe-49ea-97a8-f4c5590fbb9e" providerId="ADAL" clId="{1E20EA4B-FB0A-40B8-A3CF-361A8F045C58}" dt="2023-05-05T21:07:12.342" v="4976" actId="113"/>
          <ac:spMkLst>
            <pc:docMk/>
            <pc:sldMk cId="2513070538" sldId="920"/>
            <ac:spMk id="3" creationId="{B794F077-AE60-4DF7-80C0-3BB9C18EE7BE}"/>
          </ac:spMkLst>
        </pc:spChg>
      </pc:sldChg>
      <pc:sldChg chg="modSp mod">
        <pc:chgData name="Gao, Shanshan" userId="9dcdc0c5-4fbe-49ea-97a8-f4c5590fbb9e" providerId="ADAL" clId="{1E20EA4B-FB0A-40B8-A3CF-361A8F045C58}" dt="2023-05-05T21:07:27.836" v="4977" actId="113"/>
        <pc:sldMkLst>
          <pc:docMk/>
          <pc:sldMk cId="585331722" sldId="921"/>
        </pc:sldMkLst>
        <pc:spChg chg="mod">
          <ac:chgData name="Gao, Shanshan" userId="9dcdc0c5-4fbe-49ea-97a8-f4c5590fbb9e" providerId="ADAL" clId="{1E20EA4B-FB0A-40B8-A3CF-361A8F045C58}" dt="2023-05-05T21:07:27.836" v="4977" actId="113"/>
          <ac:spMkLst>
            <pc:docMk/>
            <pc:sldMk cId="585331722" sldId="921"/>
            <ac:spMk id="3" creationId="{E48DB250-6CDD-4746-BD12-BD5F713FEC1E}"/>
          </ac:spMkLst>
        </pc:spChg>
      </pc:sldChg>
      <pc:sldChg chg="modSp add del mod">
        <pc:chgData name="Gao, Shanshan" userId="9dcdc0c5-4fbe-49ea-97a8-f4c5590fbb9e" providerId="ADAL" clId="{1E20EA4B-FB0A-40B8-A3CF-361A8F045C58}" dt="2023-05-05T15:43:53.663" v="1360" actId="47"/>
        <pc:sldMkLst>
          <pc:docMk/>
          <pc:sldMk cId="2766516059" sldId="942"/>
        </pc:sldMkLst>
        <pc:spChg chg="mod">
          <ac:chgData name="Gao, Shanshan" userId="9dcdc0c5-4fbe-49ea-97a8-f4c5590fbb9e" providerId="ADAL" clId="{1E20EA4B-FB0A-40B8-A3CF-361A8F045C58}" dt="2023-05-05T15:43:37.954" v="1359" actId="20577"/>
          <ac:spMkLst>
            <pc:docMk/>
            <pc:sldMk cId="2766516059" sldId="942"/>
            <ac:spMk id="3" creationId="{66DD11B6-16F3-422D-B51C-2C5866A39D1B}"/>
          </ac:spMkLst>
        </pc:spChg>
      </pc:sldChg>
      <pc:sldChg chg="addSp delSp modSp mod modClrScheme chgLayout">
        <pc:chgData name="Gao, Shanshan" userId="9dcdc0c5-4fbe-49ea-97a8-f4c5590fbb9e" providerId="ADAL" clId="{1E20EA4B-FB0A-40B8-A3CF-361A8F045C58}" dt="2023-05-05T21:06:05.160" v="4968" actId="700"/>
        <pc:sldMkLst>
          <pc:docMk/>
          <pc:sldMk cId="847975114" sldId="945"/>
        </pc:sldMkLst>
        <pc:spChg chg="mod ord">
          <ac:chgData name="Gao, Shanshan" userId="9dcdc0c5-4fbe-49ea-97a8-f4c5590fbb9e" providerId="ADAL" clId="{1E20EA4B-FB0A-40B8-A3CF-361A8F045C58}" dt="2023-05-05T21:06:05.160" v="4968" actId="700"/>
          <ac:spMkLst>
            <pc:docMk/>
            <pc:sldMk cId="847975114" sldId="945"/>
            <ac:spMk id="2" creationId="{91D02009-C6B6-E8BE-79E4-87A37411E7BA}"/>
          </ac:spMkLst>
        </pc:spChg>
        <pc:spChg chg="add del mod ord">
          <ac:chgData name="Gao, Shanshan" userId="9dcdc0c5-4fbe-49ea-97a8-f4c5590fbb9e" providerId="ADAL" clId="{1E20EA4B-FB0A-40B8-A3CF-361A8F045C58}" dt="2023-05-05T21:06:05.160" v="4968" actId="700"/>
          <ac:spMkLst>
            <pc:docMk/>
            <pc:sldMk cId="847975114" sldId="945"/>
            <ac:spMk id="3" creationId="{8129FDF3-898F-D5F0-7DA4-B71274ED80E5}"/>
          </ac:spMkLst>
        </pc:spChg>
        <pc:spChg chg="mod ord">
          <ac:chgData name="Gao, Shanshan" userId="9dcdc0c5-4fbe-49ea-97a8-f4c5590fbb9e" providerId="ADAL" clId="{1E20EA4B-FB0A-40B8-A3CF-361A8F045C58}" dt="2023-05-05T21:06:05.160" v="4968" actId="700"/>
          <ac:spMkLst>
            <pc:docMk/>
            <pc:sldMk cId="847975114" sldId="945"/>
            <ac:spMk id="4" creationId="{A40ED120-BB2C-DD01-1A79-123FFAEE1039}"/>
          </ac:spMkLst>
        </pc:spChg>
        <pc:spChg chg="mod ord">
          <ac:chgData name="Gao, Shanshan" userId="9dcdc0c5-4fbe-49ea-97a8-f4c5590fbb9e" providerId="ADAL" clId="{1E20EA4B-FB0A-40B8-A3CF-361A8F045C58}" dt="2023-05-05T21:06:05.160" v="4968" actId="700"/>
          <ac:spMkLst>
            <pc:docMk/>
            <pc:sldMk cId="847975114" sldId="945"/>
            <ac:spMk id="5" creationId="{B4F67392-2007-A599-A728-6AED0064AB33}"/>
          </ac:spMkLst>
        </pc:spChg>
        <pc:spChg chg="mod ord">
          <ac:chgData name="Gao, Shanshan" userId="9dcdc0c5-4fbe-49ea-97a8-f4c5590fbb9e" providerId="ADAL" clId="{1E20EA4B-FB0A-40B8-A3CF-361A8F045C58}" dt="2023-05-05T21:06:05.160" v="4968" actId="700"/>
          <ac:spMkLst>
            <pc:docMk/>
            <pc:sldMk cId="847975114" sldId="945"/>
            <ac:spMk id="6" creationId="{FF6AEDF4-039D-904F-699E-B822E087CBBC}"/>
          </ac:spMkLst>
        </pc:spChg>
        <pc:spChg chg="add del mod ord">
          <ac:chgData name="Gao, Shanshan" userId="9dcdc0c5-4fbe-49ea-97a8-f4c5590fbb9e" providerId="ADAL" clId="{1E20EA4B-FB0A-40B8-A3CF-361A8F045C58}" dt="2023-05-05T21:06:05.160" v="4968" actId="700"/>
          <ac:spMkLst>
            <pc:docMk/>
            <pc:sldMk cId="847975114" sldId="945"/>
            <ac:spMk id="7" creationId="{ECDB0D67-DE84-D346-B551-A88616E30256}"/>
          </ac:spMkLst>
        </pc:spChg>
      </pc:sldChg>
      <pc:sldChg chg="modSp mod">
        <pc:chgData name="Gao, Shanshan" userId="9dcdc0c5-4fbe-49ea-97a8-f4c5590fbb9e" providerId="ADAL" clId="{1E20EA4B-FB0A-40B8-A3CF-361A8F045C58}" dt="2023-05-05T15:54:54.739" v="1916" actId="27636"/>
        <pc:sldMkLst>
          <pc:docMk/>
          <pc:sldMk cId="101036691" sldId="946"/>
        </pc:sldMkLst>
        <pc:spChg chg="mod">
          <ac:chgData name="Gao, Shanshan" userId="9dcdc0c5-4fbe-49ea-97a8-f4c5590fbb9e" providerId="ADAL" clId="{1E20EA4B-FB0A-40B8-A3CF-361A8F045C58}" dt="2023-05-05T15:54:54.739" v="1916" actId="27636"/>
          <ac:spMkLst>
            <pc:docMk/>
            <pc:sldMk cId="101036691" sldId="946"/>
            <ac:spMk id="5" creationId="{00000000-0000-0000-0000-000000000000}"/>
          </ac:spMkLst>
        </pc:spChg>
      </pc:sldChg>
      <pc:sldChg chg="del">
        <pc:chgData name="Gao, Shanshan" userId="9dcdc0c5-4fbe-49ea-97a8-f4c5590fbb9e" providerId="ADAL" clId="{1E20EA4B-FB0A-40B8-A3CF-361A8F045C58}" dt="2023-05-05T14:33:20.091" v="50" actId="2696"/>
        <pc:sldMkLst>
          <pc:docMk/>
          <pc:sldMk cId="2375853556" sldId="950"/>
        </pc:sldMkLst>
      </pc:sldChg>
      <pc:sldChg chg="add">
        <pc:chgData name="Gao, Shanshan" userId="9dcdc0c5-4fbe-49ea-97a8-f4c5590fbb9e" providerId="ADAL" clId="{1E20EA4B-FB0A-40B8-A3CF-361A8F045C58}" dt="2023-05-05T14:33:24.537" v="51"/>
        <pc:sldMkLst>
          <pc:docMk/>
          <pc:sldMk cId="2945718315" sldId="950"/>
        </pc:sldMkLst>
      </pc:sldChg>
      <pc:sldChg chg="modSp mod">
        <pc:chgData name="Gao, Shanshan" userId="9dcdc0c5-4fbe-49ea-97a8-f4c5590fbb9e" providerId="ADAL" clId="{1E20EA4B-FB0A-40B8-A3CF-361A8F045C58}" dt="2023-05-05T21:00:46.014" v="4775" actId="113"/>
        <pc:sldMkLst>
          <pc:docMk/>
          <pc:sldMk cId="4114400620" sldId="954"/>
        </pc:sldMkLst>
        <pc:spChg chg="mod">
          <ac:chgData name="Gao, Shanshan" userId="9dcdc0c5-4fbe-49ea-97a8-f4c5590fbb9e" providerId="ADAL" clId="{1E20EA4B-FB0A-40B8-A3CF-361A8F045C58}" dt="2023-05-05T21:00:46.014" v="4775" actId="113"/>
          <ac:spMkLst>
            <pc:docMk/>
            <pc:sldMk cId="4114400620" sldId="954"/>
            <ac:spMk id="5" creationId="{00000000-0000-0000-0000-000000000000}"/>
          </ac:spMkLst>
        </pc:spChg>
      </pc:sldChg>
      <pc:sldChg chg="modSp add del mod">
        <pc:chgData name="Gao, Shanshan" userId="9dcdc0c5-4fbe-49ea-97a8-f4c5590fbb9e" providerId="ADAL" clId="{1E20EA4B-FB0A-40B8-A3CF-361A8F045C58}" dt="2023-05-05T21:06:07.248" v="4970" actId="2696"/>
        <pc:sldMkLst>
          <pc:docMk/>
          <pc:sldMk cId="917784103" sldId="955"/>
        </pc:sldMkLst>
        <pc:spChg chg="mod">
          <ac:chgData name="Gao, Shanshan" userId="9dcdc0c5-4fbe-49ea-97a8-f4c5590fbb9e" providerId="ADAL" clId="{1E20EA4B-FB0A-40B8-A3CF-361A8F045C58}" dt="2023-05-05T18:56:47.205" v="2926" actId="14100"/>
          <ac:spMkLst>
            <pc:docMk/>
            <pc:sldMk cId="917784103" sldId="955"/>
            <ac:spMk id="3" creationId="{0D10B25E-C573-A2FA-41A6-89FE947F2E16}"/>
          </ac:spMkLst>
        </pc:spChg>
        <pc:spChg chg="mod">
          <ac:chgData name="Gao, Shanshan" userId="9dcdc0c5-4fbe-49ea-97a8-f4c5590fbb9e" providerId="ADAL" clId="{1E20EA4B-FB0A-40B8-A3CF-361A8F045C58}" dt="2023-05-05T21:05:03.675" v="4963" actId="1076"/>
          <ac:spMkLst>
            <pc:docMk/>
            <pc:sldMk cId="917784103" sldId="955"/>
            <ac:spMk id="8" creationId="{D0837A28-811E-D1B4-79FE-0223B043DE76}"/>
          </ac:spMkLst>
        </pc:spChg>
        <pc:graphicFrameChg chg="mod modGraphic">
          <ac:chgData name="Gao, Shanshan" userId="9dcdc0c5-4fbe-49ea-97a8-f4c5590fbb9e" providerId="ADAL" clId="{1E20EA4B-FB0A-40B8-A3CF-361A8F045C58}" dt="2023-05-05T20:09:56.223" v="3452" actId="2084"/>
          <ac:graphicFrameMkLst>
            <pc:docMk/>
            <pc:sldMk cId="917784103" sldId="955"/>
            <ac:graphicFrameMk id="7" creationId="{4376507F-72A1-B55E-2E7A-DD1917A9AB0E}"/>
          </ac:graphicFrameMkLst>
        </pc:graphicFrameChg>
      </pc:sldChg>
      <pc:sldChg chg="add del">
        <pc:chgData name="Gao, Shanshan" userId="9dcdc0c5-4fbe-49ea-97a8-f4c5590fbb9e" providerId="ADAL" clId="{1E20EA4B-FB0A-40B8-A3CF-361A8F045C58}" dt="2023-05-05T21:06:06.107" v="4969"/>
        <pc:sldMkLst>
          <pc:docMk/>
          <pc:sldMk cId="4174419493" sldId="955"/>
        </pc:sldMkLst>
      </pc:sldChg>
      <pc:sldChg chg="modSp mod">
        <pc:chgData name="Gao, Shanshan" userId="9dcdc0c5-4fbe-49ea-97a8-f4c5590fbb9e" providerId="ADAL" clId="{1E20EA4B-FB0A-40B8-A3CF-361A8F045C58}" dt="2023-05-05T21:06:25.086" v="4972" actId="113"/>
        <pc:sldMkLst>
          <pc:docMk/>
          <pc:sldMk cId="3164872134" sldId="956"/>
        </pc:sldMkLst>
        <pc:spChg chg="mod">
          <ac:chgData name="Gao, Shanshan" userId="9dcdc0c5-4fbe-49ea-97a8-f4c5590fbb9e" providerId="ADAL" clId="{1E20EA4B-FB0A-40B8-A3CF-361A8F045C58}" dt="2023-05-05T21:06:25.086" v="4972" actId="113"/>
          <ac:spMkLst>
            <pc:docMk/>
            <pc:sldMk cId="3164872134" sldId="956"/>
            <ac:spMk id="5" creationId="{00000000-0000-0000-0000-000000000000}"/>
          </ac:spMkLst>
        </pc:spChg>
      </pc:sldChg>
      <pc:sldChg chg="addSp delSp modSp mod">
        <pc:chgData name="Gao, Shanshan" userId="9dcdc0c5-4fbe-49ea-97a8-f4c5590fbb9e" providerId="ADAL" clId="{1E20EA4B-FB0A-40B8-A3CF-361A8F045C58}" dt="2023-05-05T20:52:47.492" v="4712" actId="404"/>
        <pc:sldMkLst>
          <pc:docMk/>
          <pc:sldMk cId="3921879790" sldId="957"/>
        </pc:sldMkLst>
        <pc:spChg chg="mod">
          <ac:chgData name="Gao, Shanshan" userId="9dcdc0c5-4fbe-49ea-97a8-f4c5590fbb9e" providerId="ADAL" clId="{1E20EA4B-FB0A-40B8-A3CF-361A8F045C58}" dt="2023-05-05T20:22:39.196" v="3885" actId="20577"/>
          <ac:spMkLst>
            <pc:docMk/>
            <pc:sldMk cId="3921879790" sldId="957"/>
            <ac:spMk id="2" creationId="{A2DDD84E-62BB-7621-B14A-45144A26D709}"/>
          </ac:spMkLst>
        </pc:spChg>
        <pc:spChg chg="mod">
          <ac:chgData name="Gao, Shanshan" userId="9dcdc0c5-4fbe-49ea-97a8-f4c5590fbb9e" providerId="ADAL" clId="{1E20EA4B-FB0A-40B8-A3CF-361A8F045C58}" dt="2023-05-05T20:52:47.492" v="4712" actId="404"/>
          <ac:spMkLst>
            <pc:docMk/>
            <pc:sldMk cId="3921879790" sldId="957"/>
            <ac:spMk id="3" creationId="{B30597C8-1F56-FC69-15DB-7941AAC8E6DF}"/>
          </ac:spMkLst>
        </pc:spChg>
        <pc:spChg chg="add mod">
          <ac:chgData name="Gao, Shanshan" userId="9dcdc0c5-4fbe-49ea-97a8-f4c5590fbb9e" providerId="ADAL" clId="{1E20EA4B-FB0A-40B8-A3CF-361A8F045C58}" dt="2023-05-05T20:33:40.981" v="4246" actId="1076"/>
          <ac:spMkLst>
            <pc:docMk/>
            <pc:sldMk cId="3921879790" sldId="957"/>
            <ac:spMk id="11" creationId="{7333C4FE-931A-225C-DD59-95DFA04D95D5}"/>
          </ac:spMkLst>
        </pc:spChg>
        <pc:spChg chg="add mod">
          <ac:chgData name="Gao, Shanshan" userId="9dcdc0c5-4fbe-49ea-97a8-f4c5590fbb9e" providerId="ADAL" clId="{1E20EA4B-FB0A-40B8-A3CF-361A8F045C58}" dt="2023-05-05T20:35:04.578" v="4296" actId="20577"/>
          <ac:spMkLst>
            <pc:docMk/>
            <pc:sldMk cId="3921879790" sldId="957"/>
            <ac:spMk id="12" creationId="{861BA0E8-2C17-5FD9-44D0-A3C9F459C3E9}"/>
          </ac:spMkLst>
        </pc:spChg>
        <pc:spChg chg="add mod">
          <ac:chgData name="Gao, Shanshan" userId="9dcdc0c5-4fbe-49ea-97a8-f4c5590fbb9e" providerId="ADAL" clId="{1E20EA4B-FB0A-40B8-A3CF-361A8F045C58}" dt="2023-05-05T20:42:29.358" v="4569" actId="404"/>
          <ac:spMkLst>
            <pc:docMk/>
            <pc:sldMk cId="3921879790" sldId="957"/>
            <ac:spMk id="26" creationId="{2FD8C53A-82F9-071D-5A32-1F28E62FAAEB}"/>
          </ac:spMkLst>
        </pc:spChg>
        <pc:spChg chg="add mod">
          <ac:chgData name="Gao, Shanshan" userId="9dcdc0c5-4fbe-49ea-97a8-f4c5590fbb9e" providerId="ADAL" clId="{1E20EA4B-FB0A-40B8-A3CF-361A8F045C58}" dt="2023-05-05T20:42:23.733" v="4568" actId="404"/>
          <ac:spMkLst>
            <pc:docMk/>
            <pc:sldMk cId="3921879790" sldId="957"/>
            <ac:spMk id="35" creationId="{8AB8CA7C-0718-8175-B406-98330112A00D}"/>
          </ac:spMkLst>
        </pc:spChg>
        <pc:spChg chg="add mod">
          <ac:chgData name="Gao, Shanshan" userId="9dcdc0c5-4fbe-49ea-97a8-f4c5590fbb9e" providerId="ADAL" clId="{1E20EA4B-FB0A-40B8-A3CF-361A8F045C58}" dt="2023-05-05T20:42:34.189" v="4570" actId="1076"/>
          <ac:spMkLst>
            <pc:docMk/>
            <pc:sldMk cId="3921879790" sldId="957"/>
            <ac:spMk id="39" creationId="{7E36001A-2757-5B09-D958-20D1FFDB1B5A}"/>
          </ac:spMkLst>
        </pc:spChg>
        <pc:spChg chg="add del">
          <ac:chgData name="Gao, Shanshan" userId="9dcdc0c5-4fbe-49ea-97a8-f4c5590fbb9e" providerId="ADAL" clId="{1E20EA4B-FB0A-40B8-A3CF-361A8F045C58}" dt="2023-05-05T20:48:04.676" v="4580"/>
          <ac:spMkLst>
            <pc:docMk/>
            <pc:sldMk cId="3921879790" sldId="957"/>
            <ac:spMk id="42" creationId="{0A63DE87-C946-7616-3F29-F3BD9AC74CC1}"/>
          </ac:spMkLst>
        </pc:spChg>
        <pc:spChg chg="add mod">
          <ac:chgData name="Gao, Shanshan" userId="9dcdc0c5-4fbe-49ea-97a8-f4c5590fbb9e" providerId="ADAL" clId="{1E20EA4B-FB0A-40B8-A3CF-361A8F045C58}" dt="2023-05-05T20:49:49.659" v="4636" actId="1076"/>
          <ac:spMkLst>
            <pc:docMk/>
            <pc:sldMk cId="3921879790" sldId="957"/>
            <ac:spMk id="45" creationId="{39905C4A-750A-30E6-3425-2A0767666EBF}"/>
          </ac:spMkLst>
        </pc:spChg>
        <pc:spChg chg="add mod">
          <ac:chgData name="Gao, Shanshan" userId="9dcdc0c5-4fbe-49ea-97a8-f4c5590fbb9e" providerId="ADAL" clId="{1E20EA4B-FB0A-40B8-A3CF-361A8F045C58}" dt="2023-05-05T20:51:11.579" v="4663" actId="1076"/>
          <ac:spMkLst>
            <pc:docMk/>
            <pc:sldMk cId="3921879790" sldId="957"/>
            <ac:spMk id="46" creationId="{AB3F72E6-BC3B-1821-7EC7-4DF37AB59505}"/>
          </ac:spMkLst>
        </pc:spChg>
        <pc:grpChg chg="add mod ord">
          <ac:chgData name="Gao, Shanshan" userId="9dcdc0c5-4fbe-49ea-97a8-f4c5590fbb9e" providerId="ADAL" clId="{1E20EA4B-FB0A-40B8-A3CF-361A8F045C58}" dt="2023-05-05T20:52:22.758" v="4699" actId="167"/>
          <ac:grpSpMkLst>
            <pc:docMk/>
            <pc:sldMk cId="3921879790" sldId="957"/>
            <ac:grpSpMk id="25" creationId="{34B2381C-D722-F7BA-5806-092ACCAE14F5}"/>
          </ac:grpSpMkLst>
        </pc:grpChg>
        <pc:picChg chg="add mod">
          <ac:chgData name="Gao, Shanshan" userId="9dcdc0c5-4fbe-49ea-97a8-f4c5590fbb9e" providerId="ADAL" clId="{1E20EA4B-FB0A-40B8-A3CF-361A8F045C58}" dt="2023-05-05T20:33:18.191" v="4188" actId="1076"/>
          <ac:picMkLst>
            <pc:docMk/>
            <pc:sldMk cId="3921879790" sldId="957"/>
            <ac:picMk id="8" creationId="{9F0F59F8-07AB-DAFE-C261-CCCE31A2D446}"/>
          </ac:picMkLst>
        </pc:picChg>
        <pc:picChg chg="add mod">
          <ac:chgData name="Gao, Shanshan" userId="9dcdc0c5-4fbe-49ea-97a8-f4c5590fbb9e" providerId="ADAL" clId="{1E20EA4B-FB0A-40B8-A3CF-361A8F045C58}" dt="2023-05-05T20:33:19.037" v="4189" actId="1076"/>
          <ac:picMkLst>
            <pc:docMk/>
            <pc:sldMk cId="3921879790" sldId="957"/>
            <ac:picMk id="10" creationId="{7ABBF555-B4E0-2745-14DB-B36AE66BB28A}"/>
          </ac:picMkLst>
        </pc:picChg>
        <pc:picChg chg="add mod">
          <ac:chgData name="Gao, Shanshan" userId="9dcdc0c5-4fbe-49ea-97a8-f4c5590fbb9e" providerId="ADAL" clId="{1E20EA4B-FB0A-40B8-A3CF-361A8F045C58}" dt="2023-05-05T20:37:11.019" v="4342" actId="164"/>
          <ac:picMkLst>
            <pc:docMk/>
            <pc:sldMk cId="3921879790" sldId="957"/>
            <ac:picMk id="14" creationId="{B691DDF5-9955-558A-28EF-12E063263486}"/>
          </ac:picMkLst>
        </pc:picChg>
        <pc:picChg chg="add mod">
          <ac:chgData name="Gao, Shanshan" userId="9dcdc0c5-4fbe-49ea-97a8-f4c5590fbb9e" providerId="ADAL" clId="{1E20EA4B-FB0A-40B8-A3CF-361A8F045C58}" dt="2023-05-05T20:37:11.019" v="4342" actId="164"/>
          <ac:picMkLst>
            <pc:docMk/>
            <pc:sldMk cId="3921879790" sldId="957"/>
            <ac:picMk id="16" creationId="{A175C4FE-1689-FF40-A846-BEE472C379A4}"/>
          </ac:picMkLst>
        </pc:picChg>
        <pc:picChg chg="add mod ord">
          <ac:chgData name="Gao, Shanshan" userId="9dcdc0c5-4fbe-49ea-97a8-f4c5590fbb9e" providerId="ADAL" clId="{1E20EA4B-FB0A-40B8-A3CF-361A8F045C58}" dt="2023-05-05T20:52:16.948" v="4698" actId="167"/>
          <ac:picMkLst>
            <pc:docMk/>
            <pc:sldMk cId="3921879790" sldId="957"/>
            <ac:picMk id="18" creationId="{0A2C0E7B-C186-286B-EAEA-609E4BFAA8DA}"/>
          </ac:picMkLst>
        </pc:picChg>
        <pc:picChg chg="add mod">
          <ac:chgData name="Gao, Shanshan" userId="9dcdc0c5-4fbe-49ea-97a8-f4c5590fbb9e" providerId="ADAL" clId="{1E20EA4B-FB0A-40B8-A3CF-361A8F045C58}" dt="2023-05-05T20:37:11.019" v="4342" actId="164"/>
          <ac:picMkLst>
            <pc:docMk/>
            <pc:sldMk cId="3921879790" sldId="957"/>
            <ac:picMk id="20" creationId="{E0F44658-ED6A-AC9F-1A0A-D0136E2CB4B0}"/>
          </ac:picMkLst>
        </pc:picChg>
        <pc:picChg chg="add mod">
          <ac:chgData name="Gao, Shanshan" userId="9dcdc0c5-4fbe-49ea-97a8-f4c5590fbb9e" providerId="ADAL" clId="{1E20EA4B-FB0A-40B8-A3CF-361A8F045C58}" dt="2023-05-05T20:37:11.019" v="4342" actId="164"/>
          <ac:picMkLst>
            <pc:docMk/>
            <pc:sldMk cId="3921879790" sldId="957"/>
            <ac:picMk id="22" creationId="{E48796A4-520D-C564-81D4-6CBA9E963747}"/>
          </ac:picMkLst>
        </pc:picChg>
        <pc:picChg chg="add mod">
          <ac:chgData name="Gao, Shanshan" userId="9dcdc0c5-4fbe-49ea-97a8-f4c5590fbb9e" providerId="ADAL" clId="{1E20EA4B-FB0A-40B8-A3CF-361A8F045C58}" dt="2023-05-05T20:37:11.019" v="4342" actId="164"/>
          <ac:picMkLst>
            <pc:docMk/>
            <pc:sldMk cId="3921879790" sldId="957"/>
            <ac:picMk id="24" creationId="{1486A56A-6082-009F-44F2-6344C1E6361B}"/>
          </ac:picMkLst>
        </pc:picChg>
        <pc:picChg chg="add mod">
          <ac:chgData name="Gao, Shanshan" userId="9dcdc0c5-4fbe-49ea-97a8-f4c5590fbb9e" providerId="ADAL" clId="{1E20EA4B-FB0A-40B8-A3CF-361A8F045C58}" dt="2023-05-05T20:41:36.276" v="4510" actId="1076"/>
          <ac:picMkLst>
            <pc:docMk/>
            <pc:sldMk cId="3921879790" sldId="957"/>
            <ac:picMk id="28" creationId="{6C0476C8-DE31-CA37-5737-96B25AE5284E}"/>
          </ac:picMkLst>
        </pc:picChg>
        <pc:picChg chg="add mod">
          <ac:chgData name="Gao, Shanshan" userId="9dcdc0c5-4fbe-49ea-97a8-f4c5590fbb9e" providerId="ADAL" clId="{1E20EA4B-FB0A-40B8-A3CF-361A8F045C58}" dt="2023-05-05T20:41:36.276" v="4510" actId="1076"/>
          <ac:picMkLst>
            <pc:docMk/>
            <pc:sldMk cId="3921879790" sldId="957"/>
            <ac:picMk id="30" creationId="{C22A7707-37C0-0A15-5F0A-B59F2FEDD862}"/>
          </ac:picMkLst>
        </pc:picChg>
        <pc:picChg chg="add mod">
          <ac:chgData name="Gao, Shanshan" userId="9dcdc0c5-4fbe-49ea-97a8-f4c5590fbb9e" providerId="ADAL" clId="{1E20EA4B-FB0A-40B8-A3CF-361A8F045C58}" dt="2023-05-05T20:41:36.276" v="4510" actId="1076"/>
          <ac:picMkLst>
            <pc:docMk/>
            <pc:sldMk cId="3921879790" sldId="957"/>
            <ac:picMk id="32" creationId="{E9ED13CD-AE5A-6DA6-CC05-5E8E10EF1AA6}"/>
          </ac:picMkLst>
        </pc:picChg>
        <pc:picChg chg="add mod">
          <ac:chgData name="Gao, Shanshan" userId="9dcdc0c5-4fbe-49ea-97a8-f4c5590fbb9e" providerId="ADAL" clId="{1E20EA4B-FB0A-40B8-A3CF-361A8F045C58}" dt="2023-05-05T20:41:36.276" v="4510" actId="1076"/>
          <ac:picMkLst>
            <pc:docMk/>
            <pc:sldMk cId="3921879790" sldId="957"/>
            <ac:picMk id="34" creationId="{DDFAD105-0995-D08C-DCF0-ED00B7801113}"/>
          </ac:picMkLst>
        </pc:picChg>
        <pc:picChg chg="add mod modCrop">
          <ac:chgData name="Gao, Shanshan" userId="9dcdc0c5-4fbe-49ea-97a8-f4c5590fbb9e" providerId="ADAL" clId="{1E20EA4B-FB0A-40B8-A3CF-361A8F045C58}" dt="2023-05-05T20:41:45.236" v="4512" actId="1076"/>
          <ac:picMkLst>
            <pc:docMk/>
            <pc:sldMk cId="3921879790" sldId="957"/>
            <ac:picMk id="37" creationId="{A115DC2F-8D4C-8BE1-E5D6-F152CEEE2F64}"/>
          </ac:picMkLst>
        </pc:picChg>
        <pc:picChg chg="add mod modCrop">
          <ac:chgData name="Gao, Shanshan" userId="9dcdc0c5-4fbe-49ea-97a8-f4c5590fbb9e" providerId="ADAL" clId="{1E20EA4B-FB0A-40B8-A3CF-361A8F045C58}" dt="2023-05-05T20:41:40.318" v="4511" actId="1076"/>
          <ac:picMkLst>
            <pc:docMk/>
            <pc:sldMk cId="3921879790" sldId="957"/>
            <ac:picMk id="38" creationId="{4F378E6A-2011-473B-5670-00E1A6F6F9A6}"/>
          </ac:picMkLst>
        </pc:picChg>
        <pc:picChg chg="add del mod">
          <ac:chgData name="Gao, Shanshan" userId="9dcdc0c5-4fbe-49ea-97a8-f4c5590fbb9e" providerId="ADAL" clId="{1E20EA4B-FB0A-40B8-A3CF-361A8F045C58}" dt="2023-05-05T20:50:27.342" v="4639" actId="478"/>
          <ac:picMkLst>
            <pc:docMk/>
            <pc:sldMk cId="3921879790" sldId="957"/>
            <ac:picMk id="41" creationId="{77318FED-2E4F-5D26-23C0-971C7EC6C974}"/>
          </ac:picMkLst>
        </pc:picChg>
        <pc:picChg chg="add mod">
          <ac:chgData name="Gao, Shanshan" userId="9dcdc0c5-4fbe-49ea-97a8-f4c5590fbb9e" providerId="ADAL" clId="{1E20EA4B-FB0A-40B8-A3CF-361A8F045C58}" dt="2023-05-05T20:48:20.885" v="4583" actId="1076"/>
          <ac:picMkLst>
            <pc:docMk/>
            <pc:sldMk cId="3921879790" sldId="957"/>
            <ac:picMk id="44" creationId="{9556E91B-59C3-8A2A-ABFF-84B17CC6FE0D}"/>
          </ac:picMkLst>
        </pc:picChg>
        <pc:picChg chg="add mod">
          <ac:chgData name="Gao, Shanshan" userId="9dcdc0c5-4fbe-49ea-97a8-f4c5590fbb9e" providerId="ADAL" clId="{1E20EA4B-FB0A-40B8-A3CF-361A8F045C58}" dt="2023-05-05T20:51:14.940" v="4664" actId="1076"/>
          <ac:picMkLst>
            <pc:docMk/>
            <pc:sldMk cId="3921879790" sldId="957"/>
            <ac:picMk id="48" creationId="{B33FD42D-4E63-CF7C-8569-2BB20C25764B}"/>
          </ac:picMkLst>
        </pc:picChg>
      </pc:sldChg>
      <pc:sldChg chg="addSp delSp modSp new mod">
        <pc:chgData name="Gao, Shanshan" userId="9dcdc0c5-4fbe-49ea-97a8-f4c5590fbb9e" providerId="ADAL" clId="{1E20EA4B-FB0A-40B8-A3CF-361A8F045C58}" dt="2023-05-05T16:26:10.193" v="2407" actId="1076"/>
        <pc:sldMkLst>
          <pc:docMk/>
          <pc:sldMk cId="87561181" sldId="958"/>
        </pc:sldMkLst>
        <pc:spChg chg="mod">
          <ac:chgData name="Gao, Shanshan" userId="9dcdc0c5-4fbe-49ea-97a8-f4c5590fbb9e" providerId="ADAL" clId="{1E20EA4B-FB0A-40B8-A3CF-361A8F045C58}" dt="2023-05-05T16:07:51.124" v="2262" actId="313"/>
          <ac:spMkLst>
            <pc:docMk/>
            <pc:sldMk cId="87561181" sldId="958"/>
            <ac:spMk id="2" creationId="{B60EA28B-DCF7-A51A-54BB-5A6C7231342E}"/>
          </ac:spMkLst>
        </pc:spChg>
        <pc:spChg chg="mod">
          <ac:chgData name="Gao, Shanshan" userId="9dcdc0c5-4fbe-49ea-97a8-f4c5590fbb9e" providerId="ADAL" clId="{1E20EA4B-FB0A-40B8-A3CF-361A8F045C58}" dt="2023-05-05T16:24:19.498" v="2378" actId="404"/>
          <ac:spMkLst>
            <pc:docMk/>
            <pc:sldMk cId="87561181" sldId="958"/>
            <ac:spMk id="3" creationId="{7240EF90-A5E1-1453-BF2E-6035E9741E40}"/>
          </ac:spMkLst>
        </pc:spChg>
        <pc:spChg chg="add mod">
          <ac:chgData name="Gao, Shanshan" userId="9dcdc0c5-4fbe-49ea-97a8-f4c5590fbb9e" providerId="ADAL" clId="{1E20EA4B-FB0A-40B8-A3CF-361A8F045C58}" dt="2023-05-05T16:19:21.162" v="2309" actId="1076"/>
          <ac:spMkLst>
            <pc:docMk/>
            <pc:sldMk cId="87561181" sldId="958"/>
            <ac:spMk id="8" creationId="{98897813-748C-BFAC-DFE6-C59C327A3841}"/>
          </ac:spMkLst>
        </pc:spChg>
        <pc:spChg chg="add mod">
          <ac:chgData name="Gao, Shanshan" userId="9dcdc0c5-4fbe-49ea-97a8-f4c5590fbb9e" providerId="ADAL" clId="{1E20EA4B-FB0A-40B8-A3CF-361A8F045C58}" dt="2023-05-05T16:19:21.162" v="2309" actId="1076"/>
          <ac:spMkLst>
            <pc:docMk/>
            <pc:sldMk cId="87561181" sldId="958"/>
            <ac:spMk id="10" creationId="{CD1ADDE8-AAAE-A742-F9FF-6052EC149139}"/>
          </ac:spMkLst>
        </pc:spChg>
        <pc:spChg chg="add mod">
          <ac:chgData name="Gao, Shanshan" userId="9dcdc0c5-4fbe-49ea-97a8-f4c5590fbb9e" providerId="ADAL" clId="{1E20EA4B-FB0A-40B8-A3CF-361A8F045C58}" dt="2023-05-05T16:19:21.162" v="2309" actId="1076"/>
          <ac:spMkLst>
            <pc:docMk/>
            <pc:sldMk cId="87561181" sldId="958"/>
            <ac:spMk id="11" creationId="{5CCCC5B8-6A6B-9E90-CB21-B51EBE267449}"/>
          </ac:spMkLst>
        </pc:spChg>
        <pc:spChg chg="add mod">
          <ac:chgData name="Gao, Shanshan" userId="9dcdc0c5-4fbe-49ea-97a8-f4c5590fbb9e" providerId="ADAL" clId="{1E20EA4B-FB0A-40B8-A3CF-361A8F045C58}" dt="2023-05-05T16:19:21.162" v="2309" actId="1076"/>
          <ac:spMkLst>
            <pc:docMk/>
            <pc:sldMk cId="87561181" sldId="958"/>
            <ac:spMk id="12" creationId="{D753F713-013D-CDCA-AFE7-984146A356FA}"/>
          </ac:spMkLst>
        </pc:spChg>
        <pc:spChg chg="add mod">
          <ac:chgData name="Gao, Shanshan" userId="9dcdc0c5-4fbe-49ea-97a8-f4c5590fbb9e" providerId="ADAL" clId="{1E20EA4B-FB0A-40B8-A3CF-361A8F045C58}" dt="2023-05-05T16:19:21.162" v="2309" actId="1076"/>
          <ac:spMkLst>
            <pc:docMk/>
            <pc:sldMk cId="87561181" sldId="958"/>
            <ac:spMk id="13" creationId="{E3F69255-7DC2-546D-7702-E48178AFAF7C}"/>
          </ac:spMkLst>
        </pc:spChg>
        <pc:spChg chg="add mod">
          <ac:chgData name="Gao, Shanshan" userId="9dcdc0c5-4fbe-49ea-97a8-f4c5590fbb9e" providerId="ADAL" clId="{1E20EA4B-FB0A-40B8-A3CF-361A8F045C58}" dt="2023-05-05T16:19:21.162" v="2309" actId="1076"/>
          <ac:spMkLst>
            <pc:docMk/>
            <pc:sldMk cId="87561181" sldId="958"/>
            <ac:spMk id="14" creationId="{B2CE5746-001E-A009-E5FD-073FAE111A88}"/>
          </ac:spMkLst>
        </pc:spChg>
        <pc:spChg chg="add mod">
          <ac:chgData name="Gao, Shanshan" userId="9dcdc0c5-4fbe-49ea-97a8-f4c5590fbb9e" providerId="ADAL" clId="{1E20EA4B-FB0A-40B8-A3CF-361A8F045C58}" dt="2023-05-05T16:19:21.162" v="2309" actId="1076"/>
          <ac:spMkLst>
            <pc:docMk/>
            <pc:sldMk cId="87561181" sldId="958"/>
            <ac:spMk id="15" creationId="{E88B7A6A-2EE8-5173-667C-9D16FB65EF35}"/>
          </ac:spMkLst>
        </pc:spChg>
        <pc:spChg chg="add mod">
          <ac:chgData name="Gao, Shanshan" userId="9dcdc0c5-4fbe-49ea-97a8-f4c5590fbb9e" providerId="ADAL" clId="{1E20EA4B-FB0A-40B8-A3CF-361A8F045C58}" dt="2023-05-05T16:19:21.162" v="2309" actId="1076"/>
          <ac:spMkLst>
            <pc:docMk/>
            <pc:sldMk cId="87561181" sldId="958"/>
            <ac:spMk id="16" creationId="{06D8402B-8C63-6505-8529-AB33D74D8C44}"/>
          </ac:spMkLst>
        </pc:spChg>
        <pc:spChg chg="add mod">
          <ac:chgData name="Gao, Shanshan" userId="9dcdc0c5-4fbe-49ea-97a8-f4c5590fbb9e" providerId="ADAL" clId="{1E20EA4B-FB0A-40B8-A3CF-361A8F045C58}" dt="2023-05-05T16:19:28.234" v="2310"/>
          <ac:spMkLst>
            <pc:docMk/>
            <pc:sldMk cId="87561181" sldId="958"/>
            <ac:spMk id="18" creationId="{B3F5EEBA-B14C-238B-5DD7-64404B0A153A}"/>
          </ac:spMkLst>
        </pc:spChg>
        <pc:spChg chg="add mod">
          <ac:chgData name="Gao, Shanshan" userId="9dcdc0c5-4fbe-49ea-97a8-f4c5590fbb9e" providerId="ADAL" clId="{1E20EA4B-FB0A-40B8-A3CF-361A8F045C58}" dt="2023-05-05T16:19:28.234" v="2310"/>
          <ac:spMkLst>
            <pc:docMk/>
            <pc:sldMk cId="87561181" sldId="958"/>
            <ac:spMk id="19" creationId="{877818A2-2136-B9DF-0B60-3F96EB162399}"/>
          </ac:spMkLst>
        </pc:spChg>
        <pc:spChg chg="add mod">
          <ac:chgData name="Gao, Shanshan" userId="9dcdc0c5-4fbe-49ea-97a8-f4c5590fbb9e" providerId="ADAL" clId="{1E20EA4B-FB0A-40B8-A3CF-361A8F045C58}" dt="2023-05-05T16:19:28.234" v="2310"/>
          <ac:spMkLst>
            <pc:docMk/>
            <pc:sldMk cId="87561181" sldId="958"/>
            <ac:spMk id="20" creationId="{A52F91D8-6E71-6C5D-A089-29910FD44560}"/>
          </ac:spMkLst>
        </pc:spChg>
        <pc:spChg chg="add mod">
          <ac:chgData name="Gao, Shanshan" userId="9dcdc0c5-4fbe-49ea-97a8-f4c5590fbb9e" providerId="ADAL" clId="{1E20EA4B-FB0A-40B8-A3CF-361A8F045C58}" dt="2023-05-05T16:19:28.234" v="2310"/>
          <ac:spMkLst>
            <pc:docMk/>
            <pc:sldMk cId="87561181" sldId="958"/>
            <ac:spMk id="21" creationId="{AF857B50-3DD3-9FEB-6FBD-6FA6687CBBF2}"/>
          </ac:spMkLst>
        </pc:spChg>
        <pc:spChg chg="add mod">
          <ac:chgData name="Gao, Shanshan" userId="9dcdc0c5-4fbe-49ea-97a8-f4c5590fbb9e" providerId="ADAL" clId="{1E20EA4B-FB0A-40B8-A3CF-361A8F045C58}" dt="2023-05-05T16:26:10.193" v="2407" actId="1076"/>
          <ac:spMkLst>
            <pc:docMk/>
            <pc:sldMk cId="87561181" sldId="958"/>
            <ac:spMk id="22" creationId="{6A1F8C19-8EDB-48FC-112B-8870A5CFA442}"/>
          </ac:spMkLst>
        </pc:spChg>
        <pc:spChg chg="add mod">
          <ac:chgData name="Gao, Shanshan" userId="9dcdc0c5-4fbe-49ea-97a8-f4c5590fbb9e" providerId="ADAL" clId="{1E20EA4B-FB0A-40B8-A3CF-361A8F045C58}" dt="2023-05-05T16:20:20.354" v="2325" actId="14100"/>
          <ac:spMkLst>
            <pc:docMk/>
            <pc:sldMk cId="87561181" sldId="958"/>
            <ac:spMk id="24" creationId="{63DB90AB-C7EE-E6D2-A2EE-E0AD28BD906F}"/>
          </ac:spMkLst>
        </pc:spChg>
        <pc:spChg chg="add mod">
          <ac:chgData name="Gao, Shanshan" userId="9dcdc0c5-4fbe-49ea-97a8-f4c5590fbb9e" providerId="ADAL" clId="{1E20EA4B-FB0A-40B8-A3CF-361A8F045C58}" dt="2023-05-05T16:22:53.737" v="2368" actId="1076"/>
          <ac:spMkLst>
            <pc:docMk/>
            <pc:sldMk cId="87561181" sldId="958"/>
            <ac:spMk id="26" creationId="{6E237904-FAD0-BA88-D2DC-47DA70FEEDFD}"/>
          </ac:spMkLst>
        </pc:spChg>
        <pc:spChg chg="add mod">
          <ac:chgData name="Gao, Shanshan" userId="9dcdc0c5-4fbe-49ea-97a8-f4c5590fbb9e" providerId="ADAL" clId="{1E20EA4B-FB0A-40B8-A3CF-361A8F045C58}" dt="2023-05-05T16:26:10.193" v="2407" actId="1076"/>
          <ac:spMkLst>
            <pc:docMk/>
            <pc:sldMk cId="87561181" sldId="958"/>
            <ac:spMk id="29" creationId="{23E26955-0C3E-905A-AE9F-C9D8425F0DCC}"/>
          </ac:spMkLst>
        </pc:spChg>
        <pc:picChg chg="add mod">
          <ac:chgData name="Gao, Shanshan" userId="9dcdc0c5-4fbe-49ea-97a8-f4c5590fbb9e" providerId="ADAL" clId="{1E20EA4B-FB0A-40B8-A3CF-361A8F045C58}" dt="2023-05-05T16:19:21.162" v="2309" actId="1076"/>
          <ac:picMkLst>
            <pc:docMk/>
            <pc:sldMk cId="87561181" sldId="958"/>
            <ac:picMk id="7" creationId="{EE8338E4-C273-FDA9-B466-23519116C604}"/>
          </ac:picMkLst>
        </pc:picChg>
        <pc:picChg chg="add mod">
          <ac:chgData name="Gao, Shanshan" userId="9dcdc0c5-4fbe-49ea-97a8-f4c5590fbb9e" providerId="ADAL" clId="{1E20EA4B-FB0A-40B8-A3CF-361A8F045C58}" dt="2023-05-05T16:19:21.162" v="2309" actId="1076"/>
          <ac:picMkLst>
            <pc:docMk/>
            <pc:sldMk cId="87561181" sldId="958"/>
            <ac:picMk id="9" creationId="{44BC2F39-9338-CE84-B076-4313749F9C9B}"/>
          </ac:picMkLst>
        </pc:picChg>
        <pc:picChg chg="add mod">
          <ac:chgData name="Gao, Shanshan" userId="9dcdc0c5-4fbe-49ea-97a8-f4c5590fbb9e" providerId="ADAL" clId="{1E20EA4B-FB0A-40B8-A3CF-361A8F045C58}" dt="2023-05-05T16:19:28.234" v="2310"/>
          <ac:picMkLst>
            <pc:docMk/>
            <pc:sldMk cId="87561181" sldId="958"/>
            <ac:picMk id="17" creationId="{647DEB59-FDCC-20D1-D7B8-3C0325E04D3D}"/>
          </ac:picMkLst>
        </pc:picChg>
        <pc:picChg chg="add mod">
          <ac:chgData name="Gao, Shanshan" userId="9dcdc0c5-4fbe-49ea-97a8-f4c5590fbb9e" providerId="ADAL" clId="{1E20EA4B-FB0A-40B8-A3CF-361A8F045C58}" dt="2023-05-05T16:20:08.586" v="2316" actId="1076"/>
          <ac:picMkLst>
            <pc:docMk/>
            <pc:sldMk cId="87561181" sldId="958"/>
            <ac:picMk id="23" creationId="{C92EF2FB-55E2-5A8F-C193-4F8C4AB5AA6D}"/>
          </ac:picMkLst>
        </pc:picChg>
        <pc:picChg chg="add mod">
          <ac:chgData name="Gao, Shanshan" userId="9dcdc0c5-4fbe-49ea-97a8-f4c5590fbb9e" providerId="ADAL" clId="{1E20EA4B-FB0A-40B8-A3CF-361A8F045C58}" dt="2023-05-05T16:26:10.193" v="2407" actId="1076"/>
          <ac:picMkLst>
            <pc:docMk/>
            <pc:sldMk cId="87561181" sldId="958"/>
            <ac:picMk id="27" creationId="{788F97A3-297A-3FCF-7F4C-44547CEE1B02}"/>
          </ac:picMkLst>
        </pc:picChg>
        <pc:picChg chg="add mod">
          <ac:chgData name="Gao, Shanshan" userId="9dcdc0c5-4fbe-49ea-97a8-f4c5590fbb9e" providerId="ADAL" clId="{1E20EA4B-FB0A-40B8-A3CF-361A8F045C58}" dt="2023-05-05T16:26:10.193" v="2407" actId="1076"/>
          <ac:picMkLst>
            <pc:docMk/>
            <pc:sldMk cId="87561181" sldId="958"/>
            <ac:picMk id="28" creationId="{90C46BB6-7C48-8A32-92DA-8161A8164B8D}"/>
          </ac:picMkLst>
        </pc:picChg>
        <pc:cxnChg chg="add del mod">
          <ac:chgData name="Gao, Shanshan" userId="9dcdc0c5-4fbe-49ea-97a8-f4c5590fbb9e" providerId="ADAL" clId="{1E20EA4B-FB0A-40B8-A3CF-361A8F045C58}" dt="2023-05-05T16:20:11.407" v="2317" actId="478"/>
          <ac:cxnSpMkLst>
            <pc:docMk/>
            <pc:sldMk cId="87561181" sldId="958"/>
            <ac:cxnSpMk id="25" creationId="{E60222FB-3A5C-705B-6536-C9D3BF7CE372}"/>
          </ac:cxnSpMkLst>
        </pc:cxnChg>
      </pc:sldChg>
      <pc:sldChg chg="modSp add del mod">
        <pc:chgData name="Gao, Shanshan" userId="9dcdc0c5-4fbe-49ea-97a8-f4c5590fbb9e" providerId="ADAL" clId="{1E20EA4B-FB0A-40B8-A3CF-361A8F045C58}" dt="2023-05-05T16:26:17.096" v="2408" actId="47"/>
        <pc:sldMkLst>
          <pc:docMk/>
          <pc:sldMk cId="1347518903" sldId="959"/>
        </pc:sldMkLst>
        <pc:spChg chg="mod">
          <ac:chgData name="Gao, Shanshan" userId="9dcdc0c5-4fbe-49ea-97a8-f4c5590fbb9e" providerId="ADAL" clId="{1E20EA4B-FB0A-40B8-A3CF-361A8F045C58}" dt="2023-05-05T14:33:10.385" v="49" actId="20577"/>
          <ac:spMkLst>
            <pc:docMk/>
            <pc:sldMk cId="1347518903" sldId="959"/>
            <ac:spMk id="2" creationId="{B60EA28B-DCF7-A51A-54BB-5A6C7231342E}"/>
          </ac:spMkLst>
        </pc:spChg>
      </pc:sldChg>
      <pc:sldChg chg="addSp modSp new mod">
        <pc:chgData name="Gao, Shanshan" userId="9dcdc0c5-4fbe-49ea-97a8-f4c5590fbb9e" providerId="ADAL" clId="{1E20EA4B-FB0A-40B8-A3CF-361A8F045C58}" dt="2023-05-05T21:04:55.239" v="4962" actId="20577"/>
        <pc:sldMkLst>
          <pc:docMk/>
          <pc:sldMk cId="2269048267" sldId="960"/>
        </pc:sldMkLst>
        <pc:spChg chg="mod">
          <ac:chgData name="Gao, Shanshan" userId="9dcdc0c5-4fbe-49ea-97a8-f4c5590fbb9e" providerId="ADAL" clId="{1E20EA4B-FB0A-40B8-A3CF-361A8F045C58}" dt="2023-05-05T14:37:49.843" v="87" actId="20577"/>
          <ac:spMkLst>
            <pc:docMk/>
            <pc:sldMk cId="2269048267" sldId="960"/>
            <ac:spMk id="2" creationId="{F6F8035B-D358-314D-F16C-841341E042F0}"/>
          </ac:spMkLst>
        </pc:spChg>
        <pc:spChg chg="mod">
          <ac:chgData name="Gao, Shanshan" userId="9dcdc0c5-4fbe-49ea-97a8-f4c5590fbb9e" providerId="ADAL" clId="{1E20EA4B-FB0A-40B8-A3CF-361A8F045C58}" dt="2023-05-05T21:02:51.910" v="4917" actId="20577"/>
          <ac:spMkLst>
            <pc:docMk/>
            <pc:sldMk cId="2269048267" sldId="960"/>
            <ac:spMk id="3" creationId="{EE53F4B0-FB67-EE58-08A1-0913F135EC5B}"/>
          </ac:spMkLst>
        </pc:spChg>
        <pc:spChg chg="add mod">
          <ac:chgData name="Gao, Shanshan" userId="9dcdc0c5-4fbe-49ea-97a8-f4c5590fbb9e" providerId="ADAL" clId="{1E20EA4B-FB0A-40B8-A3CF-361A8F045C58}" dt="2023-05-05T21:04:55.239" v="4962" actId="20577"/>
          <ac:spMkLst>
            <pc:docMk/>
            <pc:sldMk cId="2269048267" sldId="960"/>
            <ac:spMk id="8" creationId="{F307B85B-688A-0D4B-3A39-4D965557FDCD}"/>
          </ac:spMkLst>
        </pc:spChg>
        <pc:graphicFrameChg chg="add mod modGraphic">
          <ac:chgData name="Gao, Shanshan" userId="9dcdc0c5-4fbe-49ea-97a8-f4c5590fbb9e" providerId="ADAL" clId="{1E20EA4B-FB0A-40B8-A3CF-361A8F045C58}" dt="2023-05-05T21:04:46.474" v="4947" actId="947"/>
          <ac:graphicFrameMkLst>
            <pc:docMk/>
            <pc:sldMk cId="2269048267" sldId="960"/>
            <ac:graphicFrameMk id="7" creationId="{5988C680-6CC0-A814-36F4-7BFC8589511C}"/>
          </ac:graphicFrameMkLst>
        </pc:graphicFrameChg>
      </pc:sldChg>
      <pc:sldChg chg="modSp add mod">
        <pc:chgData name="Gao, Shanshan" userId="9dcdc0c5-4fbe-49ea-97a8-f4c5590fbb9e" providerId="ADAL" clId="{1E20EA4B-FB0A-40B8-A3CF-361A8F045C58}" dt="2023-05-05T16:05:59.424" v="2176" actId="207"/>
        <pc:sldMkLst>
          <pc:docMk/>
          <pc:sldMk cId="2533942466" sldId="961"/>
        </pc:sldMkLst>
        <pc:spChg chg="mod">
          <ac:chgData name="Gao, Shanshan" userId="9dcdc0c5-4fbe-49ea-97a8-f4c5590fbb9e" providerId="ADAL" clId="{1E20EA4B-FB0A-40B8-A3CF-361A8F045C58}" dt="2023-05-05T16:05:59.424" v="2176" actId="207"/>
          <ac:spMkLst>
            <pc:docMk/>
            <pc:sldMk cId="2533942466" sldId="961"/>
            <ac:spMk id="5" creationId="{00000000-0000-0000-0000-000000000000}"/>
          </ac:spMkLst>
        </pc:spChg>
      </pc:sldChg>
      <pc:sldChg chg="addSp delSp modSp add mod">
        <pc:chgData name="Gao, Shanshan" userId="9dcdc0c5-4fbe-49ea-97a8-f4c5590fbb9e" providerId="ADAL" clId="{1E20EA4B-FB0A-40B8-A3CF-361A8F045C58}" dt="2023-05-05T20:59:08.443" v="4763" actId="1076"/>
        <pc:sldMkLst>
          <pc:docMk/>
          <pc:sldMk cId="1762657574" sldId="962"/>
        </pc:sldMkLst>
        <pc:spChg chg="mod">
          <ac:chgData name="Gao, Shanshan" userId="9dcdc0c5-4fbe-49ea-97a8-f4c5590fbb9e" providerId="ADAL" clId="{1E20EA4B-FB0A-40B8-A3CF-361A8F045C58}" dt="2023-05-05T16:35:59.364" v="2438" actId="20577"/>
          <ac:spMkLst>
            <pc:docMk/>
            <pc:sldMk cId="1762657574" sldId="962"/>
            <ac:spMk id="2" creationId="{A2DDD84E-62BB-7621-B14A-45144A26D709}"/>
          </ac:spMkLst>
        </pc:spChg>
        <pc:spChg chg="mod">
          <ac:chgData name="Gao, Shanshan" userId="9dcdc0c5-4fbe-49ea-97a8-f4c5590fbb9e" providerId="ADAL" clId="{1E20EA4B-FB0A-40B8-A3CF-361A8F045C58}" dt="2023-05-05T20:58:05.103" v="4748" actId="27636"/>
          <ac:spMkLst>
            <pc:docMk/>
            <pc:sldMk cId="1762657574" sldId="962"/>
            <ac:spMk id="3" creationId="{B30597C8-1F56-FC69-15DB-7941AAC8E6DF}"/>
          </ac:spMkLst>
        </pc:spChg>
        <pc:spChg chg="add mod">
          <ac:chgData name="Gao, Shanshan" userId="9dcdc0c5-4fbe-49ea-97a8-f4c5590fbb9e" providerId="ADAL" clId="{1E20EA4B-FB0A-40B8-A3CF-361A8F045C58}" dt="2023-05-05T20:59:08.443" v="4763" actId="1076"/>
          <ac:spMkLst>
            <pc:docMk/>
            <pc:sldMk cId="1762657574" sldId="962"/>
            <ac:spMk id="11" creationId="{6739D84F-196F-A6F0-15BF-D4A45DCA8CEE}"/>
          </ac:spMkLst>
        </pc:spChg>
        <pc:picChg chg="add del mod">
          <ac:chgData name="Gao, Shanshan" userId="9dcdc0c5-4fbe-49ea-97a8-f4c5590fbb9e" providerId="ADAL" clId="{1E20EA4B-FB0A-40B8-A3CF-361A8F045C58}" dt="2023-05-05T20:56:11.129" v="4719" actId="478"/>
          <ac:picMkLst>
            <pc:docMk/>
            <pc:sldMk cId="1762657574" sldId="962"/>
            <ac:picMk id="8" creationId="{6A38A9C0-B581-DFC9-A667-6F4F10DE337F}"/>
          </ac:picMkLst>
        </pc:picChg>
        <pc:picChg chg="add del mod">
          <ac:chgData name="Gao, Shanshan" userId="9dcdc0c5-4fbe-49ea-97a8-f4c5590fbb9e" providerId="ADAL" clId="{1E20EA4B-FB0A-40B8-A3CF-361A8F045C58}" dt="2023-05-05T20:57:06.389" v="4735" actId="478"/>
          <ac:picMkLst>
            <pc:docMk/>
            <pc:sldMk cId="1762657574" sldId="962"/>
            <ac:picMk id="10" creationId="{D015088F-BA06-031A-86A5-4D33186F8241}"/>
          </ac:picMkLst>
        </pc:picChg>
        <pc:picChg chg="add mod">
          <ac:chgData name="Gao, Shanshan" userId="9dcdc0c5-4fbe-49ea-97a8-f4c5590fbb9e" providerId="ADAL" clId="{1E20EA4B-FB0A-40B8-A3CF-361A8F045C58}" dt="2023-05-05T20:58:30.812" v="4755" actId="1076"/>
          <ac:picMkLst>
            <pc:docMk/>
            <pc:sldMk cId="1762657574" sldId="962"/>
            <ac:picMk id="13" creationId="{8545AF1D-080A-13A5-F821-067EBC98F240}"/>
          </ac:picMkLst>
        </pc:picChg>
        <pc:picChg chg="add mod modCrop">
          <ac:chgData name="Gao, Shanshan" userId="9dcdc0c5-4fbe-49ea-97a8-f4c5590fbb9e" providerId="ADAL" clId="{1E20EA4B-FB0A-40B8-A3CF-361A8F045C58}" dt="2023-05-05T20:58:41.796" v="4757" actId="1076"/>
          <ac:picMkLst>
            <pc:docMk/>
            <pc:sldMk cId="1762657574" sldId="962"/>
            <ac:picMk id="15" creationId="{3239795E-3E5F-F072-F4DA-65DF6BAE0897}"/>
          </ac:picMkLst>
        </pc:picChg>
        <pc:picChg chg="add mod modCrop">
          <ac:chgData name="Gao, Shanshan" userId="9dcdc0c5-4fbe-49ea-97a8-f4c5590fbb9e" providerId="ADAL" clId="{1E20EA4B-FB0A-40B8-A3CF-361A8F045C58}" dt="2023-05-05T20:58:26.781" v="4754" actId="1076"/>
          <ac:picMkLst>
            <pc:docMk/>
            <pc:sldMk cId="1762657574" sldId="962"/>
            <ac:picMk id="16" creationId="{122D541D-6D5E-DD5C-1E06-FAA8870A2234}"/>
          </ac:picMkLst>
        </pc:picChg>
        <pc:picChg chg="add mod">
          <ac:chgData name="Gao, Shanshan" userId="9dcdc0c5-4fbe-49ea-97a8-f4c5590fbb9e" providerId="ADAL" clId="{1E20EA4B-FB0A-40B8-A3CF-361A8F045C58}" dt="2023-05-05T20:59:04.707" v="4762" actId="1076"/>
          <ac:picMkLst>
            <pc:docMk/>
            <pc:sldMk cId="1762657574" sldId="962"/>
            <ac:picMk id="18" creationId="{F32921CF-918C-DBC6-58F5-D6011D42B424}"/>
          </ac:picMkLst>
        </pc:picChg>
      </pc:sldChg>
      <pc:sldChg chg="modSp add mod">
        <pc:chgData name="Gao, Shanshan" userId="9dcdc0c5-4fbe-49ea-97a8-f4c5590fbb9e" providerId="ADAL" clId="{1E20EA4B-FB0A-40B8-A3CF-361A8F045C58}" dt="2023-05-05T21:00:24.089" v="4773" actId="113"/>
        <pc:sldMkLst>
          <pc:docMk/>
          <pc:sldMk cId="4097906233" sldId="963"/>
        </pc:sldMkLst>
        <pc:spChg chg="mod">
          <ac:chgData name="Gao, Shanshan" userId="9dcdc0c5-4fbe-49ea-97a8-f4c5590fbb9e" providerId="ADAL" clId="{1E20EA4B-FB0A-40B8-A3CF-361A8F045C58}" dt="2023-05-05T21:00:24.089" v="4773" actId="113"/>
          <ac:spMkLst>
            <pc:docMk/>
            <pc:sldMk cId="4097906233" sldId="963"/>
            <ac:spMk id="5" creationId="{00000000-0000-0000-0000-000000000000}"/>
          </ac:spMkLst>
        </pc:spChg>
      </pc:sldChg>
      <pc:sldMasterChg chg="addSldLayout delSldLayout">
        <pc:chgData name="Gao, Shanshan" userId="9dcdc0c5-4fbe-49ea-97a8-f4c5590fbb9e" providerId="ADAL" clId="{1E20EA4B-FB0A-40B8-A3CF-361A8F045C58}" dt="2023-05-05T21:06:07.248" v="4970" actId="2696"/>
        <pc:sldMasterMkLst>
          <pc:docMk/>
          <pc:sldMasterMk cId="0" sldId="2147483661"/>
        </pc:sldMasterMkLst>
        <pc:sldLayoutChg chg="add del">
          <pc:chgData name="Gao, Shanshan" userId="9dcdc0c5-4fbe-49ea-97a8-f4c5590fbb9e" providerId="ADAL" clId="{1E20EA4B-FB0A-40B8-A3CF-361A8F045C58}" dt="2023-05-05T21:06:07.248" v="4970" actId="2696"/>
          <pc:sldLayoutMkLst>
            <pc:docMk/>
            <pc:sldMasterMk cId="0" sldId="2147483661"/>
            <pc:sldLayoutMk cId="3347224146" sldId="2147483688"/>
          </pc:sldLayoutMkLst>
        </pc:sldLayoutChg>
      </pc:sldMasterChg>
    </pc:docChg>
  </pc:docChgLst>
  <pc:docChgLst>
    <pc:chgData name="Ke, Lingyun" userId="S::lke@bnl.gov::d2d03731-a3e9-4020-aab8-420f65867da7" providerId="AD" clId="Web-{74AF0911-3AD1-9B65-353D-41C6B8944CA8}"/>
    <pc:docChg chg="modSld">
      <pc:chgData name="Ke, Lingyun" userId="S::lke@bnl.gov::d2d03731-a3e9-4020-aab8-420f65867da7" providerId="AD" clId="Web-{74AF0911-3AD1-9B65-353D-41C6B8944CA8}" dt="2023-05-05T21:18:13.140" v="1" actId="20577"/>
      <pc:docMkLst>
        <pc:docMk/>
      </pc:docMkLst>
      <pc:sldChg chg="modSp">
        <pc:chgData name="Ke, Lingyun" userId="S::lke@bnl.gov::d2d03731-a3e9-4020-aab8-420f65867da7" providerId="AD" clId="Web-{74AF0911-3AD1-9B65-353D-41C6B8944CA8}" dt="2023-05-05T21:18:13.140" v="1" actId="20577"/>
        <pc:sldMkLst>
          <pc:docMk/>
          <pc:sldMk cId="1792381013" sldId="949"/>
        </pc:sldMkLst>
        <pc:spChg chg="mod">
          <ac:chgData name="Ke, Lingyun" userId="S::lke@bnl.gov::d2d03731-a3e9-4020-aab8-420f65867da7" providerId="AD" clId="Web-{74AF0911-3AD1-9B65-353D-41C6B8944CA8}" dt="2023-05-05T21:18:13.140" v="1" actId="20577"/>
          <ac:spMkLst>
            <pc:docMk/>
            <pc:sldMk cId="1792381013" sldId="949"/>
            <ac:spMk id="21" creationId="{3DFC6722-31B6-29D6-DED7-FA0FEB14612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5/7/2023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5/7/2023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effectLst/>
            </a:endParaRPr>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a:t>
            </a:fld>
            <a:endParaRPr lang="en-US"/>
          </a:p>
        </p:txBody>
      </p:sp>
    </p:spTree>
    <p:extLst>
      <p:ext uri="{BB962C8B-B14F-4D97-AF65-F5344CB8AC3E}">
        <p14:creationId xmlns:p14="http://schemas.microsoft.com/office/powerpoint/2010/main" val="226536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7" name="Google Shape;29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27</a:t>
            </a:fld>
            <a:endParaRPr lang="en-US"/>
          </a:p>
        </p:txBody>
      </p:sp>
    </p:spTree>
    <p:extLst>
      <p:ext uri="{BB962C8B-B14F-4D97-AF65-F5344CB8AC3E}">
        <p14:creationId xmlns:p14="http://schemas.microsoft.com/office/powerpoint/2010/main" val="1753126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28</a:t>
            </a:fld>
            <a:endParaRPr lang="en-US"/>
          </a:p>
        </p:txBody>
      </p:sp>
    </p:spTree>
    <p:extLst>
      <p:ext uri="{BB962C8B-B14F-4D97-AF65-F5344CB8AC3E}">
        <p14:creationId xmlns:p14="http://schemas.microsoft.com/office/powerpoint/2010/main" val="126262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a:t>
            </a:fld>
            <a:endParaRPr lang="en-US"/>
          </a:p>
        </p:txBody>
      </p:sp>
    </p:spTree>
    <p:extLst>
      <p:ext uri="{BB962C8B-B14F-4D97-AF65-F5344CB8AC3E}">
        <p14:creationId xmlns:p14="http://schemas.microsoft.com/office/powerpoint/2010/main" val="29914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4</a:t>
            </a:fld>
            <a:endParaRPr lang="en-US"/>
          </a:p>
        </p:txBody>
      </p:sp>
    </p:spTree>
    <p:extLst>
      <p:ext uri="{BB962C8B-B14F-4D97-AF65-F5344CB8AC3E}">
        <p14:creationId xmlns:p14="http://schemas.microsoft.com/office/powerpoint/2010/main" val="87094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5</a:t>
            </a:fld>
            <a:endParaRPr lang="en-US"/>
          </a:p>
        </p:txBody>
      </p:sp>
    </p:spTree>
    <p:extLst>
      <p:ext uri="{BB962C8B-B14F-4D97-AF65-F5344CB8AC3E}">
        <p14:creationId xmlns:p14="http://schemas.microsoft.com/office/powerpoint/2010/main" val="223271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6</a:t>
            </a:fld>
            <a:endParaRPr lang="en-US"/>
          </a:p>
        </p:txBody>
      </p:sp>
    </p:spTree>
    <p:extLst>
      <p:ext uri="{BB962C8B-B14F-4D97-AF65-F5344CB8AC3E}">
        <p14:creationId xmlns:p14="http://schemas.microsoft.com/office/powerpoint/2010/main" val="1226985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9</a:t>
            </a:fld>
            <a:endParaRPr lang="en-US"/>
          </a:p>
        </p:txBody>
      </p:sp>
    </p:spTree>
    <p:extLst>
      <p:ext uri="{BB962C8B-B14F-4D97-AF65-F5344CB8AC3E}">
        <p14:creationId xmlns:p14="http://schemas.microsoft.com/office/powerpoint/2010/main" val="3776639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14</a:t>
            </a:fld>
            <a:endParaRPr lang="en-US"/>
          </a:p>
        </p:txBody>
      </p:sp>
    </p:spTree>
    <p:extLst>
      <p:ext uri="{BB962C8B-B14F-4D97-AF65-F5344CB8AC3E}">
        <p14:creationId xmlns:p14="http://schemas.microsoft.com/office/powerpoint/2010/main" val="3342893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15</a:t>
            </a:fld>
            <a:endParaRPr lang="en-US"/>
          </a:p>
        </p:txBody>
      </p:sp>
    </p:spTree>
    <p:extLst>
      <p:ext uri="{BB962C8B-B14F-4D97-AF65-F5344CB8AC3E}">
        <p14:creationId xmlns:p14="http://schemas.microsoft.com/office/powerpoint/2010/main" val="2200691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20</a:t>
            </a:fld>
            <a:endParaRPr lang="en-US"/>
          </a:p>
        </p:txBody>
      </p:sp>
    </p:spTree>
    <p:extLst>
      <p:ext uri="{BB962C8B-B14F-4D97-AF65-F5344CB8AC3E}">
        <p14:creationId xmlns:p14="http://schemas.microsoft.com/office/powerpoint/2010/main" val="3679341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a:t>Click to edit Master title style</a:t>
            </a:r>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pic>
        <p:nvPicPr>
          <p:cNvPr id="6" name="Picture 5">
            <a:extLst>
              <a:ext uri="{FF2B5EF4-FFF2-40B4-BE49-F238E27FC236}">
                <a16:creationId xmlns:a16="http://schemas.microsoft.com/office/drawing/2014/main" id="{70632FBE-C54E-435E-9930-476A0745835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357004" y="6031308"/>
            <a:ext cx="1828800" cy="446341"/>
          </a:xfrm>
          <a:prstGeom prst="rect">
            <a:avLst/>
          </a:prstGeom>
        </p:spPr>
      </p:pic>
    </p:spTree>
    <p:extLst>
      <p:ext uri="{BB962C8B-B14F-4D97-AF65-F5344CB8AC3E}">
        <p14:creationId xmlns:p14="http://schemas.microsoft.com/office/powerpoint/2010/main" val="342202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2_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428625" y="365126"/>
            <a:ext cx="82867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428625" y="1825626"/>
            <a:ext cx="8286750" cy="42071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400"/>
              <a:buFont typeface="Arial"/>
              <a:buNone/>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25"/>
          <p:cNvSpPr txBox="1">
            <a:spLocks noGrp="1"/>
          </p:cNvSpPr>
          <p:nvPr>
            <p:ph type="sldNum" idx="12"/>
          </p:nvPr>
        </p:nvSpPr>
        <p:spPr>
          <a:xfrm>
            <a:off x="8391010" y="6316596"/>
            <a:ext cx="324365" cy="365125"/>
          </a:xfrm>
          <a:prstGeom prst="rect">
            <a:avLst/>
          </a:prstGeom>
          <a:noFill/>
          <a:ln>
            <a:noFill/>
          </a:ln>
        </p:spPr>
        <p:txBody>
          <a:bodyPr spcFirstLastPara="1" wrap="square" lIns="0" tIns="0" rIns="45700" bIns="0" anchor="ctr" anchorCtr="0">
            <a:noAutofit/>
          </a:bodyPr>
          <a:lstStyle>
            <a:lvl1pPr marL="0" lvl="0" indent="0" algn="r">
              <a:spcBef>
                <a:spcPts val="0"/>
              </a:spcBef>
              <a:buNone/>
              <a:defRPr sz="750">
                <a:solidFill>
                  <a:schemeClr val="dk1"/>
                </a:solidFill>
                <a:latin typeface="Arial"/>
                <a:ea typeface="Arial"/>
                <a:cs typeface="Arial"/>
                <a:sym typeface="Arial"/>
              </a:defRPr>
            </a:lvl1pPr>
            <a:lvl2pPr marL="0" lvl="1" indent="0" algn="r">
              <a:spcBef>
                <a:spcPts val="0"/>
              </a:spcBef>
              <a:buNone/>
              <a:defRPr sz="750">
                <a:solidFill>
                  <a:schemeClr val="dk1"/>
                </a:solidFill>
                <a:latin typeface="Arial"/>
                <a:ea typeface="Arial"/>
                <a:cs typeface="Arial"/>
                <a:sym typeface="Arial"/>
              </a:defRPr>
            </a:lvl2pPr>
            <a:lvl3pPr marL="0" lvl="2" indent="0" algn="r">
              <a:spcBef>
                <a:spcPts val="0"/>
              </a:spcBef>
              <a:buNone/>
              <a:defRPr sz="750">
                <a:solidFill>
                  <a:schemeClr val="dk1"/>
                </a:solidFill>
                <a:latin typeface="Arial"/>
                <a:ea typeface="Arial"/>
                <a:cs typeface="Arial"/>
                <a:sym typeface="Arial"/>
              </a:defRPr>
            </a:lvl3pPr>
            <a:lvl4pPr marL="0" lvl="3" indent="0" algn="r">
              <a:spcBef>
                <a:spcPts val="0"/>
              </a:spcBef>
              <a:buNone/>
              <a:defRPr sz="750">
                <a:solidFill>
                  <a:schemeClr val="dk1"/>
                </a:solidFill>
                <a:latin typeface="Arial"/>
                <a:ea typeface="Arial"/>
                <a:cs typeface="Arial"/>
                <a:sym typeface="Arial"/>
              </a:defRPr>
            </a:lvl4pPr>
            <a:lvl5pPr marL="0" lvl="4" indent="0" algn="r">
              <a:spcBef>
                <a:spcPts val="0"/>
              </a:spcBef>
              <a:buNone/>
              <a:defRPr sz="750">
                <a:solidFill>
                  <a:schemeClr val="dk1"/>
                </a:solidFill>
                <a:latin typeface="Arial"/>
                <a:ea typeface="Arial"/>
                <a:cs typeface="Arial"/>
                <a:sym typeface="Arial"/>
              </a:defRPr>
            </a:lvl5pPr>
            <a:lvl6pPr marL="0" lvl="5" indent="0" algn="r">
              <a:spcBef>
                <a:spcPts val="0"/>
              </a:spcBef>
              <a:buNone/>
              <a:defRPr sz="750">
                <a:solidFill>
                  <a:schemeClr val="dk1"/>
                </a:solidFill>
                <a:latin typeface="Arial"/>
                <a:ea typeface="Arial"/>
                <a:cs typeface="Arial"/>
                <a:sym typeface="Arial"/>
              </a:defRPr>
            </a:lvl6pPr>
            <a:lvl7pPr marL="0" lvl="6" indent="0" algn="r">
              <a:spcBef>
                <a:spcPts val="0"/>
              </a:spcBef>
              <a:buNone/>
              <a:defRPr sz="750">
                <a:solidFill>
                  <a:schemeClr val="dk1"/>
                </a:solidFill>
                <a:latin typeface="Arial"/>
                <a:ea typeface="Arial"/>
                <a:cs typeface="Arial"/>
                <a:sym typeface="Arial"/>
              </a:defRPr>
            </a:lvl7pPr>
            <a:lvl8pPr marL="0" lvl="7" indent="0" algn="r">
              <a:spcBef>
                <a:spcPts val="0"/>
              </a:spcBef>
              <a:buNone/>
              <a:defRPr sz="750">
                <a:solidFill>
                  <a:schemeClr val="dk1"/>
                </a:solidFill>
                <a:latin typeface="Arial"/>
                <a:ea typeface="Arial"/>
                <a:cs typeface="Arial"/>
                <a:sym typeface="Arial"/>
              </a:defRPr>
            </a:lvl8pPr>
            <a:lvl9pPr marL="0" lvl="8" indent="0" algn="r">
              <a:spcBef>
                <a:spcPts val="0"/>
              </a:spcBef>
              <a:buNone/>
              <a:defRPr sz="75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8316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a:p>
        </p:txBody>
      </p:sp>
      <p:sp>
        <p:nvSpPr>
          <p:cNvPr id="14" name="Title 1"/>
          <p:cNvSpPr>
            <a:spLocks noGrp="1"/>
          </p:cNvSpPr>
          <p:nvPr>
            <p:ph type="title"/>
          </p:nvPr>
        </p:nvSpPr>
        <p:spPr>
          <a:xfrm>
            <a:off x="454026" y="256377"/>
            <a:ext cx="8229600" cy="537253"/>
          </a:xfrm>
          <a:prstGeom prst="rect">
            <a:avLst/>
          </a:prstGeom>
        </p:spPr>
        <p:txBody>
          <a:bodyPr vert="horz" lIns="0" tIns="0" rIns="0" bIns="0">
            <a:normAutofit/>
          </a:bodyPr>
          <a:lstStyle>
            <a:lvl1pPr algn="l">
              <a:defRPr sz="3200" b="1" i="0" baseline="0">
                <a:solidFill>
                  <a:srgbClr val="E95125"/>
                </a:solidFill>
                <a:latin typeface="Helvetica"/>
              </a:defRPr>
            </a:lvl1pPr>
          </a:lstStyle>
          <a:p>
            <a:r>
              <a:rPr lang="en-US"/>
              <a:t>Click to edit Master title style</a:t>
            </a:r>
          </a:p>
        </p:txBody>
      </p:sp>
      <p:sp>
        <p:nvSpPr>
          <p:cNvPr id="15" name="Content Placeholder 2"/>
          <p:cNvSpPr>
            <a:spLocks noGrp="1"/>
          </p:cNvSpPr>
          <p:nvPr>
            <p:ph idx="11"/>
          </p:nvPr>
        </p:nvSpPr>
        <p:spPr>
          <a:xfrm>
            <a:off x="454029" y="905774"/>
            <a:ext cx="8232771" cy="5372298"/>
          </a:xfrm>
          <a:prstGeom prst="rect">
            <a:avLst/>
          </a:prstGeom>
        </p:spPr>
        <p:txBody>
          <a:bodyPr lIns="0" rIns="0">
            <a:normAutofit/>
          </a:bodyPr>
          <a:lstStyle>
            <a:lvl1pPr marL="256032" indent="-265176">
              <a:lnSpc>
                <a:spcPct val="100000"/>
              </a:lnSpc>
              <a:spcBef>
                <a:spcPts val="600"/>
              </a:spcBef>
              <a:spcAft>
                <a:spcPts val="0"/>
              </a:spcAft>
              <a:buFont typeface="Arial"/>
              <a:buChar char="•"/>
              <a:defRPr sz="2200" b="0" i="0">
                <a:solidFill>
                  <a:srgbClr val="3C5A77"/>
                </a:solidFill>
                <a:latin typeface="Helvetica"/>
              </a:defRPr>
            </a:lvl1pPr>
            <a:lvl2pPr marL="541338" indent="-266700">
              <a:lnSpc>
                <a:spcPct val="100000"/>
              </a:lnSpc>
              <a:spcBef>
                <a:spcPts val="6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6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6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6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05/08/2023</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DUNE FEMB Testing</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a:p>
        </p:txBody>
      </p:sp>
      <p:sp>
        <p:nvSpPr>
          <p:cNvPr id="14" name="Title 1"/>
          <p:cNvSpPr>
            <a:spLocks noGrp="1"/>
          </p:cNvSpPr>
          <p:nvPr>
            <p:ph type="title"/>
          </p:nvPr>
        </p:nvSpPr>
        <p:spPr>
          <a:xfrm>
            <a:off x="454026" y="256377"/>
            <a:ext cx="8229600" cy="537253"/>
          </a:xfrm>
          <a:prstGeom prst="rect">
            <a:avLst/>
          </a:prstGeom>
        </p:spPr>
        <p:txBody>
          <a:bodyPr vert="horz" lIns="0" tIns="0" rIns="0" bIns="0">
            <a:normAutofit/>
          </a:bodyPr>
          <a:lstStyle>
            <a:lvl1pPr algn="l">
              <a:defRPr sz="3200" b="1" i="0" baseline="0">
                <a:solidFill>
                  <a:srgbClr val="E95125"/>
                </a:solidFill>
                <a:latin typeface="Helvetica"/>
              </a:defRPr>
            </a:lvl1pPr>
          </a:lstStyle>
          <a:p>
            <a:r>
              <a:rPr lang="en-US"/>
              <a:t>Click to edit Master title style</a:t>
            </a:r>
          </a:p>
        </p:txBody>
      </p:sp>
      <p:sp>
        <p:nvSpPr>
          <p:cNvPr id="15" name="Content Placeholder 2"/>
          <p:cNvSpPr>
            <a:spLocks noGrp="1"/>
          </p:cNvSpPr>
          <p:nvPr>
            <p:ph idx="11"/>
          </p:nvPr>
        </p:nvSpPr>
        <p:spPr>
          <a:xfrm>
            <a:off x="454029" y="905774"/>
            <a:ext cx="8232771" cy="5372298"/>
          </a:xfrm>
          <a:prstGeom prst="rect">
            <a:avLst/>
          </a:prstGeom>
        </p:spPr>
        <p:txBody>
          <a:bodyPr lIns="0" rIns="0">
            <a:normAutofit/>
          </a:bodyPr>
          <a:lstStyle>
            <a:lvl1pPr marL="256032" indent="-265176">
              <a:lnSpc>
                <a:spcPct val="100000"/>
              </a:lnSpc>
              <a:spcBef>
                <a:spcPts val="600"/>
              </a:spcBef>
              <a:spcAft>
                <a:spcPts val="0"/>
              </a:spcAft>
              <a:buFont typeface="Arial"/>
              <a:buChar char="•"/>
              <a:defRPr sz="2200" b="0" i="0">
                <a:solidFill>
                  <a:srgbClr val="3C5A77"/>
                </a:solidFill>
                <a:latin typeface="Helvetica"/>
              </a:defRPr>
            </a:lvl1pPr>
            <a:lvl2pPr marL="541338" indent="-266700">
              <a:lnSpc>
                <a:spcPct val="100000"/>
              </a:lnSpc>
              <a:spcBef>
                <a:spcPts val="6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6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6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6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05/08/2023</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DUNE FEMB Testing</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74578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05/08/2023</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DUNE FEMB Testing</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a:t>Click to edit Master title style</a:t>
            </a:r>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05/08/2023</a:t>
            </a: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DUNE FEMB Testing</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a:t>Click to edit Master title style</a:t>
            </a:r>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05/08/2023</a:t>
            </a: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DUNE FEMB Testing</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85078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05/08/2023</a:t>
            </a: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DUNE FEMB Testing</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3458088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05/08/2023</a:t>
            </a: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DUNE FEMB Testing</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05/08/2023</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a:t>DUNE FEMB Testing</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spTree>
    <p:extLst>
      <p:ext uri="{BB962C8B-B14F-4D97-AF65-F5344CB8AC3E}">
        <p14:creationId xmlns:p14="http://schemas.microsoft.com/office/powerpoint/2010/main" val="2412412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323082" y="5953373"/>
            <a:ext cx="1370067" cy="578035"/>
          </a:xfrm>
          <a:prstGeom prst="rect">
            <a:avLst/>
          </a:prstGeom>
        </p:spPr>
      </p:pic>
      <p:grpSp>
        <p:nvGrpSpPr>
          <p:cNvPr id="3" name="Group 2"/>
          <p:cNvGrpSpPr/>
          <p:nvPr userDrawn="1"/>
        </p:nvGrpSpPr>
        <p:grpSpPr>
          <a:xfrm>
            <a:off x="5095044" y="240226"/>
            <a:ext cx="3598105" cy="199542"/>
            <a:chOff x="5136243" y="672026"/>
            <a:chExt cx="3598105" cy="199542"/>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Tree>
  </p:cSld>
  <p:clrMap bg1="lt1" tx1="dk1" bg2="lt2" tx2="dk2" accent1="accent1" accent2="accent2" accent3="accent3" accent4="accent4" accent5="accent5" accent6="accent6" hlink="hlink" folHlink="folHlink"/>
  <p:sldLayoutIdLst>
    <p:sldLayoutId id="2147483679"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05/08/2023</a:t>
            </a: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a:t>DUNE FEMB Testing</a:t>
            </a:r>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pic>
        <p:nvPicPr>
          <p:cNvPr id="11" name="Picture 10">
            <a:extLst>
              <a:ext uri="{FF2B5EF4-FFF2-40B4-BE49-F238E27FC236}">
                <a16:creationId xmlns:a16="http://schemas.microsoft.com/office/drawing/2014/main" id="{51712D8F-3E2A-4917-B896-D53BF2642DE4}"/>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132609" y="6508516"/>
            <a:ext cx="914400" cy="223171"/>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7" r:id="rId2"/>
    <p:sldLayoutId id="2147483680" r:id="rId3"/>
    <p:sldLayoutId id="2147483681" r:id="rId4"/>
    <p:sldLayoutId id="2147483682" r:id="rId5"/>
    <p:sldLayoutId id="2147483683" r:id="rId6"/>
    <p:sldLayoutId id="2147483685" r:id="rId7"/>
    <p:sldLayoutId id="2147483686" r:id="rId8"/>
    <p:sldLayoutId id="2147483688" r:id="rId9"/>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edms.cern.ch/document/2314428/2" TargetMode="External"/><Relationship Id="rId5" Type="http://schemas.openxmlformats.org/officeDocument/2006/relationships/hyperlink" Target="https://indico.fnal.gov/event/53072/timetable/#20220307" TargetMode="Externa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s://indico.fnal.gov/event/53072/timetable/#20220307"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dms.cern.ch/document/2314428/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756" y="1239656"/>
            <a:ext cx="8218488" cy="1563344"/>
          </a:xfrm>
        </p:spPr>
        <p:txBody>
          <a:bodyPr/>
          <a:lstStyle/>
          <a:p>
            <a:pPr algn="ctr"/>
            <a:r>
              <a:rPr lang="en-GB" dirty="0">
                <a:solidFill>
                  <a:schemeClr val="tx2"/>
                </a:solidFill>
              </a:rPr>
              <a:t>DUNE PRR: FD1 TPC Electronics </a:t>
            </a:r>
            <a:br>
              <a:rPr lang="en-GB" dirty="0">
                <a:solidFill>
                  <a:schemeClr val="tx2"/>
                </a:solidFill>
              </a:rPr>
            </a:br>
            <a:r>
              <a:rPr lang="en-GB" dirty="0">
                <a:solidFill>
                  <a:schemeClr val="tx2"/>
                </a:solidFill>
              </a:rPr>
              <a:t>(Cold </a:t>
            </a:r>
            <a:r>
              <a:rPr lang="en-GB" dirty="0" err="1">
                <a:solidFill>
                  <a:schemeClr val="tx2"/>
                </a:solidFill>
              </a:rPr>
              <a:t>ASICs+FPGA</a:t>
            </a:r>
            <a:r>
              <a:rPr lang="en-GB" dirty="0">
                <a:solidFill>
                  <a:schemeClr val="tx2"/>
                </a:solidFill>
              </a:rPr>
              <a:t>)</a:t>
            </a:r>
            <a:br>
              <a:rPr lang="en-GB" dirty="0">
                <a:solidFill>
                  <a:schemeClr val="tx2"/>
                </a:solidFill>
              </a:rPr>
            </a:br>
            <a:br>
              <a:rPr lang="en-GB" dirty="0">
                <a:solidFill>
                  <a:schemeClr val="tx2"/>
                </a:solidFill>
              </a:rPr>
            </a:br>
            <a:r>
              <a:rPr lang="en-GB" dirty="0">
                <a:solidFill>
                  <a:srgbClr val="FF0000"/>
                </a:solidFill>
              </a:rPr>
              <a:t>ASIC QC Test Stand and ESD Discussion</a:t>
            </a:r>
          </a:p>
        </p:txBody>
      </p:sp>
      <p:sp>
        <p:nvSpPr>
          <p:cNvPr id="3" name="Text Placeholder 2"/>
          <p:cNvSpPr>
            <a:spLocks noGrp="1"/>
          </p:cNvSpPr>
          <p:nvPr>
            <p:ph type="body" sz="quarter" idx="10"/>
          </p:nvPr>
        </p:nvSpPr>
        <p:spPr>
          <a:xfrm>
            <a:off x="895927" y="3488489"/>
            <a:ext cx="7779761" cy="1721069"/>
          </a:xfrm>
        </p:spPr>
        <p:txBody>
          <a:bodyPr/>
          <a:lstStyle/>
          <a:p>
            <a:pPr algn="r"/>
            <a:r>
              <a:rPr lang="en-US" sz="1800" dirty="0"/>
              <a:t>S. Gao and D. Shooltz on behalf of DUNE-FD TPC electronics team</a:t>
            </a:r>
          </a:p>
          <a:p>
            <a:pPr algn="r"/>
            <a:r>
              <a:rPr lang="en-US" sz="1800" dirty="0"/>
              <a:t>Brookhaven National Laboratory, Michigan State University </a:t>
            </a:r>
          </a:p>
          <a:p>
            <a:pPr algn="r"/>
            <a:endParaRPr lang="en-US" sz="1800" dirty="0"/>
          </a:p>
          <a:p>
            <a:pPr algn="r"/>
            <a:r>
              <a:rPr lang="en-US" sz="1800" dirty="0"/>
              <a:t>05/08/2023</a:t>
            </a:r>
            <a:endParaRPr lang="en-US" dirty="0"/>
          </a:p>
        </p:txBody>
      </p:sp>
    </p:spTree>
    <p:extLst>
      <p:ext uri="{BB962C8B-B14F-4D97-AF65-F5344CB8AC3E}">
        <p14:creationId xmlns:p14="http://schemas.microsoft.com/office/powerpoint/2010/main" val="1741762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5F2B-F3D6-C2A5-5F38-1BD08C6C6564}"/>
              </a:ext>
            </a:extLst>
          </p:cNvPr>
          <p:cNvSpPr>
            <a:spLocks noGrp="1"/>
          </p:cNvSpPr>
          <p:nvPr>
            <p:ph type="title"/>
          </p:nvPr>
        </p:nvSpPr>
        <p:spPr/>
        <p:txBody>
          <a:bodyPr/>
          <a:lstStyle/>
          <a:p>
            <a:r>
              <a:rPr lang="en-US" dirty="0"/>
              <a:t>ColdADC QC Items Recommendation </a:t>
            </a:r>
          </a:p>
        </p:txBody>
      </p:sp>
      <p:sp>
        <p:nvSpPr>
          <p:cNvPr id="4" name="Date Placeholder 3">
            <a:extLst>
              <a:ext uri="{FF2B5EF4-FFF2-40B4-BE49-F238E27FC236}">
                <a16:creationId xmlns:a16="http://schemas.microsoft.com/office/drawing/2014/main" id="{2A56EE06-5C5D-7BD9-4122-146EC7D68B24}"/>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4ADDBE2A-015B-3518-FAD4-6874B97FDE17}"/>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CCC2DB9D-C9B1-3FFF-777C-F82087A11067}"/>
              </a:ext>
            </a:extLst>
          </p:cNvPr>
          <p:cNvSpPr>
            <a:spLocks noGrp="1"/>
          </p:cNvSpPr>
          <p:nvPr>
            <p:ph type="sldNum" sz="quarter" idx="4"/>
          </p:nvPr>
        </p:nvSpPr>
        <p:spPr/>
        <p:txBody>
          <a:bodyPr/>
          <a:lstStyle/>
          <a:p>
            <a:pPr>
              <a:defRPr/>
            </a:pPr>
            <a:fld id="{0C39C72E-2A13-EB4D-AD45-6D4E6ACAED8D}" type="slidenum">
              <a:rPr lang="en-US" smtClean="0"/>
              <a:pPr>
                <a:defRPr/>
              </a:pPr>
              <a:t>10</a:t>
            </a:fld>
            <a:endParaRPr lang="en-US"/>
          </a:p>
        </p:txBody>
      </p:sp>
      <p:graphicFrame>
        <p:nvGraphicFramePr>
          <p:cNvPr id="7" name="Table 7">
            <a:extLst>
              <a:ext uri="{FF2B5EF4-FFF2-40B4-BE49-F238E27FC236}">
                <a16:creationId xmlns:a16="http://schemas.microsoft.com/office/drawing/2014/main" id="{3082951D-84A1-34F0-B894-76195F7FF2BC}"/>
              </a:ext>
            </a:extLst>
          </p:cNvPr>
          <p:cNvGraphicFramePr>
            <a:graphicFrameLocks noGrp="1"/>
          </p:cNvGraphicFramePr>
          <p:nvPr>
            <p:extLst>
              <p:ext uri="{D42A27DB-BD31-4B8C-83A1-F6EECF244321}">
                <p14:modId xmlns:p14="http://schemas.microsoft.com/office/powerpoint/2010/main" val="2069704259"/>
              </p:ext>
            </p:extLst>
          </p:nvPr>
        </p:nvGraphicFramePr>
        <p:xfrm>
          <a:off x="264452" y="1051051"/>
          <a:ext cx="8506166" cy="4607560"/>
        </p:xfrm>
        <a:graphic>
          <a:graphicData uri="http://schemas.openxmlformats.org/drawingml/2006/table">
            <a:tbl>
              <a:tblPr firstRow="1" bandRow="1">
                <a:tableStyleId>{5C22544A-7EE6-4342-B048-85BDC9FD1C3A}</a:tableStyleId>
              </a:tblPr>
              <a:tblGrid>
                <a:gridCol w="2006308">
                  <a:extLst>
                    <a:ext uri="{9D8B030D-6E8A-4147-A177-3AD203B41FA5}">
                      <a16:colId xmlns:a16="http://schemas.microsoft.com/office/drawing/2014/main" val="3994868002"/>
                    </a:ext>
                  </a:extLst>
                </a:gridCol>
                <a:gridCol w="3962400">
                  <a:extLst>
                    <a:ext uri="{9D8B030D-6E8A-4147-A177-3AD203B41FA5}">
                      <a16:colId xmlns:a16="http://schemas.microsoft.com/office/drawing/2014/main" val="544659583"/>
                    </a:ext>
                  </a:extLst>
                </a:gridCol>
                <a:gridCol w="1203960">
                  <a:extLst>
                    <a:ext uri="{9D8B030D-6E8A-4147-A177-3AD203B41FA5}">
                      <a16:colId xmlns:a16="http://schemas.microsoft.com/office/drawing/2014/main" val="3452300946"/>
                    </a:ext>
                  </a:extLst>
                </a:gridCol>
                <a:gridCol w="1333498">
                  <a:extLst>
                    <a:ext uri="{9D8B030D-6E8A-4147-A177-3AD203B41FA5}">
                      <a16:colId xmlns:a16="http://schemas.microsoft.com/office/drawing/2014/main" val="748581994"/>
                    </a:ext>
                  </a:extLst>
                </a:gridCol>
              </a:tblGrid>
              <a:tr h="370840">
                <a:tc>
                  <a:txBody>
                    <a:bodyPr/>
                    <a:lstStyle/>
                    <a:p>
                      <a:r>
                        <a:rPr lang="en-US" sz="1200" dirty="0"/>
                        <a:t>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Description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FEMB doable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DAT doable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500789"/>
                  </a:ext>
                </a:extLst>
              </a:tr>
              <a:tr h="370840">
                <a:tc>
                  <a:txBody>
                    <a:bodyPr/>
                    <a:lstStyle/>
                    <a:p>
                      <a:pPr marL="0">
                        <a:lnSpc>
                          <a:spcPct val="100000"/>
                        </a:lnSpc>
                        <a:spcBef>
                          <a:spcPts val="0"/>
                        </a:spcBef>
                        <a:spcAft>
                          <a:spcPts val="0"/>
                        </a:spcAft>
                      </a:pPr>
                      <a:r>
                        <a:rPr lang="en-US" sz="1200">
                          <a:solidFill>
                            <a:schemeClr val="tx1"/>
                          </a:solidFill>
                        </a:rPr>
                        <a:t>Power consumption and power cycling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Voltage and current of each power rails should be recorded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8856586"/>
                  </a:ext>
                </a:extLst>
              </a:tr>
              <a:tr h="370840">
                <a:tc>
                  <a:txBody>
                    <a:bodyPr/>
                    <a:lstStyle/>
                    <a:p>
                      <a:pPr marL="0">
                        <a:lnSpc>
                          <a:spcPct val="100000"/>
                        </a:lnSpc>
                        <a:spcBef>
                          <a:spcPts val="0"/>
                        </a:spcBef>
                        <a:spcAft>
                          <a:spcPts val="0"/>
                        </a:spcAft>
                      </a:pPr>
                      <a:r>
                        <a:rPr lang="en-US" sz="1200">
                          <a:solidFill>
                            <a:schemeClr val="tx1"/>
                          </a:solidFill>
                        </a:rPr>
                        <a:t>I2C Write/Read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00000"/>
                        </a:lnSpc>
                        <a:spcBef>
                          <a:spcPts val="0"/>
                        </a:spcBef>
                        <a:spcAft>
                          <a:spcPts val="0"/>
                        </a:spcAft>
                        <a:buNone/>
                      </a:pPr>
                      <a:r>
                        <a:rPr lang="en-US" sz="1200">
                          <a:solidFill>
                            <a:schemeClr val="tx1"/>
                          </a:solidFill>
                        </a:rPr>
                        <a:t>Check all default register values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6805002"/>
                  </a:ext>
                </a:extLst>
              </a:tr>
              <a:tr h="370840">
                <a:tc>
                  <a:txBody>
                    <a:bodyPr/>
                    <a:lstStyle/>
                    <a:p>
                      <a:pPr marL="0">
                        <a:lnSpc>
                          <a:spcPct val="100000"/>
                        </a:lnSpc>
                        <a:spcBef>
                          <a:spcPts val="0"/>
                        </a:spcBef>
                        <a:spcAft>
                          <a:spcPts val="0"/>
                        </a:spcAft>
                      </a:pPr>
                      <a:r>
                        <a:rPr lang="en-US" sz="1200">
                          <a:solidFill>
                            <a:schemeClr val="tx1"/>
                          </a:solidFill>
                        </a:rPr>
                        <a:t>Chip reset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endParaRPr lang="en-US"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9058654"/>
                  </a:ext>
                </a:extLst>
              </a:tr>
              <a:tr h="370840">
                <a:tc>
                  <a:txBody>
                    <a:bodyPr/>
                    <a:lstStyle/>
                    <a:p>
                      <a:pPr marL="0">
                        <a:lnSpc>
                          <a:spcPct val="100000"/>
                        </a:lnSpc>
                        <a:spcBef>
                          <a:spcPts val="0"/>
                        </a:spcBef>
                        <a:spcAft>
                          <a:spcPts val="0"/>
                        </a:spcAft>
                      </a:pPr>
                      <a:r>
                        <a:rPr lang="en-US" sz="1200">
                          <a:solidFill>
                            <a:schemeClr val="tx1"/>
                          </a:solidFill>
                        </a:rPr>
                        <a:t>Reference voltages measurement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VCMI, VCMO, VREFN, VREFN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6820483"/>
                  </a:ext>
                </a:extLst>
              </a:tr>
              <a:tr h="370840">
                <a:tc>
                  <a:txBody>
                    <a:bodyPr/>
                    <a:lstStyle/>
                    <a:p>
                      <a:pPr marL="0">
                        <a:lnSpc>
                          <a:spcPct val="100000"/>
                        </a:lnSpc>
                        <a:spcBef>
                          <a:spcPts val="0"/>
                        </a:spcBef>
                        <a:spcAft>
                          <a:spcPts val="0"/>
                        </a:spcAft>
                      </a:pPr>
                      <a:r>
                        <a:rPr lang="en-US" sz="1200">
                          <a:solidFill>
                            <a:schemeClr val="tx1"/>
                          </a:solidFill>
                        </a:rPr>
                        <a:t>Pulse 16 channels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Either at once or individually automatically. </a:t>
                      </a:r>
                    </a:p>
                    <a:p>
                      <a:pPr marL="0">
                        <a:lnSpc>
                          <a:spcPct val="100000"/>
                        </a:lnSpc>
                        <a:spcBef>
                          <a:spcPts val="0"/>
                        </a:spcBef>
                        <a:spcAft>
                          <a:spcPts val="0"/>
                        </a:spcAft>
                      </a:pPr>
                      <a:r>
                        <a:rPr lang="en-US" sz="1200" dirty="0">
                          <a:solidFill>
                            <a:schemeClr val="tx1"/>
                          </a:solidFill>
                        </a:rPr>
                        <a:t>Needs external signal generator to get INL/DNL, ENOB, DC noise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 for INL/DNL</a:t>
                      </a:r>
                    </a:p>
                    <a:p>
                      <a:pPr marL="0">
                        <a:lnSpc>
                          <a:spcPct val="100000"/>
                        </a:lnSpc>
                        <a:spcBef>
                          <a:spcPts val="0"/>
                        </a:spcBef>
                        <a:spcAft>
                          <a:spcPts val="0"/>
                        </a:spcAft>
                      </a:pPr>
                      <a:r>
                        <a:rPr lang="en-US" sz="1200" dirty="0">
                          <a:solidFill>
                            <a:schemeClr val="tx1"/>
                          </a:solidFill>
                        </a:rPr>
                        <a:t>No for ENOB [1]</a:t>
                      </a:r>
                    </a:p>
                    <a:p>
                      <a:pPr marL="0">
                        <a:lnSpc>
                          <a:spcPct val="100000"/>
                        </a:lnSpc>
                        <a:spcBef>
                          <a:spcPts val="0"/>
                        </a:spcBef>
                        <a:spcAft>
                          <a:spcPts val="0"/>
                        </a:spcAft>
                      </a:pPr>
                      <a:r>
                        <a:rPr lang="en-US" sz="1200" dirty="0">
                          <a:solidFill>
                            <a:schemeClr val="tx1"/>
                          </a:solidFill>
                        </a:rPr>
                        <a:t>Yes for DC noise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81224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Overflow checkout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rPr>
                        <a:t>Needs external signal generator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97755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Coupled with LArASIC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Full-chain test. Needs automatically switch sources (LArASIC or signal generator) for ADC inputs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67661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16-bit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COLDATA doesn’t support 16-bit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 14-bit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51846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Ring oscillator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Measure the frequency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61551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UART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Not used in FEMB design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8326818"/>
                  </a:ext>
                </a:extLst>
              </a:tr>
            </a:tbl>
          </a:graphicData>
        </a:graphic>
      </p:graphicFrame>
      <p:sp>
        <p:nvSpPr>
          <p:cNvPr id="8" name="TextBox 7">
            <a:extLst>
              <a:ext uri="{FF2B5EF4-FFF2-40B4-BE49-F238E27FC236}">
                <a16:creationId xmlns:a16="http://schemas.microsoft.com/office/drawing/2014/main" id="{32925D7B-0A1C-CAE0-EEA3-22C89325627B}"/>
              </a:ext>
            </a:extLst>
          </p:cNvPr>
          <p:cNvSpPr txBox="1"/>
          <p:nvPr/>
        </p:nvSpPr>
        <p:spPr>
          <a:xfrm>
            <a:off x="454026" y="5882640"/>
            <a:ext cx="6635984" cy="276999"/>
          </a:xfrm>
          <a:prstGeom prst="rect">
            <a:avLst/>
          </a:prstGeom>
          <a:noFill/>
        </p:spPr>
        <p:txBody>
          <a:bodyPr wrap="none" lIns="91440" tIns="45720" rIns="91440" bIns="45720" rtlCol="0" anchor="t">
            <a:spAutoFit/>
          </a:bodyPr>
          <a:lstStyle/>
          <a:p>
            <a:r>
              <a:rPr lang="en-US" sz="1200" dirty="0">
                <a:latin typeface="Calibri"/>
              </a:rPr>
              <a:t>[1] It is doable with external ultra-low distortion function generator and extra coaxial cable connection </a:t>
            </a:r>
            <a:endParaRPr lang="en-US" sz="1200" dirty="0"/>
          </a:p>
        </p:txBody>
      </p:sp>
    </p:spTree>
    <p:extLst>
      <p:ext uri="{BB962C8B-B14F-4D97-AF65-F5344CB8AC3E}">
        <p14:creationId xmlns:p14="http://schemas.microsoft.com/office/powerpoint/2010/main" val="2386982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506E-98E9-4A48-C29C-4CF623C71316}"/>
              </a:ext>
            </a:extLst>
          </p:cNvPr>
          <p:cNvSpPr>
            <a:spLocks noGrp="1"/>
          </p:cNvSpPr>
          <p:nvPr>
            <p:ph type="title"/>
          </p:nvPr>
        </p:nvSpPr>
        <p:spPr/>
        <p:txBody>
          <a:bodyPr/>
          <a:lstStyle/>
          <a:p>
            <a:r>
              <a:rPr lang="en-US" dirty="0"/>
              <a:t>COLDATA QC Items Recommendation </a:t>
            </a:r>
          </a:p>
        </p:txBody>
      </p:sp>
      <p:sp>
        <p:nvSpPr>
          <p:cNvPr id="4" name="Date Placeholder 3">
            <a:extLst>
              <a:ext uri="{FF2B5EF4-FFF2-40B4-BE49-F238E27FC236}">
                <a16:creationId xmlns:a16="http://schemas.microsoft.com/office/drawing/2014/main" id="{6A52EB14-D386-5085-329D-264149C67C21}"/>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A9767257-DEFA-A7C2-A3C4-4A8801CE0A58}"/>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371D7C09-992C-D15A-89D0-CAF5E76BC08E}"/>
              </a:ext>
            </a:extLst>
          </p:cNvPr>
          <p:cNvSpPr>
            <a:spLocks noGrp="1"/>
          </p:cNvSpPr>
          <p:nvPr>
            <p:ph type="sldNum" sz="quarter" idx="4"/>
          </p:nvPr>
        </p:nvSpPr>
        <p:spPr/>
        <p:txBody>
          <a:bodyPr/>
          <a:lstStyle/>
          <a:p>
            <a:pPr>
              <a:defRPr/>
            </a:pPr>
            <a:fld id="{0C39C72E-2A13-EB4D-AD45-6D4E6ACAED8D}" type="slidenum">
              <a:rPr lang="en-US" smtClean="0"/>
              <a:pPr>
                <a:defRPr/>
              </a:pPr>
              <a:t>11</a:t>
            </a:fld>
            <a:endParaRPr lang="en-US"/>
          </a:p>
        </p:txBody>
      </p:sp>
      <p:graphicFrame>
        <p:nvGraphicFramePr>
          <p:cNvPr id="7" name="Table 7">
            <a:extLst>
              <a:ext uri="{FF2B5EF4-FFF2-40B4-BE49-F238E27FC236}">
                <a16:creationId xmlns:a16="http://schemas.microsoft.com/office/drawing/2014/main" id="{DF36B31F-FD83-84E0-C089-A3668CB62690}"/>
              </a:ext>
            </a:extLst>
          </p:cNvPr>
          <p:cNvGraphicFramePr>
            <a:graphicFrameLocks noGrp="1"/>
          </p:cNvGraphicFramePr>
          <p:nvPr>
            <p:extLst>
              <p:ext uri="{D42A27DB-BD31-4B8C-83A1-F6EECF244321}">
                <p14:modId xmlns:p14="http://schemas.microsoft.com/office/powerpoint/2010/main" val="3492764063"/>
              </p:ext>
            </p:extLst>
          </p:nvPr>
        </p:nvGraphicFramePr>
        <p:xfrm>
          <a:off x="264454" y="1229618"/>
          <a:ext cx="8608744" cy="3596640"/>
        </p:xfrm>
        <a:graphic>
          <a:graphicData uri="http://schemas.openxmlformats.org/drawingml/2006/table">
            <a:tbl>
              <a:tblPr firstRow="1" bandRow="1">
                <a:tableStyleId>{5C22544A-7EE6-4342-B048-85BDC9FD1C3A}</a:tableStyleId>
              </a:tblPr>
              <a:tblGrid>
                <a:gridCol w="2193631">
                  <a:extLst>
                    <a:ext uri="{9D8B030D-6E8A-4147-A177-3AD203B41FA5}">
                      <a16:colId xmlns:a16="http://schemas.microsoft.com/office/drawing/2014/main" val="3994868002"/>
                    </a:ext>
                  </a:extLst>
                </a:gridCol>
                <a:gridCol w="3878580">
                  <a:extLst>
                    <a:ext uri="{9D8B030D-6E8A-4147-A177-3AD203B41FA5}">
                      <a16:colId xmlns:a16="http://schemas.microsoft.com/office/drawing/2014/main" val="544659583"/>
                    </a:ext>
                  </a:extLst>
                </a:gridCol>
                <a:gridCol w="1417320">
                  <a:extLst>
                    <a:ext uri="{9D8B030D-6E8A-4147-A177-3AD203B41FA5}">
                      <a16:colId xmlns:a16="http://schemas.microsoft.com/office/drawing/2014/main" val="3452300946"/>
                    </a:ext>
                  </a:extLst>
                </a:gridCol>
                <a:gridCol w="1119213">
                  <a:extLst>
                    <a:ext uri="{9D8B030D-6E8A-4147-A177-3AD203B41FA5}">
                      <a16:colId xmlns:a16="http://schemas.microsoft.com/office/drawing/2014/main" val="3832542242"/>
                    </a:ext>
                  </a:extLst>
                </a:gridCol>
              </a:tblGrid>
              <a:tr h="370840">
                <a:tc>
                  <a:txBody>
                    <a:bodyPr/>
                    <a:lstStyle/>
                    <a:p>
                      <a:r>
                        <a:rPr lang="en-US" sz="1200" dirty="0"/>
                        <a:t>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Description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a:t>FEMB doable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DAT doable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500789"/>
                  </a:ext>
                </a:extLst>
              </a:tr>
              <a:tr h="370840">
                <a:tc>
                  <a:txBody>
                    <a:bodyPr/>
                    <a:lstStyle/>
                    <a:p>
                      <a:pPr marL="0">
                        <a:lnSpc>
                          <a:spcPct val="100000"/>
                        </a:lnSpc>
                        <a:spcBef>
                          <a:spcPts val="0"/>
                        </a:spcBef>
                        <a:spcAft>
                          <a:spcPts val="0"/>
                        </a:spcAft>
                      </a:pPr>
                      <a:r>
                        <a:rPr lang="en-US" sz="1200" dirty="0">
                          <a:solidFill>
                            <a:schemeClr val="tx1"/>
                          </a:solidFill>
                        </a:rPr>
                        <a:t>Power consumption and power cycling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Voltage and current of each power rails should be recorded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a:solidFill>
                            <a:schemeClr val="tx1"/>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8856586"/>
                  </a:ext>
                </a:extLst>
              </a:tr>
              <a:tr h="370840">
                <a:tc>
                  <a:txBody>
                    <a:bodyPr/>
                    <a:lstStyle/>
                    <a:p>
                      <a:pPr marL="0">
                        <a:lnSpc>
                          <a:spcPct val="100000"/>
                        </a:lnSpc>
                        <a:spcBef>
                          <a:spcPts val="0"/>
                        </a:spcBef>
                        <a:spcAft>
                          <a:spcPts val="0"/>
                        </a:spcAft>
                      </a:pPr>
                      <a:r>
                        <a:rPr lang="en-US" sz="1200">
                          <a:solidFill>
                            <a:schemeClr val="tx1"/>
                          </a:solidFill>
                        </a:rPr>
                        <a:t>I2C Write/Read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00000"/>
                        </a:lnSpc>
                        <a:spcBef>
                          <a:spcPts val="0"/>
                        </a:spcBef>
                        <a:spcAft>
                          <a:spcPts val="0"/>
                        </a:spcAft>
                        <a:buNone/>
                      </a:pPr>
                      <a:r>
                        <a:rPr lang="en-US" sz="1200" dirty="0">
                          <a:solidFill>
                            <a:schemeClr val="tx1"/>
                          </a:solidFill>
                        </a:rPr>
                        <a:t>Check all default register values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6805002"/>
                  </a:ext>
                </a:extLst>
              </a:tr>
              <a:tr h="370840">
                <a:tc>
                  <a:txBody>
                    <a:bodyPr/>
                    <a:lstStyle/>
                    <a:p>
                      <a:pPr marL="0">
                        <a:lnSpc>
                          <a:spcPct val="100000"/>
                        </a:lnSpc>
                        <a:spcBef>
                          <a:spcPts val="0"/>
                        </a:spcBef>
                        <a:spcAft>
                          <a:spcPts val="0"/>
                        </a:spcAft>
                      </a:pPr>
                      <a:r>
                        <a:rPr lang="en-US" sz="1200">
                          <a:solidFill>
                            <a:schemeClr val="tx1"/>
                          </a:solidFill>
                        </a:rPr>
                        <a:t>Fast commands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Verify all Fast Commands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9058654"/>
                  </a:ext>
                </a:extLst>
              </a:tr>
              <a:tr h="370840">
                <a:tc>
                  <a:txBody>
                    <a:bodyPr/>
                    <a:lstStyle/>
                    <a:p>
                      <a:pPr marL="0">
                        <a:lnSpc>
                          <a:spcPct val="100000"/>
                        </a:lnSpc>
                        <a:spcBef>
                          <a:spcPts val="0"/>
                        </a:spcBef>
                        <a:spcAft>
                          <a:spcPts val="0"/>
                        </a:spcAft>
                      </a:pPr>
                      <a:r>
                        <a:rPr lang="en-US" sz="1200">
                          <a:solidFill>
                            <a:schemeClr val="tx1"/>
                          </a:solidFill>
                        </a:rPr>
                        <a:t>PLL, 8b10b Encoder, Serializer, &amp; Line Driver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endParaRPr lang="en-US"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6820483"/>
                  </a:ext>
                </a:extLst>
              </a:tr>
              <a:tr h="370840">
                <a:tc>
                  <a:txBody>
                    <a:bodyPr/>
                    <a:lstStyle/>
                    <a:p>
                      <a:pPr marL="0">
                        <a:lnSpc>
                          <a:spcPct val="100000"/>
                        </a:lnSpc>
                        <a:spcBef>
                          <a:spcPts val="0"/>
                        </a:spcBef>
                        <a:spcAft>
                          <a:spcPts val="0"/>
                        </a:spcAft>
                      </a:pPr>
                      <a:r>
                        <a:rPr lang="en-US" sz="1200">
                          <a:solidFill>
                            <a:schemeClr val="tx1"/>
                          </a:solidFill>
                        </a:rPr>
                        <a:t>Data Capture, Frame Formation, Switchyard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81224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General Purpose I/O</a:t>
                      </a:r>
                      <a:endParaRPr lang="en-US" sz="12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nSpc>
                          <a:spcPct val="100000"/>
                        </a:lnSpc>
                        <a:spcBef>
                          <a:spcPts val="0"/>
                        </a:spcBef>
                        <a:spcAft>
                          <a:spcPts val="0"/>
                        </a:spcAft>
                      </a:pPr>
                      <a:r>
                        <a:rPr lang="en-US" sz="1200" dirty="0">
                          <a:solidFill>
                            <a:schemeClr val="tx1"/>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97755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Master/Slave operation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I2C LVDS, I2C CMOS  and ADC I2C addressing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51846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EFUSE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Add EFUSE programming into DAT revision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6155120"/>
                  </a:ext>
                </a:extLst>
              </a:tr>
            </a:tbl>
          </a:graphicData>
        </a:graphic>
      </p:graphicFrame>
    </p:spTree>
    <p:extLst>
      <p:ext uri="{BB962C8B-B14F-4D97-AF65-F5344CB8AC3E}">
        <p14:creationId xmlns:p14="http://schemas.microsoft.com/office/powerpoint/2010/main" val="3764354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C40E-3038-DA5F-398B-FC3208CCAEC5}"/>
              </a:ext>
            </a:extLst>
          </p:cNvPr>
          <p:cNvSpPr>
            <a:spLocks noGrp="1"/>
          </p:cNvSpPr>
          <p:nvPr>
            <p:ph type="title"/>
          </p:nvPr>
        </p:nvSpPr>
        <p:spPr/>
        <p:txBody>
          <a:bodyPr/>
          <a:lstStyle/>
          <a:p>
            <a:r>
              <a:rPr lang="en-US" dirty="0"/>
              <a:t>DAT Cold Testing </a:t>
            </a:r>
          </a:p>
        </p:txBody>
      </p:sp>
      <p:sp>
        <p:nvSpPr>
          <p:cNvPr id="3" name="Content Placeholder 2">
            <a:extLst>
              <a:ext uri="{FF2B5EF4-FFF2-40B4-BE49-F238E27FC236}">
                <a16:creationId xmlns:a16="http://schemas.microsoft.com/office/drawing/2014/main" id="{A2024836-BA60-EEB2-7532-C72036927C65}"/>
              </a:ext>
            </a:extLst>
          </p:cNvPr>
          <p:cNvSpPr>
            <a:spLocks noGrp="1"/>
          </p:cNvSpPr>
          <p:nvPr>
            <p:ph idx="11"/>
          </p:nvPr>
        </p:nvSpPr>
        <p:spPr>
          <a:xfrm>
            <a:off x="450855" y="850436"/>
            <a:ext cx="8456925" cy="2730964"/>
          </a:xfrm>
        </p:spPr>
        <p:txBody>
          <a:bodyPr lIns="0" tIns="45720" rIns="0" bIns="45720" anchor="t">
            <a:normAutofit fontScale="85000" lnSpcReduction="20000"/>
          </a:bodyPr>
          <a:lstStyle/>
          <a:p>
            <a:pPr marL="255905" indent="-264795">
              <a:buFont typeface="Wingdings" panose="05000000000000000000" pitchFamily="2" charset="2"/>
              <a:buChar char="§"/>
            </a:pPr>
            <a:r>
              <a:rPr lang="en-US" sz="1600" dirty="0"/>
              <a:t>A stainless-steel box for EMI shielding and LN2 containment, with DAT board inside </a:t>
            </a:r>
            <a:endParaRPr lang="en-US" dirty="0"/>
          </a:p>
          <a:p>
            <a:pPr lvl="1">
              <a:buFont typeface="Wingdings" panose="05000000000000000000" pitchFamily="2" charset="2"/>
              <a:buChar char="§"/>
            </a:pPr>
            <a:r>
              <a:rPr lang="en-US" sz="1400" dirty="0"/>
              <a:t>The outer plywood box with foam provides thermal insulation </a:t>
            </a:r>
          </a:p>
          <a:p>
            <a:pPr lvl="1">
              <a:buFont typeface="Wingdings" panose="05000000000000000000" pitchFamily="2" charset="2"/>
              <a:buChar char="§"/>
            </a:pPr>
            <a:r>
              <a:rPr lang="en-US" sz="1400" dirty="0"/>
              <a:t>This box is intended for FEMB QC in future</a:t>
            </a:r>
          </a:p>
          <a:p>
            <a:pPr lvl="2">
              <a:buFont typeface="Wingdings" panose="05000000000000000000" pitchFamily="2" charset="2"/>
              <a:buChar char="§"/>
            </a:pPr>
            <a:r>
              <a:rPr lang="en-US" sz="1200" dirty="0"/>
              <a:t>It has the capability to hold multiple FEMBs (CE boxes)</a:t>
            </a:r>
          </a:p>
          <a:p>
            <a:pPr lvl="1">
              <a:buFont typeface="Wingdings" panose="05000000000000000000" pitchFamily="2" charset="2"/>
              <a:buChar char="§"/>
            </a:pPr>
            <a:r>
              <a:rPr lang="en-US" sz="1400" dirty="0"/>
              <a:t>Got ESR approval for the cold operation </a:t>
            </a:r>
          </a:p>
          <a:p>
            <a:pPr marL="255905" indent="-264795">
              <a:buFont typeface="Wingdings" panose="05000000000000000000" pitchFamily="2" charset="2"/>
              <a:buChar char="§"/>
            </a:pPr>
            <a:r>
              <a:rPr lang="en-US" sz="1600" dirty="0"/>
              <a:t>DAT 1</a:t>
            </a:r>
            <a:r>
              <a:rPr lang="en-US" sz="1600" baseline="30000" dirty="0"/>
              <a:t>st</a:t>
            </a:r>
            <a:r>
              <a:rPr lang="en-US" sz="1600" dirty="0"/>
              <a:t> run at cold</a:t>
            </a:r>
          </a:p>
          <a:p>
            <a:pPr lvl="1">
              <a:buFont typeface="Wingdings" panose="05000000000000000000" pitchFamily="2" charset="2"/>
              <a:buChar char="§"/>
            </a:pPr>
            <a:r>
              <a:rPr lang="en-US" sz="1400" dirty="0"/>
              <a:t>All commercial components survive (we did cold screening to choose cryogenic-eligible components) </a:t>
            </a:r>
          </a:p>
          <a:p>
            <a:pPr lvl="1">
              <a:buFont typeface="Wingdings" panose="05000000000000000000" pitchFamily="2" charset="2"/>
              <a:buChar char="§"/>
            </a:pPr>
            <a:r>
              <a:rPr lang="en-US" sz="1400" dirty="0"/>
              <a:t>Reliable communication between DAT and WIB</a:t>
            </a:r>
          </a:p>
          <a:p>
            <a:pPr lvl="1">
              <a:buFont typeface="Wingdings" panose="05000000000000000000" pitchFamily="2" charset="2"/>
              <a:buChar char="§"/>
            </a:pPr>
            <a:r>
              <a:rPr lang="en-US" sz="1400" dirty="0"/>
              <a:t>Unreliable connection between chips and sockets</a:t>
            </a:r>
          </a:p>
          <a:p>
            <a:pPr lvl="2">
              <a:buFont typeface="Wingdings" panose="05000000000000000000" pitchFamily="2" charset="2"/>
              <a:buChar char="§"/>
            </a:pPr>
            <a:r>
              <a:rPr lang="en-US" sz="1200" dirty="0"/>
              <a:t>Cooldown may cause misalignment between chip pins to socket pads (sometimes poking the chips slightly can fix it sometimes not)</a:t>
            </a:r>
            <a:endParaRPr lang="en-US" sz="1200" dirty="0">
              <a:cs typeface="Helvetica"/>
            </a:endParaRPr>
          </a:p>
          <a:p>
            <a:pPr lvl="2">
              <a:buFont typeface="Wingdings" panose="05000000000000000000" pitchFamily="2" charset="2"/>
              <a:buChar char="§"/>
            </a:pPr>
            <a:r>
              <a:rPr lang="en-US" sz="1200" dirty="0"/>
              <a:t>Observed channel response </a:t>
            </a:r>
            <a:endParaRPr lang="en-US" sz="1200" dirty="0">
              <a:cs typeface="Helvetica"/>
            </a:endParaRPr>
          </a:p>
          <a:p>
            <a:pPr>
              <a:buFont typeface="Wingdings" panose="05000000000000000000" pitchFamily="2" charset="2"/>
              <a:buChar char="§"/>
            </a:pPr>
            <a:r>
              <a:rPr lang="en-US" sz="1600" dirty="0"/>
              <a:t>2</a:t>
            </a:r>
            <a:r>
              <a:rPr lang="en-US" sz="1600" baseline="30000" dirty="0"/>
              <a:t>nd</a:t>
            </a:r>
            <a:r>
              <a:rPr lang="en-US" sz="1600" dirty="0"/>
              <a:t> cold run with chip mezzanines is scheduled  </a:t>
            </a:r>
          </a:p>
          <a:p>
            <a:pPr lvl="1"/>
            <a:endParaRPr lang="en-US" dirty="0"/>
          </a:p>
        </p:txBody>
      </p:sp>
      <p:sp>
        <p:nvSpPr>
          <p:cNvPr id="4" name="Date Placeholder 3">
            <a:extLst>
              <a:ext uri="{FF2B5EF4-FFF2-40B4-BE49-F238E27FC236}">
                <a16:creationId xmlns:a16="http://schemas.microsoft.com/office/drawing/2014/main" id="{639140B9-AA87-6457-D368-FC613259785B}"/>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5BDF68F9-F147-D35A-B1EB-E9F23F9E6E73}"/>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0C2580D2-8F11-4FEF-3900-D613BD7077DB}"/>
              </a:ext>
            </a:extLst>
          </p:cNvPr>
          <p:cNvSpPr>
            <a:spLocks noGrp="1"/>
          </p:cNvSpPr>
          <p:nvPr>
            <p:ph type="sldNum" sz="quarter" idx="4"/>
          </p:nvPr>
        </p:nvSpPr>
        <p:spPr/>
        <p:txBody>
          <a:bodyPr/>
          <a:lstStyle/>
          <a:p>
            <a:pPr>
              <a:defRPr/>
            </a:pPr>
            <a:fld id="{0C39C72E-2A13-EB4D-AD45-6D4E6ACAED8D}" type="slidenum">
              <a:rPr lang="en-US" smtClean="0"/>
              <a:pPr>
                <a:defRPr/>
              </a:pPr>
              <a:t>12</a:t>
            </a:fld>
            <a:endParaRPr lang="en-US"/>
          </a:p>
        </p:txBody>
      </p:sp>
      <p:pic>
        <p:nvPicPr>
          <p:cNvPr id="7" name="Picture 3" descr="A picture containing indoor, container, box&#10;&#10;Description automatically generated">
            <a:extLst>
              <a:ext uri="{FF2B5EF4-FFF2-40B4-BE49-F238E27FC236}">
                <a16:creationId xmlns:a16="http://schemas.microsoft.com/office/drawing/2014/main" id="{52D3F509-9182-7E51-63B3-31FCB9D1E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418" y="3649225"/>
            <a:ext cx="3247459" cy="23583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93FAC5-7770-19D4-D13F-E82F8A52D896}"/>
              </a:ext>
            </a:extLst>
          </p:cNvPr>
          <p:cNvPicPr>
            <a:picLocks noChangeAspect="1"/>
          </p:cNvPicPr>
          <p:nvPr/>
        </p:nvPicPr>
        <p:blipFill>
          <a:blip r:embed="rId3"/>
          <a:stretch>
            <a:fillRect/>
          </a:stretch>
        </p:blipFill>
        <p:spPr>
          <a:xfrm rot="16200000">
            <a:off x="5444884" y="3206427"/>
            <a:ext cx="2433362" cy="3318959"/>
          </a:xfrm>
          <a:prstGeom prst="rect">
            <a:avLst/>
          </a:prstGeom>
        </p:spPr>
      </p:pic>
    </p:spTree>
    <p:extLst>
      <p:ext uri="{BB962C8B-B14F-4D97-AF65-F5344CB8AC3E}">
        <p14:creationId xmlns:p14="http://schemas.microsoft.com/office/powerpoint/2010/main" val="2573395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823C5-9AEB-2A24-7E92-C7538162C061}"/>
              </a:ext>
            </a:extLst>
          </p:cNvPr>
          <p:cNvSpPr>
            <a:spLocks noGrp="1"/>
          </p:cNvSpPr>
          <p:nvPr>
            <p:ph type="title"/>
          </p:nvPr>
        </p:nvSpPr>
        <p:spPr/>
        <p:txBody>
          <a:bodyPr/>
          <a:lstStyle/>
          <a:p>
            <a:r>
              <a:rPr lang="en-US" dirty="0"/>
              <a:t>DAT Revision is Under Review</a:t>
            </a:r>
          </a:p>
        </p:txBody>
      </p:sp>
      <p:sp>
        <p:nvSpPr>
          <p:cNvPr id="3" name="Content Placeholder 2">
            <a:extLst>
              <a:ext uri="{FF2B5EF4-FFF2-40B4-BE49-F238E27FC236}">
                <a16:creationId xmlns:a16="http://schemas.microsoft.com/office/drawing/2014/main" id="{D61C0BE3-EC81-3080-62C9-7087D6461AEC}"/>
              </a:ext>
            </a:extLst>
          </p:cNvPr>
          <p:cNvSpPr>
            <a:spLocks noGrp="1"/>
          </p:cNvSpPr>
          <p:nvPr>
            <p:ph idx="11"/>
          </p:nvPr>
        </p:nvSpPr>
        <p:spPr>
          <a:xfrm>
            <a:off x="370209" y="1064471"/>
            <a:ext cx="8232771" cy="3864346"/>
          </a:xfrm>
        </p:spPr>
        <p:txBody>
          <a:bodyPr>
            <a:normAutofit fontScale="92500"/>
          </a:bodyPr>
          <a:lstStyle/>
          <a:p>
            <a:r>
              <a:rPr lang="en-US" dirty="0"/>
              <a:t>1</a:t>
            </a:r>
            <a:r>
              <a:rPr lang="en-US" baseline="30000" dirty="0"/>
              <a:t>st</a:t>
            </a:r>
            <a:r>
              <a:rPr lang="en-US" dirty="0"/>
              <a:t> DAT satisfies 3-ASIC QC requirement, a minor revision is required for </a:t>
            </a:r>
          </a:p>
          <a:p>
            <a:pPr lvl="1"/>
            <a:r>
              <a:rPr lang="en-US" dirty="0"/>
              <a:t>Fix some FPGA IOs assignment issue </a:t>
            </a:r>
          </a:p>
          <a:p>
            <a:pPr lvl="1"/>
            <a:r>
              <a:rPr lang="en-US" dirty="0"/>
              <a:t>Add support of COLDATA EFUSE programming</a:t>
            </a:r>
          </a:p>
          <a:p>
            <a:pPr lvl="1"/>
            <a:r>
              <a:rPr lang="en-US" dirty="0"/>
              <a:t>Power measurement for COLDATA chips</a:t>
            </a:r>
          </a:p>
          <a:p>
            <a:pPr lvl="2"/>
            <a:r>
              <a:rPr lang="en-US" sz="1800" b="0" i="0" u="none" strike="noStrike" dirty="0">
                <a:solidFill>
                  <a:srgbClr val="000000"/>
                </a:solidFill>
                <a:effectLst/>
                <a:latin typeface="Arial" panose="020B0604020202020204" pitchFamily="34" charset="0"/>
              </a:rPr>
              <a:t>SCL and SDA lines are going into the wrong pins on INA226s</a:t>
            </a:r>
            <a:r>
              <a:rPr lang="en-US" dirty="0"/>
              <a:t>   </a:t>
            </a:r>
          </a:p>
          <a:p>
            <a:pPr lvl="1"/>
            <a:r>
              <a:rPr lang="en-US" dirty="0"/>
              <a:t>V</a:t>
            </a:r>
            <a:r>
              <a:rPr lang="en-US" baseline="-25000" dirty="0"/>
              <a:t>REF</a:t>
            </a:r>
            <a:r>
              <a:rPr lang="en-US" dirty="0"/>
              <a:t> of Two COTS ADCs for COLDATA monitoring should connect to Reference </a:t>
            </a:r>
          </a:p>
          <a:p>
            <a:r>
              <a:rPr lang="en-US" dirty="0"/>
              <a:t>Revision of schematics and layout are done, waiting for approval</a:t>
            </a:r>
          </a:p>
          <a:p>
            <a:pPr lvl="1"/>
            <a:r>
              <a:rPr lang="en-US" dirty="0"/>
              <a:t>PCB fabrication was hold until we fully characterize the current DAC capability for 3-ASIC QC testing. </a:t>
            </a:r>
          </a:p>
          <a:p>
            <a:endParaRPr lang="en-US" dirty="0"/>
          </a:p>
        </p:txBody>
      </p:sp>
      <p:sp>
        <p:nvSpPr>
          <p:cNvPr id="4" name="Date Placeholder 3">
            <a:extLst>
              <a:ext uri="{FF2B5EF4-FFF2-40B4-BE49-F238E27FC236}">
                <a16:creationId xmlns:a16="http://schemas.microsoft.com/office/drawing/2014/main" id="{0784FA95-8386-045F-9141-0604D72634B4}"/>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4AB46FFE-1F42-75A8-AAAA-407896E77192}"/>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95AC8358-D103-9866-ED88-C3DBF58206BE}"/>
              </a:ext>
            </a:extLst>
          </p:cNvPr>
          <p:cNvSpPr>
            <a:spLocks noGrp="1"/>
          </p:cNvSpPr>
          <p:nvPr>
            <p:ph type="sldNum" sz="quarter" idx="4"/>
          </p:nvPr>
        </p:nvSpPr>
        <p:spPr/>
        <p:txBody>
          <a:bodyPr/>
          <a:lstStyle/>
          <a:p>
            <a:pPr>
              <a:defRPr/>
            </a:pPr>
            <a:fld id="{0C39C72E-2A13-EB4D-AD45-6D4E6ACAED8D}" type="slidenum">
              <a:rPr lang="en-US" smtClean="0"/>
              <a:pPr>
                <a:defRPr/>
              </a:pPr>
              <a:t>13</a:t>
            </a:fld>
            <a:endParaRPr lang="en-US"/>
          </a:p>
        </p:txBody>
      </p:sp>
    </p:spTree>
    <p:extLst>
      <p:ext uri="{BB962C8B-B14F-4D97-AF65-F5344CB8AC3E}">
        <p14:creationId xmlns:p14="http://schemas.microsoft.com/office/powerpoint/2010/main" val="4068814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026" y="291722"/>
            <a:ext cx="8229600" cy="647102"/>
          </a:xfrm>
        </p:spPr>
        <p:txBody>
          <a:bodyPr>
            <a:normAutofit/>
          </a:bodyPr>
          <a:lstStyle/>
          <a:p>
            <a:r>
              <a:rPr lang="en-GB" sz="3200"/>
              <a:t>Content</a:t>
            </a:r>
          </a:p>
        </p:txBody>
      </p:sp>
      <p:sp>
        <p:nvSpPr>
          <p:cNvPr id="5" name="Content Placeholder 4"/>
          <p:cNvSpPr>
            <a:spLocks noGrp="1"/>
          </p:cNvSpPr>
          <p:nvPr>
            <p:ph idx="11"/>
          </p:nvPr>
        </p:nvSpPr>
        <p:spPr>
          <a:xfrm>
            <a:off x="454029" y="938824"/>
            <a:ext cx="8232771" cy="5339248"/>
          </a:xfrm>
        </p:spPr>
        <p:txBody>
          <a:bodyPr/>
          <a:lstStyle/>
          <a:p>
            <a:r>
              <a:rPr lang="en-US" sz="2400" dirty="0">
                <a:latin typeface="+mn-lt"/>
              </a:rPr>
              <a:t>Charge Questions</a:t>
            </a:r>
          </a:p>
          <a:p>
            <a:r>
              <a:rPr lang="en-US" sz="2400" dirty="0">
                <a:latin typeface="+mn-lt"/>
              </a:rPr>
              <a:t>DAT Design and Status</a:t>
            </a:r>
            <a:endParaRPr lang="en-US" sz="2200" dirty="0">
              <a:latin typeface="+mn-lt"/>
            </a:endParaRPr>
          </a:p>
          <a:p>
            <a:r>
              <a:rPr lang="en-US" sz="2400" b="1" dirty="0">
                <a:latin typeface="+mn-lt"/>
              </a:rPr>
              <a:t>RTS Status </a:t>
            </a:r>
          </a:p>
          <a:p>
            <a:pPr lvl="1"/>
            <a:r>
              <a:rPr lang="en-US" sz="2200" dirty="0">
                <a:latin typeface="+mn-lt"/>
              </a:rPr>
              <a:t>R&amp;D is conducted by MSU</a:t>
            </a:r>
          </a:p>
          <a:p>
            <a:r>
              <a:rPr lang="en-US" sz="2400" dirty="0">
                <a:latin typeface="+mn-lt"/>
              </a:rPr>
              <a:t>ESD Discussion</a:t>
            </a:r>
          </a:p>
          <a:p>
            <a:pPr>
              <a:spcBef>
                <a:spcPts val="600"/>
              </a:spcBef>
            </a:pPr>
            <a:r>
              <a:rPr lang="en-GB" dirty="0">
                <a:latin typeface="+mn-lt"/>
              </a:rPr>
              <a:t>Summary</a:t>
            </a:r>
          </a:p>
        </p:txBody>
      </p:sp>
      <p:sp>
        <p:nvSpPr>
          <p:cNvPr id="3" name="Date Placeholder 2"/>
          <p:cNvSpPr>
            <a:spLocks noGrp="1"/>
          </p:cNvSpPr>
          <p:nvPr>
            <p:ph type="dt" sz="half" idx="2"/>
          </p:nvPr>
        </p:nvSpPr>
        <p:spPr/>
        <p:txBody>
          <a:bodyPr/>
          <a:lstStyle/>
          <a:p>
            <a:pPr>
              <a:defRPr/>
            </a:pPr>
            <a:r>
              <a:rPr lang="en-US">
                <a:latin typeface="Helvetica"/>
                <a:cs typeface="Helvetica"/>
              </a:rPr>
              <a:t>05/08/2023</a:t>
            </a:r>
          </a:p>
        </p:txBody>
      </p:sp>
      <p:sp>
        <p:nvSpPr>
          <p:cNvPr id="6" name="Footer Placeholder 5"/>
          <p:cNvSpPr>
            <a:spLocks noGrp="1"/>
          </p:cNvSpPr>
          <p:nvPr>
            <p:ph type="ftr" sz="quarter" idx="3"/>
          </p:nvPr>
        </p:nvSpPr>
        <p:spPr/>
        <p:txBody>
          <a:bodyPr/>
          <a:lstStyle/>
          <a:p>
            <a:pPr>
              <a:defRPr/>
            </a:pPr>
            <a:r>
              <a:rPr lang="de-DE"/>
              <a:t>DUNE FEMB Testing</a:t>
            </a:r>
            <a:endParaRPr lang="en-US"/>
          </a:p>
        </p:txBody>
      </p:sp>
      <p:sp>
        <p:nvSpPr>
          <p:cNvPr id="7" name="Slide Number Placeholder 6"/>
          <p:cNvSpPr>
            <a:spLocks noGrp="1"/>
          </p:cNvSpPr>
          <p:nvPr>
            <p:ph type="sldNum" sz="quarter" idx="4"/>
          </p:nvPr>
        </p:nvSpPr>
        <p:spPr/>
        <p:txBody>
          <a:bodyPr/>
          <a:lstStyle/>
          <a:p>
            <a:pPr>
              <a:defRPr/>
            </a:pPr>
            <a:fld id="{0C39C72E-2A13-EB4D-AD45-6D4E6ACAED8D}" type="slidenum">
              <a:rPr lang="en-US" smtClean="0"/>
              <a:pPr>
                <a:defRPr/>
              </a:pPr>
              <a:t>14</a:t>
            </a:fld>
            <a:endParaRPr lang="en-US"/>
          </a:p>
        </p:txBody>
      </p:sp>
    </p:spTree>
    <p:extLst>
      <p:ext uri="{BB962C8B-B14F-4D97-AF65-F5344CB8AC3E}">
        <p14:creationId xmlns:p14="http://schemas.microsoft.com/office/powerpoint/2010/main" val="408922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8A43-6554-1E4F-AD40-397C2A23ECCB}"/>
              </a:ext>
            </a:extLst>
          </p:cNvPr>
          <p:cNvSpPr>
            <a:spLocks noGrp="1"/>
          </p:cNvSpPr>
          <p:nvPr>
            <p:ph type="title"/>
          </p:nvPr>
        </p:nvSpPr>
        <p:spPr/>
        <p:txBody>
          <a:bodyPr>
            <a:normAutofit/>
          </a:bodyPr>
          <a:lstStyle/>
          <a:p>
            <a:r>
              <a:rPr lang="en-US" dirty="0"/>
              <a:t>Hardware: DUNE Robotic Testing Station</a:t>
            </a:r>
          </a:p>
        </p:txBody>
      </p:sp>
      <p:sp>
        <p:nvSpPr>
          <p:cNvPr id="4" name="Date Placeholder 3">
            <a:extLst>
              <a:ext uri="{FF2B5EF4-FFF2-40B4-BE49-F238E27FC236}">
                <a16:creationId xmlns:a16="http://schemas.microsoft.com/office/drawing/2014/main" id="{5329DEF6-519E-A142-B471-F6C2A6F40531}"/>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EA58E771-5464-DB4C-9A03-9A5AE265DDE8}"/>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9C902876-4F89-C043-AE63-484FAFD93851}"/>
              </a:ext>
            </a:extLst>
          </p:cNvPr>
          <p:cNvSpPr>
            <a:spLocks noGrp="1"/>
          </p:cNvSpPr>
          <p:nvPr>
            <p:ph type="sldNum" sz="quarter" idx="4"/>
          </p:nvPr>
        </p:nvSpPr>
        <p:spPr/>
        <p:txBody>
          <a:bodyPr/>
          <a:lstStyle/>
          <a:p>
            <a:pPr>
              <a:defRPr/>
            </a:pPr>
            <a:fld id="{0C39C72E-2A13-EB4D-AD45-6D4E6ACAED8D}" type="slidenum">
              <a:rPr lang="en-US" smtClean="0"/>
              <a:pPr>
                <a:defRPr/>
              </a:pPr>
              <a:t>15</a:t>
            </a:fld>
            <a:endParaRPr lang="en-US"/>
          </a:p>
        </p:txBody>
      </p:sp>
      <p:sp>
        <p:nvSpPr>
          <p:cNvPr id="9" name="TextBox 8">
            <a:extLst>
              <a:ext uri="{FF2B5EF4-FFF2-40B4-BE49-F238E27FC236}">
                <a16:creationId xmlns:a16="http://schemas.microsoft.com/office/drawing/2014/main" id="{16744FC4-9906-441E-B395-EC74404043CA}"/>
              </a:ext>
            </a:extLst>
          </p:cNvPr>
          <p:cNvSpPr txBox="1"/>
          <p:nvPr/>
        </p:nvSpPr>
        <p:spPr>
          <a:xfrm>
            <a:off x="1235856" y="5952226"/>
            <a:ext cx="7014997" cy="307777"/>
          </a:xfrm>
          <a:prstGeom prst="rect">
            <a:avLst/>
          </a:prstGeom>
          <a:noFill/>
        </p:spPr>
        <p:txBody>
          <a:bodyPr wrap="none" rtlCol="0">
            <a:spAutoFit/>
          </a:bodyPr>
          <a:lstStyle/>
          <a:p>
            <a:r>
              <a:rPr lang="en-US" sz="1400" dirty="0"/>
              <a:t>RTS is designed by Dean Shooltz, Kendall Mahn, Carl Bromberg from Michigan State University</a:t>
            </a:r>
          </a:p>
        </p:txBody>
      </p:sp>
      <p:pic>
        <p:nvPicPr>
          <p:cNvPr id="10" name="Picture 9">
            <a:extLst>
              <a:ext uri="{FF2B5EF4-FFF2-40B4-BE49-F238E27FC236}">
                <a16:creationId xmlns:a16="http://schemas.microsoft.com/office/drawing/2014/main" id="{1270F0B6-6BA0-BCB3-A1A7-04463FF0CEA9}"/>
              </a:ext>
            </a:extLst>
          </p:cNvPr>
          <p:cNvPicPr>
            <a:picLocks noChangeAspect="1"/>
          </p:cNvPicPr>
          <p:nvPr/>
        </p:nvPicPr>
        <p:blipFill rotWithShape="1">
          <a:blip r:embed="rId3"/>
          <a:srcRect b="4333"/>
          <a:stretch/>
        </p:blipFill>
        <p:spPr>
          <a:xfrm>
            <a:off x="1008862" y="919944"/>
            <a:ext cx="7241991" cy="5018112"/>
          </a:xfrm>
          <a:prstGeom prst="rect">
            <a:avLst/>
          </a:prstGeom>
        </p:spPr>
      </p:pic>
    </p:spTree>
    <p:extLst>
      <p:ext uri="{BB962C8B-B14F-4D97-AF65-F5344CB8AC3E}">
        <p14:creationId xmlns:p14="http://schemas.microsoft.com/office/powerpoint/2010/main" val="3427342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0E3793C-DDBB-89CF-7B74-A6EB89D11741}"/>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4052A629-6C41-DF85-338C-7BF230080A1F}"/>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268E5AF7-7177-8A3A-18C7-EC0573D5B9BA}"/>
              </a:ext>
            </a:extLst>
          </p:cNvPr>
          <p:cNvSpPr>
            <a:spLocks noGrp="1"/>
          </p:cNvSpPr>
          <p:nvPr>
            <p:ph type="sldNum" sz="quarter" idx="4"/>
          </p:nvPr>
        </p:nvSpPr>
        <p:spPr/>
        <p:txBody>
          <a:bodyPr/>
          <a:lstStyle/>
          <a:p>
            <a:pPr>
              <a:defRPr/>
            </a:pPr>
            <a:fld id="{0C39C72E-2A13-EB4D-AD45-6D4E6ACAED8D}" type="slidenum">
              <a:rPr lang="en-US" smtClean="0"/>
              <a:pPr>
                <a:defRPr/>
              </a:pPr>
              <a:t>16</a:t>
            </a:fld>
            <a:endParaRPr lang="en-US"/>
          </a:p>
        </p:txBody>
      </p:sp>
      <p:pic>
        <p:nvPicPr>
          <p:cNvPr id="8" name="Picture 7">
            <a:extLst>
              <a:ext uri="{FF2B5EF4-FFF2-40B4-BE49-F238E27FC236}">
                <a16:creationId xmlns:a16="http://schemas.microsoft.com/office/drawing/2014/main" id="{9F019552-A8CF-A779-FC00-C9AFF15EE2D1}"/>
              </a:ext>
            </a:extLst>
          </p:cNvPr>
          <p:cNvPicPr>
            <a:picLocks noChangeAspect="1"/>
          </p:cNvPicPr>
          <p:nvPr/>
        </p:nvPicPr>
        <p:blipFill>
          <a:blip r:embed="rId2"/>
          <a:stretch>
            <a:fillRect/>
          </a:stretch>
        </p:blipFill>
        <p:spPr>
          <a:xfrm>
            <a:off x="350520" y="0"/>
            <a:ext cx="8572500" cy="6329837"/>
          </a:xfrm>
          <a:prstGeom prst="rect">
            <a:avLst/>
          </a:prstGeom>
        </p:spPr>
      </p:pic>
    </p:spTree>
    <p:extLst>
      <p:ext uri="{BB962C8B-B14F-4D97-AF65-F5344CB8AC3E}">
        <p14:creationId xmlns:p14="http://schemas.microsoft.com/office/powerpoint/2010/main" val="265157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17F9EA-1CB0-EE9E-B5A7-82BBDD60C364}"/>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276807EE-B9E8-5072-127B-98416139AFA2}"/>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DF627F50-A708-0583-CF42-CEB940AF062C}"/>
              </a:ext>
            </a:extLst>
          </p:cNvPr>
          <p:cNvSpPr>
            <a:spLocks noGrp="1"/>
          </p:cNvSpPr>
          <p:nvPr>
            <p:ph type="sldNum" sz="quarter" idx="4"/>
          </p:nvPr>
        </p:nvSpPr>
        <p:spPr/>
        <p:txBody>
          <a:bodyPr/>
          <a:lstStyle/>
          <a:p>
            <a:pPr>
              <a:defRPr/>
            </a:pPr>
            <a:fld id="{0C39C72E-2A13-EB4D-AD45-6D4E6ACAED8D}" type="slidenum">
              <a:rPr lang="en-US" smtClean="0"/>
              <a:pPr>
                <a:defRPr/>
              </a:pPr>
              <a:t>17</a:t>
            </a:fld>
            <a:endParaRPr lang="en-US"/>
          </a:p>
        </p:txBody>
      </p:sp>
      <p:pic>
        <p:nvPicPr>
          <p:cNvPr id="8" name="Picture 7">
            <a:extLst>
              <a:ext uri="{FF2B5EF4-FFF2-40B4-BE49-F238E27FC236}">
                <a16:creationId xmlns:a16="http://schemas.microsoft.com/office/drawing/2014/main" id="{5329B28F-ABB0-BBAC-3184-8992E9E76C41}"/>
              </a:ext>
            </a:extLst>
          </p:cNvPr>
          <p:cNvPicPr>
            <a:picLocks noChangeAspect="1"/>
          </p:cNvPicPr>
          <p:nvPr/>
        </p:nvPicPr>
        <p:blipFill>
          <a:blip r:embed="rId2"/>
          <a:stretch>
            <a:fillRect/>
          </a:stretch>
        </p:blipFill>
        <p:spPr>
          <a:xfrm>
            <a:off x="227013" y="224644"/>
            <a:ext cx="8689974" cy="6032568"/>
          </a:xfrm>
          <a:prstGeom prst="rect">
            <a:avLst/>
          </a:prstGeom>
        </p:spPr>
      </p:pic>
    </p:spTree>
    <p:extLst>
      <p:ext uri="{BB962C8B-B14F-4D97-AF65-F5344CB8AC3E}">
        <p14:creationId xmlns:p14="http://schemas.microsoft.com/office/powerpoint/2010/main" val="3621081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C9EF7-7037-103E-1277-5AF5C4FB0467}"/>
              </a:ext>
            </a:extLst>
          </p:cNvPr>
          <p:cNvSpPr>
            <a:spLocks noGrp="1"/>
          </p:cNvSpPr>
          <p:nvPr>
            <p:ph type="title"/>
          </p:nvPr>
        </p:nvSpPr>
        <p:spPr/>
        <p:txBody>
          <a:bodyPr/>
          <a:lstStyle/>
          <a:p>
            <a:r>
              <a:rPr lang="en-US" dirty="0"/>
              <a:t>Video demos</a:t>
            </a:r>
          </a:p>
        </p:txBody>
      </p:sp>
      <p:sp>
        <p:nvSpPr>
          <p:cNvPr id="4" name="Date Placeholder 3">
            <a:extLst>
              <a:ext uri="{FF2B5EF4-FFF2-40B4-BE49-F238E27FC236}">
                <a16:creationId xmlns:a16="http://schemas.microsoft.com/office/drawing/2014/main" id="{F4301918-4410-05B7-D364-66735EDA640C}"/>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E05D2C3E-2BE6-DD43-A954-8BF9F8E1FD50}"/>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EB9B4F49-1EF8-8F4A-AD96-54F5D25213AF}"/>
              </a:ext>
            </a:extLst>
          </p:cNvPr>
          <p:cNvSpPr>
            <a:spLocks noGrp="1"/>
          </p:cNvSpPr>
          <p:nvPr>
            <p:ph type="sldNum" sz="quarter" idx="4"/>
          </p:nvPr>
        </p:nvSpPr>
        <p:spPr/>
        <p:txBody>
          <a:bodyPr/>
          <a:lstStyle/>
          <a:p>
            <a:pPr>
              <a:defRPr/>
            </a:pPr>
            <a:fld id="{0C39C72E-2A13-EB4D-AD45-6D4E6ACAED8D}" type="slidenum">
              <a:rPr lang="en-US" smtClean="0"/>
              <a:pPr>
                <a:defRPr/>
              </a:pPr>
              <a:t>18</a:t>
            </a:fld>
            <a:endParaRPr lang="en-US"/>
          </a:p>
        </p:txBody>
      </p:sp>
      <p:pic>
        <p:nvPicPr>
          <p:cNvPr id="7" name="RTS-swap16-2048k">
            <a:hlinkClick r:id="" action="ppaction://media"/>
            <a:extLst>
              <a:ext uri="{FF2B5EF4-FFF2-40B4-BE49-F238E27FC236}">
                <a16:creationId xmlns:a16="http://schemas.microsoft.com/office/drawing/2014/main" id="{429AAF2B-51F1-ACFC-D711-7FD80AFD1FED}"/>
              </a:ext>
            </a:extLst>
          </p:cNvPr>
          <p:cNvPicPr>
            <a:picLocks noGrp="1" noChangeAspect="1"/>
          </p:cNvPicPr>
          <p:nvPr>
            <p:ph idx="11"/>
            <a:videoFile r:link="rId2"/>
            <p:extLst>
              <p:ext uri="{DAA4B4D4-6D71-4841-9C94-3DE7FCFB9230}">
                <p14:media xmlns:p14="http://schemas.microsoft.com/office/powerpoint/2010/main" r:embed="rId1"/>
              </p:ext>
            </p:extLst>
          </p:nvPr>
        </p:nvPicPr>
        <p:blipFill>
          <a:blip r:embed="rId6"/>
          <a:stretch>
            <a:fillRect/>
          </a:stretch>
        </p:blipFill>
        <p:spPr>
          <a:xfrm>
            <a:off x="1200346" y="861635"/>
            <a:ext cx="2747162" cy="4883845"/>
          </a:xfrm>
          <a:prstGeom prst="rect">
            <a:avLst/>
          </a:prstGeom>
        </p:spPr>
      </p:pic>
      <p:pic>
        <p:nvPicPr>
          <p:cNvPr id="8" name="robot-demo">
            <a:hlinkClick r:id="" action="ppaction://media"/>
            <a:extLst>
              <a:ext uri="{FF2B5EF4-FFF2-40B4-BE49-F238E27FC236}">
                <a16:creationId xmlns:a16="http://schemas.microsoft.com/office/drawing/2014/main" id="{B626736C-7E7F-6BFD-F439-5FC95C65B45E}"/>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24075" y="861635"/>
            <a:ext cx="2747163" cy="4883845"/>
          </a:xfrm>
          <a:prstGeom prst="rect">
            <a:avLst/>
          </a:prstGeom>
        </p:spPr>
      </p:pic>
      <p:sp>
        <p:nvSpPr>
          <p:cNvPr id="10" name="TextBox 9">
            <a:extLst>
              <a:ext uri="{FF2B5EF4-FFF2-40B4-BE49-F238E27FC236}">
                <a16:creationId xmlns:a16="http://schemas.microsoft.com/office/drawing/2014/main" id="{D00165FA-8F8D-0A52-3F9F-9F1D4060C842}"/>
              </a:ext>
            </a:extLst>
          </p:cNvPr>
          <p:cNvSpPr txBox="1"/>
          <p:nvPr/>
        </p:nvSpPr>
        <p:spPr>
          <a:xfrm>
            <a:off x="4742559" y="5805865"/>
            <a:ext cx="3426081" cy="461665"/>
          </a:xfrm>
          <a:prstGeom prst="rect">
            <a:avLst/>
          </a:prstGeom>
          <a:noFill/>
        </p:spPr>
        <p:txBody>
          <a:bodyPr wrap="square">
            <a:spAutoFit/>
          </a:bodyPr>
          <a:lstStyle/>
          <a:p>
            <a:r>
              <a:rPr lang="en-US" sz="1200" kern="0" dirty="0">
                <a:latin typeface="Calibri" panose="020F0502020204030204" pitchFamily="34" charset="0"/>
                <a:ea typeface="DengXian" panose="02010600030101010101" pitchFamily="2" charset="-122"/>
              </a:rPr>
              <a:t>T</a:t>
            </a:r>
            <a:r>
              <a:rPr lang="en-US" sz="1200" kern="0" dirty="0">
                <a:effectLst/>
                <a:latin typeface="Calibri" panose="020F0502020204030204" pitchFamily="34" charset="0"/>
                <a:ea typeface="DengXian" panose="02010600030101010101" pitchFamily="2" charset="-122"/>
              </a:rPr>
              <a:t>he motions of the RTS robot when moving chips from tray to chamber and back</a:t>
            </a:r>
            <a:endParaRPr lang="en-US" sz="1200" dirty="0"/>
          </a:p>
        </p:txBody>
      </p:sp>
      <p:sp>
        <p:nvSpPr>
          <p:cNvPr id="12" name="TextBox 11">
            <a:extLst>
              <a:ext uri="{FF2B5EF4-FFF2-40B4-BE49-F238E27FC236}">
                <a16:creationId xmlns:a16="http://schemas.microsoft.com/office/drawing/2014/main" id="{6FD3E21C-5789-CAD9-F1B6-131A060E159E}"/>
              </a:ext>
            </a:extLst>
          </p:cNvPr>
          <p:cNvSpPr txBox="1"/>
          <p:nvPr/>
        </p:nvSpPr>
        <p:spPr>
          <a:xfrm>
            <a:off x="975360" y="5836642"/>
            <a:ext cx="3329940" cy="461665"/>
          </a:xfrm>
          <a:prstGeom prst="rect">
            <a:avLst/>
          </a:prstGeom>
          <a:noFill/>
        </p:spPr>
        <p:txBody>
          <a:bodyPr wrap="square">
            <a:spAutoFit/>
          </a:bodyPr>
          <a:lstStyle/>
          <a:p>
            <a:r>
              <a:rPr lang="en-US" sz="1200" kern="0" dirty="0">
                <a:latin typeface="Calibri" panose="020F0502020204030204" pitchFamily="34" charset="0"/>
                <a:ea typeface="DengXian" panose="02010600030101010101" pitchFamily="2" charset="-122"/>
              </a:rPr>
              <a:t>A</a:t>
            </a:r>
            <a:r>
              <a:rPr lang="en-US" sz="1200" kern="0" dirty="0">
                <a:effectLst/>
                <a:latin typeface="Calibri" panose="020F0502020204030204" pitchFamily="34" charset="0"/>
                <a:ea typeface="DengXian" panose="02010600030101010101" pitchFamily="2" charset="-122"/>
              </a:rPr>
              <a:t> timelapse of the RTS swapping a batch of 8 chips in the sockets in the current prototype setup</a:t>
            </a:r>
            <a:endParaRPr lang="en-US" sz="1200" dirty="0"/>
          </a:p>
        </p:txBody>
      </p:sp>
    </p:spTree>
    <p:extLst>
      <p:ext uri="{BB962C8B-B14F-4D97-AF65-F5344CB8AC3E}">
        <p14:creationId xmlns:p14="http://schemas.microsoft.com/office/powerpoint/2010/main" val="282458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3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7"/>
                </p:tgtEl>
              </p:cMediaNode>
            </p:video>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E82DA9-AD56-A9D8-5071-E023745D434B}"/>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A2DD96ED-B092-054E-95B6-EE458158896E}"/>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5A8C8D19-5EDD-35CC-2F66-7FAC711930E5}"/>
              </a:ext>
            </a:extLst>
          </p:cNvPr>
          <p:cNvSpPr>
            <a:spLocks noGrp="1"/>
          </p:cNvSpPr>
          <p:nvPr>
            <p:ph type="sldNum" sz="quarter" idx="4"/>
          </p:nvPr>
        </p:nvSpPr>
        <p:spPr/>
        <p:txBody>
          <a:bodyPr/>
          <a:lstStyle/>
          <a:p>
            <a:pPr>
              <a:defRPr/>
            </a:pPr>
            <a:fld id="{0C39C72E-2A13-EB4D-AD45-6D4E6ACAED8D}" type="slidenum">
              <a:rPr lang="en-US" smtClean="0"/>
              <a:pPr>
                <a:defRPr/>
              </a:pPr>
              <a:t>19</a:t>
            </a:fld>
            <a:endParaRPr lang="en-US"/>
          </a:p>
        </p:txBody>
      </p:sp>
      <p:pic>
        <p:nvPicPr>
          <p:cNvPr id="8" name="Picture 7">
            <a:extLst>
              <a:ext uri="{FF2B5EF4-FFF2-40B4-BE49-F238E27FC236}">
                <a16:creationId xmlns:a16="http://schemas.microsoft.com/office/drawing/2014/main" id="{31CDAD84-419E-4BAF-C153-96AAD4188D0A}"/>
              </a:ext>
            </a:extLst>
          </p:cNvPr>
          <p:cNvPicPr>
            <a:picLocks noChangeAspect="1"/>
          </p:cNvPicPr>
          <p:nvPr/>
        </p:nvPicPr>
        <p:blipFill>
          <a:blip r:embed="rId2"/>
          <a:stretch>
            <a:fillRect/>
          </a:stretch>
        </p:blipFill>
        <p:spPr>
          <a:xfrm>
            <a:off x="0" y="358504"/>
            <a:ext cx="9144000" cy="5836191"/>
          </a:xfrm>
          <a:prstGeom prst="rect">
            <a:avLst/>
          </a:prstGeom>
        </p:spPr>
      </p:pic>
    </p:spTree>
    <p:extLst>
      <p:ext uri="{BB962C8B-B14F-4D97-AF65-F5344CB8AC3E}">
        <p14:creationId xmlns:p14="http://schemas.microsoft.com/office/powerpoint/2010/main" val="667216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026" y="291722"/>
            <a:ext cx="8229600" cy="647102"/>
          </a:xfrm>
        </p:spPr>
        <p:txBody>
          <a:bodyPr>
            <a:normAutofit/>
          </a:bodyPr>
          <a:lstStyle/>
          <a:p>
            <a:r>
              <a:rPr lang="en-GB" sz="3200"/>
              <a:t>Content</a:t>
            </a:r>
          </a:p>
        </p:txBody>
      </p:sp>
      <p:sp>
        <p:nvSpPr>
          <p:cNvPr id="5" name="Content Placeholder 4"/>
          <p:cNvSpPr>
            <a:spLocks noGrp="1"/>
          </p:cNvSpPr>
          <p:nvPr>
            <p:ph idx="11"/>
          </p:nvPr>
        </p:nvSpPr>
        <p:spPr>
          <a:xfrm>
            <a:off x="454029" y="938824"/>
            <a:ext cx="8232771" cy="5339248"/>
          </a:xfrm>
        </p:spPr>
        <p:txBody>
          <a:bodyPr/>
          <a:lstStyle/>
          <a:p>
            <a:r>
              <a:rPr lang="en-US" sz="2400" b="1" dirty="0">
                <a:latin typeface="+mn-lt"/>
              </a:rPr>
              <a:t>Charge Questions</a:t>
            </a:r>
          </a:p>
          <a:p>
            <a:r>
              <a:rPr lang="en-US" sz="2400" dirty="0">
                <a:latin typeface="+mn-lt"/>
              </a:rPr>
              <a:t>DAT Design and Status</a:t>
            </a:r>
            <a:endParaRPr lang="en-US" sz="2200" dirty="0">
              <a:latin typeface="+mn-lt"/>
            </a:endParaRPr>
          </a:p>
          <a:p>
            <a:r>
              <a:rPr lang="en-US" sz="2400" dirty="0">
                <a:latin typeface="+mn-lt"/>
              </a:rPr>
              <a:t>RTS Status</a:t>
            </a:r>
          </a:p>
          <a:p>
            <a:pPr lvl="1"/>
            <a:r>
              <a:rPr lang="en-US" dirty="0">
                <a:latin typeface="+mn-lt"/>
              </a:rPr>
              <a:t>R&amp;D is conducted by MSU</a:t>
            </a:r>
          </a:p>
          <a:p>
            <a:r>
              <a:rPr lang="en-US" sz="2400" dirty="0">
                <a:latin typeface="+mn-lt"/>
              </a:rPr>
              <a:t>ESD Discussion</a:t>
            </a:r>
          </a:p>
          <a:p>
            <a:r>
              <a:rPr lang="en-GB" sz="2400" dirty="0">
                <a:latin typeface="+mn-lt"/>
              </a:rPr>
              <a:t>Summary</a:t>
            </a:r>
          </a:p>
        </p:txBody>
      </p:sp>
      <p:sp>
        <p:nvSpPr>
          <p:cNvPr id="3" name="Date Placeholder 2"/>
          <p:cNvSpPr>
            <a:spLocks noGrp="1"/>
          </p:cNvSpPr>
          <p:nvPr>
            <p:ph type="dt" sz="half" idx="2"/>
          </p:nvPr>
        </p:nvSpPr>
        <p:spPr/>
        <p:txBody>
          <a:bodyPr/>
          <a:lstStyle/>
          <a:p>
            <a:pPr>
              <a:defRPr/>
            </a:pPr>
            <a:r>
              <a:rPr lang="en-US">
                <a:latin typeface="Helvetica"/>
                <a:cs typeface="Helvetica"/>
              </a:rPr>
              <a:t>05/08/2023</a:t>
            </a:r>
          </a:p>
        </p:txBody>
      </p:sp>
      <p:sp>
        <p:nvSpPr>
          <p:cNvPr id="6" name="Footer Placeholder 5"/>
          <p:cNvSpPr>
            <a:spLocks noGrp="1"/>
          </p:cNvSpPr>
          <p:nvPr>
            <p:ph type="ftr" sz="quarter" idx="3"/>
          </p:nvPr>
        </p:nvSpPr>
        <p:spPr/>
        <p:txBody>
          <a:bodyPr/>
          <a:lstStyle/>
          <a:p>
            <a:pPr>
              <a:defRPr/>
            </a:pPr>
            <a:r>
              <a:rPr lang="de-DE"/>
              <a:t>DUNE FEMB Testing</a:t>
            </a:r>
            <a:endParaRPr lang="en-US"/>
          </a:p>
        </p:txBody>
      </p:sp>
      <p:sp>
        <p:nvSpPr>
          <p:cNvPr id="7" name="Slide Number Placeholder 6"/>
          <p:cNvSpPr>
            <a:spLocks noGrp="1"/>
          </p:cNvSpPr>
          <p:nvPr>
            <p:ph type="sldNum" sz="quarter" idx="4"/>
          </p:nvPr>
        </p:nvSpPr>
        <p:spPr/>
        <p:txBody>
          <a:bodyPr/>
          <a:lstStyle/>
          <a:p>
            <a:pPr>
              <a:defRPr/>
            </a:pPr>
            <a:fld id="{0C39C72E-2A13-EB4D-AD45-6D4E6ACAED8D}" type="slidenum">
              <a:rPr lang="en-US" smtClean="0"/>
              <a:pPr>
                <a:defRPr/>
              </a:pPr>
              <a:t>2</a:t>
            </a:fld>
            <a:endParaRPr lang="en-US"/>
          </a:p>
        </p:txBody>
      </p:sp>
    </p:spTree>
    <p:extLst>
      <p:ext uri="{BB962C8B-B14F-4D97-AF65-F5344CB8AC3E}">
        <p14:creationId xmlns:p14="http://schemas.microsoft.com/office/powerpoint/2010/main" val="275631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026" y="291722"/>
            <a:ext cx="8229600" cy="647102"/>
          </a:xfrm>
        </p:spPr>
        <p:txBody>
          <a:bodyPr>
            <a:normAutofit/>
          </a:bodyPr>
          <a:lstStyle/>
          <a:p>
            <a:r>
              <a:rPr lang="en-GB" sz="3200"/>
              <a:t>Content</a:t>
            </a:r>
          </a:p>
        </p:txBody>
      </p:sp>
      <p:sp>
        <p:nvSpPr>
          <p:cNvPr id="5" name="Content Placeholder 4"/>
          <p:cNvSpPr>
            <a:spLocks noGrp="1"/>
          </p:cNvSpPr>
          <p:nvPr>
            <p:ph idx="11"/>
          </p:nvPr>
        </p:nvSpPr>
        <p:spPr>
          <a:xfrm>
            <a:off x="454029" y="938824"/>
            <a:ext cx="8232771" cy="5339248"/>
          </a:xfrm>
        </p:spPr>
        <p:txBody>
          <a:bodyPr/>
          <a:lstStyle/>
          <a:p>
            <a:r>
              <a:rPr lang="en-US" sz="2400" dirty="0">
                <a:latin typeface="+mn-lt"/>
              </a:rPr>
              <a:t>Charge Questions</a:t>
            </a:r>
          </a:p>
          <a:p>
            <a:r>
              <a:rPr lang="en-US" sz="2400" dirty="0">
                <a:latin typeface="+mn-lt"/>
              </a:rPr>
              <a:t>DAT Design and Status</a:t>
            </a:r>
          </a:p>
          <a:p>
            <a:r>
              <a:rPr lang="en-US" sz="2400" dirty="0">
                <a:latin typeface="+mn-lt"/>
              </a:rPr>
              <a:t>RTS Status</a:t>
            </a:r>
          </a:p>
          <a:p>
            <a:r>
              <a:rPr lang="en-US" sz="2400" b="1" dirty="0">
                <a:latin typeface="+mn-lt"/>
              </a:rPr>
              <a:t>ESD Discussion</a:t>
            </a:r>
          </a:p>
          <a:p>
            <a:pPr lvl="1"/>
            <a:r>
              <a:rPr lang="en-US" sz="2200" dirty="0">
                <a:latin typeface="+mn-lt"/>
              </a:rPr>
              <a:t>Charge Question: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Has the handling procedure of ASICs to minimize ESD been defined and documented?</a:t>
            </a:r>
            <a:endParaRPr lang="en-US" sz="2200" b="1" dirty="0">
              <a:latin typeface="+mn-lt"/>
            </a:endParaRPr>
          </a:p>
          <a:p>
            <a:pPr>
              <a:spcBef>
                <a:spcPts val="600"/>
              </a:spcBef>
            </a:pPr>
            <a:r>
              <a:rPr lang="en-GB" dirty="0">
                <a:latin typeface="+mn-lt"/>
              </a:rPr>
              <a:t>Summary</a:t>
            </a:r>
          </a:p>
        </p:txBody>
      </p:sp>
      <p:sp>
        <p:nvSpPr>
          <p:cNvPr id="3" name="Date Placeholder 2"/>
          <p:cNvSpPr>
            <a:spLocks noGrp="1"/>
          </p:cNvSpPr>
          <p:nvPr>
            <p:ph type="dt" sz="half" idx="2"/>
          </p:nvPr>
        </p:nvSpPr>
        <p:spPr/>
        <p:txBody>
          <a:bodyPr/>
          <a:lstStyle/>
          <a:p>
            <a:pPr>
              <a:defRPr/>
            </a:pPr>
            <a:r>
              <a:rPr lang="en-US">
                <a:latin typeface="Helvetica"/>
                <a:cs typeface="Helvetica"/>
              </a:rPr>
              <a:t>05/08/2023</a:t>
            </a:r>
          </a:p>
        </p:txBody>
      </p:sp>
      <p:sp>
        <p:nvSpPr>
          <p:cNvPr id="6" name="Footer Placeholder 5"/>
          <p:cNvSpPr>
            <a:spLocks noGrp="1"/>
          </p:cNvSpPr>
          <p:nvPr>
            <p:ph type="ftr" sz="quarter" idx="3"/>
          </p:nvPr>
        </p:nvSpPr>
        <p:spPr/>
        <p:txBody>
          <a:bodyPr/>
          <a:lstStyle/>
          <a:p>
            <a:pPr>
              <a:defRPr/>
            </a:pPr>
            <a:r>
              <a:rPr lang="de-DE"/>
              <a:t>DUNE FEMB Testing</a:t>
            </a:r>
            <a:endParaRPr lang="en-US"/>
          </a:p>
        </p:txBody>
      </p:sp>
      <p:sp>
        <p:nvSpPr>
          <p:cNvPr id="7" name="Slide Number Placeholder 6"/>
          <p:cNvSpPr>
            <a:spLocks noGrp="1"/>
          </p:cNvSpPr>
          <p:nvPr>
            <p:ph type="sldNum" sz="quarter" idx="4"/>
          </p:nvPr>
        </p:nvSpPr>
        <p:spPr/>
        <p:txBody>
          <a:bodyPr/>
          <a:lstStyle/>
          <a:p>
            <a:pPr>
              <a:defRPr/>
            </a:pPr>
            <a:fld id="{0C39C72E-2A13-EB4D-AD45-6D4E6ACAED8D}" type="slidenum">
              <a:rPr lang="en-US" smtClean="0"/>
              <a:pPr>
                <a:defRPr/>
              </a:pPr>
              <a:t>20</a:t>
            </a:fld>
            <a:endParaRPr lang="en-US"/>
          </a:p>
        </p:txBody>
      </p:sp>
    </p:spTree>
    <p:extLst>
      <p:ext uri="{BB962C8B-B14F-4D97-AF65-F5344CB8AC3E}">
        <p14:creationId xmlns:p14="http://schemas.microsoft.com/office/powerpoint/2010/main" val="1660822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62FB-B28A-3D47-E022-7055006A9D4C}"/>
              </a:ext>
            </a:extLst>
          </p:cNvPr>
          <p:cNvSpPr>
            <a:spLocks noGrp="1"/>
          </p:cNvSpPr>
          <p:nvPr>
            <p:ph type="title"/>
          </p:nvPr>
        </p:nvSpPr>
        <p:spPr/>
        <p:txBody>
          <a:bodyPr>
            <a:normAutofit/>
          </a:bodyPr>
          <a:lstStyle/>
          <a:p>
            <a:pPr rtl="0" fontAlgn="base"/>
            <a:r>
              <a:rPr lang="en-US" sz="1800" b="1" i="0" dirty="0">
                <a:solidFill>
                  <a:srgbClr val="004C97"/>
                </a:solidFill>
                <a:effectLst/>
                <a:latin typeface="Helvetica" panose="020B0604020202020204" pitchFamily="34" charset="0"/>
              </a:rPr>
              <a:t>LBNF/DUNE-US  Electrostatic Discharge control for TPC electronics</a:t>
            </a:r>
            <a:endParaRPr lang="en-US" dirty="0"/>
          </a:p>
        </p:txBody>
      </p:sp>
      <p:sp>
        <p:nvSpPr>
          <p:cNvPr id="3" name="Content Placeholder 2">
            <a:extLst>
              <a:ext uri="{FF2B5EF4-FFF2-40B4-BE49-F238E27FC236}">
                <a16:creationId xmlns:a16="http://schemas.microsoft.com/office/drawing/2014/main" id="{08BAA033-6F95-A7A9-7947-28F0DC515394}"/>
              </a:ext>
            </a:extLst>
          </p:cNvPr>
          <p:cNvSpPr>
            <a:spLocks noGrp="1"/>
          </p:cNvSpPr>
          <p:nvPr>
            <p:ph idx="11"/>
          </p:nvPr>
        </p:nvSpPr>
        <p:spPr>
          <a:xfrm>
            <a:off x="450855" y="793630"/>
            <a:ext cx="8232771" cy="2917310"/>
          </a:xfrm>
        </p:spPr>
        <p:txBody>
          <a:bodyPr>
            <a:normAutofit fontScale="85000" lnSpcReduction="20000"/>
          </a:bodyPr>
          <a:lstStyle/>
          <a:p>
            <a:r>
              <a:rPr lang="en-US" dirty="0">
                <a:solidFill>
                  <a:srgbClr val="000000"/>
                </a:solidFill>
                <a:latin typeface="Calibri" panose="020F0502020204030204" pitchFamily="34" charset="0"/>
              </a:rPr>
              <a:t>Document number: EDMS#2782612</a:t>
            </a:r>
          </a:p>
          <a:p>
            <a:pPr lvl="1"/>
            <a:r>
              <a:rPr lang="en-US" b="0" i="0" dirty="0">
                <a:solidFill>
                  <a:srgbClr val="000000"/>
                </a:solidFill>
                <a:effectLst/>
                <a:latin typeface="Calibri" panose="020F0502020204030204" pitchFamily="34" charset="0"/>
              </a:rPr>
              <a:t>In DUNE, ESD can damage any of the electronics components mounted on the FEMBs, WIECs, the bias voltage supplies, or the power supplies.</a:t>
            </a:r>
          </a:p>
          <a:p>
            <a:pPr lvl="2"/>
            <a:r>
              <a:rPr lang="en-US" sz="1800" b="1" i="0" dirty="0">
                <a:solidFill>
                  <a:srgbClr val="000000"/>
                </a:solidFill>
                <a:effectLst/>
                <a:latin typeface="Calibri" panose="020F0502020204030204" pitchFamily="34" charset="0"/>
              </a:rPr>
              <a:t>To avoid this type of damage, devices must be given continuous ESD protection, as outlined in </a:t>
            </a:r>
            <a:r>
              <a:rPr lang="en-US" dirty="0">
                <a:solidFill>
                  <a:srgbClr val="000000"/>
                </a:solidFill>
                <a:latin typeface="Calibri" panose="020F0502020204030204" pitchFamily="34" charset="0"/>
              </a:rPr>
              <a:t>EDMS#2782612</a:t>
            </a:r>
          </a:p>
          <a:p>
            <a:pPr lvl="2"/>
            <a:r>
              <a:rPr lang="en-US" dirty="0">
                <a:solidFill>
                  <a:srgbClr val="000000"/>
                </a:solidFill>
                <a:latin typeface="Calibri" panose="020F0502020204030204" pitchFamily="34" charset="0"/>
              </a:rPr>
              <a:t>A</a:t>
            </a:r>
            <a:r>
              <a:rPr lang="en-US" b="0" i="0" dirty="0">
                <a:solidFill>
                  <a:srgbClr val="000000"/>
                </a:solidFill>
                <a:effectLst/>
                <a:latin typeface="Calibri" panose="020F0502020204030204" pitchFamily="34" charset="0"/>
              </a:rPr>
              <a:t>ppropriate preventive measures must be taken during assembly, testing, installation, and shipping of all detector components provided by the TPC electronics consortium</a:t>
            </a:r>
          </a:p>
          <a:p>
            <a:pPr lvl="3"/>
            <a:r>
              <a:rPr lang="en-US" sz="1200" b="0" i="0" dirty="0">
                <a:solidFill>
                  <a:srgbClr val="000000"/>
                </a:solidFill>
                <a:effectLst/>
                <a:latin typeface="Calibri" panose="020F0502020204030204" pitchFamily="34" charset="0"/>
              </a:rPr>
              <a:t>These measures include using appropriate ESD-safe packing materials, appropriate clothing and gloves, wearing conducting wrist or foot straps to prevent charges from accumulating on workers’ bodies, anti-static mats to conduct harmful electric charges away from the work area, and humidity control. All laboratories with detector components provided by the TPC electronics consortium will implement these measures, including SURF.</a:t>
            </a:r>
          </a:p>
          <a:p>
            <a:pPr lvl="2"/>
            <a:r>
              <a:rPr lang="en-US" dirty="0">
                <a:solidFill>
                  <a:srgbClr val="000000"/>
                </a:solidFill>
                <a:latin typeface="Calibri" panose="020F0502020204030204" pitchFamily="34" charset="0"/>
              </a:rPr>
              <a:t>All personnel must be trained to take the appropriate preventive measures.  </a:t>
            </a:r>
          </a:p>
          <a:p>
            <a:pPr lvl="3"/>
            <a:r>
              <a:rPr lang="en-US" dirty="0">
                <a:solidFill>
                  <a:srgbClr val="000000"/>
                </a:solidFill>
                <a:latin typeface="Calibri" panose="020F0502020204030204" pitchFamily="34" charset="0"/>
              </a:rPr>
              <a:t>ESD monitor is highly recommended</a:t>
            </a:r>
          </a:p>
        </p:txBody>
      </p:sp>
      <p:sp>
        <p:nvSpPr>
          <p:cNvPr id="4" name="Date Placeholder 3">
            <a:extLst>
              <a:ext uri="{FF2B5EF4-FFF2-40B4-BE49-F238E27FC236}">
                <a16:creationId xmlns:a16="http://schemas.microsoft.com/office/drawing/2014/main" id="{5D665A6D-EFFA-D855-CFC6-B2DB77BE81BC}"/>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721993E0-4C74-64E8-CF30-72E66573598A}"/>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21DA758A-4E90-635D-2627-79A9DDF46D0E}"/>
              </a:ext>
            </a:extLst>
          </p:cNvPr>
          <p:cNvSpPr>
            <a:spLocks noGrp="1"/>
          </p:cNvSpPr>
          <p:nvPr>
            <p:ph type="sldNum" sz="quarter" idx="4"/>
          </p:nvPr>
        </p:nvSpPr>
        <p:spPr/>
        <p:txBody>
          <a:bodyPr/>
          <a:lstStyle/>
          <a:p>
            <a:pPr>
              <a:defRPr/>
            </a:pPr>
            <a:fld id="{0C39C72E-2A13-EB4D-AD45-6D4E6ACAED8D}" type="slidenum">
              <a:rPr lang="en-US" smtClean="0"/>
              <a:pPr>
                <a:defRPr/>
              </a:pPr>
              <a:t>21</a:t>
            </a:fld>
            <a:endParaRPr lang="en-US"/>
          </a:p>
        </p:txBody>
      </p:sp>
      <p:pic>
        <p:nvPicPr>
          <p:cNvPr id="10" name="Picture 9">
            <a:extLst>
              <a:ext uri="{FF2B5EF4-FFF2-40B4-BE49-F238E27FC236}">
                <a16:creationId xmlns:a16="http://schemas.microsoft.com/office/drawing/2014/main" id="{1C97A343-C958-9F11-D932-5DBA7D5E6E53}"/>
              </a:ext>
            </a:extLst>
          </p:cNvPr>
          <p:cNvPicPr>
            <a:picLocks noChangeAspect="1"/>
          </p:cNvPicPr>
          <p:nvPr/>
        </p:nvPicPr>
        <p:blipFill>
          <a:blip r:embed="rId2"/>
          <a:stretch>
            <a:fillRect/>
          </a:stretch>
        </p:blipFill>
        <p:spPr>
          <a:xfrm>
            <a:off x="534036" y="3825825"/>
            <a:ext cx="8149590" cy="1265193"/>
          </a:xfrm>
          <a:prstGeom prst="rect">
            <a:avLst/>
          </a:prstGeom>
        </p:spPr>
      </p:pic>
      <p:sp>
        <p:nvSpPr>
          <p:cNvPr id="12" name="TextBox 11">
            <a:extLst>
              <a:ext uri="{FF2B5EF4-FFF2-40B4-BE49-F238E27FC236}">
                <a16:creationId xmlns:a16="http://schemas.microsoft.com/office/drawing/2014/main" id="{E60316F5-AB8D-FA47-92D9-E289E4806B93}"/>
              </a:ext>
            </a:extLst>
          </p:cNvPr>
          <p:cNvSpPr txBox="1"/>
          <p:nvPr/>
        </p:nvSpPr>
        <p:spPr>
          <a:xfrm>
            <a:off x="1729740" y="5205903"/>
            <a:ext cx="6004560" cy="369332"/>
          </a:xfrm>
          <a:prstGeom prst="rect">
            <a:avLst/>
          </a:prstGeom>
          <a:noFill/>
        </p:spPr>
        <p:txBody>
          <a:bodyPr wrap="square">
            <a:spAutoFit/>
          </a:bodyPr>
          <a:lstStyle/>
          <a:p>
            <a:r>
              <a:rPr lang="en-US" b="1" i="0" dirty="0">
                <a:effectLst/>
                <a:latin typeface="Calibri" panose="020F0502020204030204" pitchFamily="34" charset="0"/>
              </a:rPr>
              <a:t>TPC electronics consortium comply with DUNE STANDARD</a:t>
            </a:r>
            <a:endParaRPr lang="en-US" b="1" dirty="0"/>
          </a:p>
        </p:txBody>
      </p:sp>
    </p:spTree>
    <p:extLst>
      <p:ext uri="{BB962C8B-B14F-4D97-AF65-F5344CB8AC3E}">
        <p14:creationId xmlns:p14="http://schemas.microsoft.com/office/powerpoint/2010/main" val="2007169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7D04-62E9-CC78-2CE8-1C177F65CE98}"/>
              </a:ext>
            </a:extLst>
          </p:cNvPr>
          <p:cNvSpPr>
            <a:spLocks noGrp="1"/>
          </p:cNvSpPr>
          <p:nvPr>
            <p:ph type="title"/>
          </p:nvPr>
        </p:nvSpPr>
        <p:spPr/>
        <p:txBody>
          <a:bodyPr/>
          <a:lstStyle/>
          <a:p>
            <a:r>
              <a:rPr lang="en-US" dirty="0"/>
              <a:t>ESD protection for ASICs / CE boards</a:t>
            </a:r>
          </a:p>
        </p:txBody>
      </p:sp>
      <p:sp>
        <p:nvSpPr>
          <p:cNvPr id="3" name="Content Placeholder 2">
            <a:extLst>
              <a:ext uri="{FF2B5EF4-FFF2-40B4-BE49-F238E27FC236}">
                <a16:creationId xmlns:a16="http://schemas.microsoft.com/office/drawing/2014/main" id="{EDF3618B-32CF-14FC-D7CA-EA503DBD43F7}"/>
              </a:ext>
            </a:extLst>
          </p:cNvPr>
          <p:cNvSpPr>
            <a:spLocks noGrp="1"/>
          </p:cNvSpPr>
          <p:nvPr>
            <p:ph idx="11"/>
          </p:nvPr>
        </p:nvSpPr>
        <p:spPr>
          <a:xfrm>
            <a:off x="324486" y="905774"/>
            <a:ext cx="8468993" cy="2374295"/>
          </a:xfrm>
        </p:spPr>
        <p:txBody>
          <a:bodyPr>
            <a:normAutofit fontScale="92500" lnSpcReduction="20000"/>
          </a:bodyPr>
          <a:lstStyle/>
          <a:p>
            <a:r>
              <a:rPr lang="en-US" sz="2000" b="1" dirty="0">
                <a:solidFill>
                  <a:srgbClr val="000000"/>
                </a:solidFill>
                <a:latin typeface="Calibri" panose="020F0502020204030204" pitchFamily="34" charset="0"/>
              </a:rPr>
              <a:t>K</a:t>
            </a:r>
            <a:r>
              <a:rPr lang="en-US" sz="2000" b="1" i="0" dirty="0">
                <a:solidFill>
                  <a:srgbClr val="000000"/>
                </a:solidFill>
                <a:effectLst/>
                <a:latin typeface="Calibri" panose="020F0502020204030204" pitchFamily="34" charset="0"/>
              </a:rPr>
              <a:t>eep ASICs / CE boards (FEMB, WIB, PTC, etc.) and everything that comes in close proximity to them at ESD ground potential</a:t>
            </a:r>
            <a:r>
              <a:rPr lang="en-US" sz="2000" b="0" i="0" dirty="0">
                <a:solidFill>
                  <a:srgbClr val="000000"/>
                </a:solidFill>
                <a:effectLst/>
                <a:latin typeface="Calibri" panose="020F0502020204030204" pitchFamily="34" charset="0"/>
              </a:rPr>
              <a:t>.</a:t>
            </a:r>
          </a:p>
          <a:p>
            <a:pPr lvl="1"/>
            <a:r>
              <a:rPr lang="en-US" sz="1400" b="0" i="0" dirty="0">
                <a:solidFill>
                  <a:srgbClr val="000000"/>
                </a:solidFill>
                <a:effectLst/>
                <a:latin typeface="Calibri" panose="020F0502020204030204" pitchFamily="34" charset="0"/>
              </a:rPr>
              <a:t>Any person </a:t>
            </a:r>
            <a:r>
              <a:rPr lang="en-US" sz="1400" dirty="0">
                <a:solidFill>
                  <a:srgbClr val="000000"/>
                </a:solidFill>
                <a:latin typeface="Calibri" panose="020F0502020204030204" pitchFamily="34" charset="0"/>
              </a:rPr>
              <a:t>handling ASICs / CE boards must </a:t>
            </a:r>
            <a:r>
              <a:rPr lang="en-US" sz="1400" b="0" i="0" dirty="0">
                <a:solidFill>
                  <a:srgbClr val="000000"/>
                </a:solidFill>
                <a:effectLst/>
                <a:latin typeface="Calibri" panose="020F0502020204030204" pitchFamily="34" charset="0"/>
              </a:rPr>
              <a:t>be grounded either with a wrist strap or ESD protective footwear, used in conjunction with a conductive or static dissipative floor or floor mat</a:t>
            </a:r>
          </a:p>
          <a:p>
            <a:pPr lvl="1"/>
            <a:r>
              <a:rPr lang="en-US" sz="1400" dirty="0">
                <a:solidFill>
                  <a:srgbClr val="000000"/>
                </a:solidFill>
                <a:latin typeface="Calibri" panose="020F0502020204030204" pitchFamily="34" charset="0"/>
              </a:rPr>
              <a:t>The work surface where ASICs / CE boards are placed for handing, processing, testing, and so forth, must be made of static dissipative material and be grounded to ESD ground. </a:t>
            </a:r>
          </a:p>
          <a:p>
            <a:pPr lvl="1"/>
            <a:r>
              <a:rPr lang="en-US" sz="1400" dirty="0">
                <a:solidFill>
                  <a:srgbClr val="000000"/>
                </a:solidFill>
                <a:latin typeface="Calibri" panose="020F0502020204030204" pitchFamily="34" charset="0"/>
              </a:rPr>
              <a:t>All insulator materials either must be removed from the work area or they must be neutralized with an ionizer.  </a:t>
            </a:r>
          </a:p>
          <a:p>
            <a:pPr lvl="1"/>
            <a:r>
              <a:rPr lang="en-US" sz="1400" dirty="0">
                <a:solidFill>
                  <a:srgbClr val="000000"/>
                </a:solidFill>
                <a:latin typeface="Calibri" panose="020F0502020204030204" pitchFamily="34" charset="0"/>
              </a:rPr>
              <a:t>Static generating clothes should be covered up with an ESD protective smock. </a:t>
            </a:r>
          </a:p>
          <a:p>
            <a:pPr lvl="1"/>
            <a:r>
              <a:rPr lang="en-US" sz="1400" dirty="0">
                <a:solidFill>
                  <a:srgbClr val="000000"/>
                </a:solidFill>
                <a:latin typeface="Calibri" panose="020F0502020204030204" pitchFamily="34" charset="0"/>
              </a:rPr>
              <a:t>When ASICs / CE boards are being stored, transferred between operations or workstations, or shipped, they must be maintained in a Faraday shield container whose inside surface (touching the ASICs) is static dissipative. </a:t>
            </a:r>
          </a:p>
          <a:p>
            <a:pPr lvl="1"/>
            <a:endParaRPr lang="en-US" dirty="0"/>
          </a:p>
        </p:txBody>
      </p:sp>
      <p:sp>
        <p:nvSpPr>
          <p:cNvPr id="4" name="Date Placeholder 3">
            <a:extLst>
              <a:ext uri="{FF2B5EF4-FFF2-40B4-BE49-F238E27FC236}">
                <a16:creationId xmlns:a16="http://schemas.microsoft.com/office/drawing/2014/main" id="{45DB8DD9-37C3-3F54-7207-AE3D1C6D7F4C}"/>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19C8BC2D-8037-8D71-BBE2-80A0BDF48258}"/>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F4120543-FB86-6630-14A0-9529743BEDA9}"/>
              </a:ext>
            </a:extLst>
          </p:cNvPr>
          <p:cNvSpPr>
            <a:spLocks noGrp="1"/>
          </p:cNvSpPr>
          <p:nvPr>
            <p:ph type="sldNum" sz="quarter" idx="4"/>
          </p:nvPr>
        </p:nvSpPr>
        <p:spPr/>
        <p:txBody>
          <a:bodyPr/>
          <a:lstStyle/>
          <a:p>
            <a:pPr>
              <a:defRPr/>
            </a:pPr>
            <a:fld id="{0C39C72E-2A13-EB4D-AD45-6D4E6ACAED8D}" type="slidenum">
              <a:rPr lang="en-US" smtClean="0"/>
              <a:pPr>
                <a:defRPr/>
              </a:pPr>
              <a:t>22</a:t>
            </a:fld>
            <a:endParaRPr lang="en-US"/>
          </a:p>
        </p:txBody>
      </p:sp>
      <p:pic>
        <p:nvPicPr>
          <p:cNvPr id="2051" name="Picture 3">
            <a:extLst>
              <a:ext uri="{FF2B5EF4-FFF2-40B4-BE49-F238E27FC236}">
                <a16:creationId xmlns:a16="http://schemas.microsoft.com/office/drawing/2014/main" id="{83C15AC2-5584-CAEC-309A-F51A8B6D3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86" y="3429000"/>
            <a:ext cx="4658994" cy="23742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8CA01FD-9617-9D78-AA52-006EB2E6A2A4}"/>
              </a:ext>
            </a:extLst>
          </p:cNvPr>
          <p:cNvSpPr txBox="1"/>
          <p:nvPr/>
        </p:nvSpPr>
        <p:spPr>
          <a:xfrm>
            <a:off x="4899660" y="3284293"/>
            <a:ext cx="4023360" cy="1231106"/>
          </a:xfrm>
          <a:prstGeom prst="rect">
            <a:avLst/>
          </a:prstGeom>
          <a:noFill/>
        </p:spPr>
        <p:txBody>
          <a:bodyPr wrap="square">
            <a:spAutoFit/>
          </a:bodyPr>
          <a:lstStyle/>
          <a:p>
            <a:r>
              <a:rPr lang="en-US" sz="1400" b="0" i="0" dirty="0">
                <a:solidFill>
                  <a:srgbClr val="000000"/>
                </a:solidFill>
                <a:effectLst/>
                <a:latin typeface="WordVisi_MSFontService"/>
              </a:rPr>
              <a:t>Standard ANSI/ESD S6.1 recommends</a:t>
            </a:r>
          </a:p>
          <a:p>
            <a:pPr marL="342900" indent="-342900">
              <a:buAutoNum type="arabicPeriod"/>
            </a:pPr>
            <a:r>
              <a:rPr lang="en-US" sz="1200" b="0" i="0" dirty="0">
                <a:solidFill>
                  <a:srgbClr val="000000"/>
                </a:solidFill>
                <a:effectLst/>
                <a:latin typeface="Calibri" panose="020F0502020204030204" pitchFamily="34" charset="0"/>
              </a:rPr>
              <a:t>Grounding all components of the workstation and personnel to the same electrical ground point </a:t>
            </a:r>
            <a:endParaRPr lang="en-US" sz="1200" dirty="0">
              <a:solidFill>
                <a:srgbClr val="000000"/>
              </a:solidFill>
              <a:latin typeface="WordVisi_MSFontService"/>
            </a:endParaRPr>
          </a:p>
          <a:p>
            <a:pPr marL="342900" indent="-342900">
              <a:buAutoNum type="arabicPeriod"/>
            </a:pPr>
            <a:r>
              <a:rPr lang="en-US" sz="1200" b="0" i="0" dirty="0">
                <a:solidFill>
                  <a:srgbClr val="000000"/>
                </a:solidFill>
                <a:effectLst/>
                <a:latin typeface="Calibri" panose="020F0502020204030204" pitchFamily="34" charset="0"/>
              </a:rPr>
              <a:t>Connecting the common point ground to the equipment grounding conductor or the third wire electrical ground connection </a:t>
            </a:r>
            <a:endParaRPr lang="en-US" sz="1200" dirty="0"/>
          </a:p>
        </p:txBody>
      </p:sp>
      <p:sp>
        <p:nvSpPr>
          <p:cNvPr id="10" name="TextBox 9">
            <a:extLst>
              <a:ext uri="{FF2B5EF4-FFF2-40B4-BE49-F238E27FC236}">
                <a16:creationId xmlns:a16="http://schemas.microsoft.com/office/drawing/2014/main" id="{56760C1B-07B0-2BBF-1374-C7A40D6C7548}"/>
              </a:ext>
            </a:extLst>
          </p:cNvPr>
          <p:cNvSpPr txBox="1"/>
          <p:nvPr/>
        </p:nvSpPr>
        <p:spPr>
          <a:xfrm>
            <a:off x="5044440" y="4729442"/>
            <a:ext cx="3878580" cy="1169551"/>
          </a:xfrm>
          <a:prstGeom prst="rect">
            <a:avLst/>
          </a:prstGeom>
          <a:noFill/>
        </p:spPr>
        <p:txBody>
          <a:bodyPr wrap="square">
            <a:spAutoFit/>
          </a:bodyPr>
          <a:lstStyle/>
          <a:p>
            <a:r>
              <a:rPr lang="en-US" sz="1400" b="1" i="0" dirty="0">
                <a:solidFill>
                  <a:srgbClr val="000000"/>
                </a:solidFill>
                <a:effectLst/>
                <a:latin typeface="Calibri" panose="020F0502020204030204" pitchFamily="34" charset="0"/>
              </a:rPr>
              <a:t>Any work on DUNE ASICs (installation in sockets, inspection, testing, etc.) must be performed only at ESD-safe workstation designed according to the above guidelines. The work must be performed by trained personnel</a:t>
            </a:r>
            <a:r>
              <a:rPr lang="en-US" sz="1400" b="0" i="0" dirty="0">
                <a:solidFill>
                  <a:srgbClr val="000000"/>
                </a:solidFill>
                <a:effectLst/>
                <a:latin typeface="Calibri" panose="020F0502020204030204" pitchFamily="34" charset="0"/>
              </a:rPr>
              <a:t>.  </a:t>
            </a:r>
            <a:endParaRPr lang="en-US" sz="1400" dirty="0"/>
          </a:p>
        </p:txBody>
      </p:sp>
    </p:spTree>
    <p:extLst>
      <p:ext uri="{BB962C8B-B14F-4D97-AF65-F5344CB8AC3E}">
        <p14:creationId xmlns:p14="http://schemas.microsoft.com/office/powerpoint/2010/main" val="4265671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303" name="Google Shape;303;p19"/>
          <p:cNvPicPr preferRelativeResize="0"/>
          <p:nvPr/>
        </p:nvPicPr>
        <p:blipFill rotWithShape="1">
          <a:blip r:embed="rId3">
            <a:alphaModFix/>
          </a:blip>
          <a:srcRect/>
          <a:stretch/>
        </p:blipFill>
        <p:spPr>
          <a:xfrm>
            <a:off x="313215" y="2472432"/>
            <a:ext cx="3798618" cy="2923185"/>
          </a:xfrm>
          <a:prstGeom prst="rect">
            <a:avLst/>
          </a:prstGeom>
          <a:noFill/>
          <a:ln>
            <a:noFill/>
          </a:ln>
        </p:spPr>
      </p:pic>
      <p:sp>
        <p:nvSpPr>
          <p:cNvPr id="299" name="Google Shape;299;p19"/>
          <p:cNvSpPr txBox="1">
            <a:spLocks noGrp="1"/>
          </p:cNvSpPr>
          <p:nvPr>
            <p:ph type="title"/>
          </p:nvPr>
        </p:nvSpPr>
        <p:spPr>
          <a:xfrm>
            <a:off x="428625" y="0"/>
            <a:ext cx="82867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US" sz="2400" dirty="0"/>
              <a:t>ESD Protected Area in Electronic circuit test</a:t>
            </a:r>
            <a:endParaRPr dirty="0"/>
          </a:p>
        </p:txBody>
      </p:sp>
      <p:sp>
        <p:nvSpPr>
          <p:cNvPr id="300" name="Google Shape;300;p19"/>
          <p:cNvSpPr txBox="1">
            <a:spLocks noGrp="1"/>
          </p:cNvSpPr>
          <p:nvPr>
            <p:ph type="sldNum" idx="12"/>
          </p:nvPr>
        </p:nvSpPr>
        <p:spPr>
          <a:xfrm>
            <a:off x="8391010" y="6316596"/>
            <a:ext cx="324365" cy="365125"/>
          </a:xfrm>
          <a:prstGeom prst="rect">
            <a:avLst/>
          </a:prstGeom>
          <a:noFill/>
          <a:ln>
            <a:noFill/>
          </a:ln>
        </p:spPr>
        <p:txBody>
          <a:bodyPr spcFirstLastPara="1" wrap="square" lIns="0" tIns="0" rIns="45700" bIns="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301" name="Google Shape;301;p19"/>
          <p:cNvSpPr txBox="1"/>
          <p:nvPr/>
        </p:nvSpPr>
        <p:spPr>
          <a:xfrm>
            <a:off x="428700" y="814207"/>
            <a:ext cx="8715300" cy="1569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In the DUNE experiment, there are more than 100 k ASIC chips need to be tested. The ESD Monitors are used to constantly test the connection of the person, the wristband and the coiled cord to help ensure that people remain grounded. </a:t>
            </a:r>
            <a:endParaRPr dirty="0"/>
          </a:p>
          <a:p>
            <a:pPr marL="0" marR="0" lvl="0" indent="0" algn="l" rtl="0">
              <a:spcBef>
                <a:spcPts val="0"/>
              </a:spcBef>
              <a:spcAft>
                <a:spcPts val="0"/>
              </a:spcAft>
              <a:buNone/>
            </a:pPr>
            <a:r>
              <a:rPr lang="en-US" sz="1600" dirty="0">
                <a:solidFill>
                  <a:schemeClr val="dk1"/>
                </a:solidFill>
                <a:latin typeface="Arial"/>
                <a:ea typeface="Arial"/>
                <a:cs typeface="Arial"/>
                <a:sym typeface="Arial"/>
              </a:rPr>
              <a:t>To </a:t>
            </a:r>
            <a:r>
              <a:rPr lang="en-US" sz="1600" b="0" i="0" u="none" strike="noStrike" dirty="0">
                <a:solidFill>
                  <a:srgbClr val="000000"/>
                </a:solidFill>
                <a:latin typeface="Arial"/>
                <a:ea typeface="Arial"/>
                <a:cs typeface="Arial"/>
                <a:sym typeface="Arial"/>
              </a:rPr>
              <a:t>minimize the chance of damaging ESD sensitive devices, an ESD protected area, which is an area that is equipped with the ESD control items, is recommended to used as a standard test platform. </a:t>
            </a:r>
            <a:endParaRPr dirty="0"/>
          </a:p>
        </p:txBody>
      </p:sp>
      <p:sp>
        <p:nvSpPr>
          <p:cNvPr id="302" name="Google Shape;302;p19"/>
          <p:cNvSpPr txBox="1"/>
          <p:nvPr/>
        </p:nvSpPr>
        <p:spPr>
          <a:xfrm>
            <a:off x="4316095" y="2133551"/>
            <a:ext cx="4913700"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chemeClr val="dk1"/>
                </a:solidFill>
                <a:latin typeface="Arial"/>
                <a:ea typeface="Arial"/>
                <a:cs typeface="Arial"/>
                <a:sym typeface="Arial"/>
              </a:rPr>
              <a:t>A protected area is also referred to </a:t>
            </a:r>
            <a:r>
              <a:rPr lang="en-US" sz="1600" b="0" i="0" dirty="0">
                <a:solidFill>
                  <a:srgbClr val="000000"/>
                </a:solidFill>
                <a:latin typeface="Arial"/>
                <a:ea typeface="Arial"/>
                <a:cs typeface="Arial"/>
                <a:sym typeface="Arial"/>
              </a:rPr>
              <a:t>a “static-safe” area,</a:t>
            </a:r>
            <a:r>
              <a:rPr lang="en-US" sz="1600" dirty="0">
                <a:solidFill>
                  <a:schemeClr val="dk1"/>
                </a:solidFill>
                <a:latin typeface="Arial"/>
                <a:ea typeface="Arial"/>
                <a:cs typeface="Arial"/>
                <a:sym typeface="Arial"/>
              </a:rPr>
              <a:t> a permanent workstation within room or an entire factory. The main component include:</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en-US" sz="1200" b="0" i="0" u="none" strike="noStrike" dirty="0">
                <a:solidFill>
                  <a:srgbClr val="000000"/>
                </a:solidFill>
                <a:latin typeface="Times New Roman"/>
                <a:ea typeface="Times New Roman"/>
                <a:cs typeface="Times New Roman"/>
                <a:sym typeface="Times New Roman"/>
              </a:rPr>
              <a:t>1 </a:t>
            </a:r>
            <a:r>
              <a:rPr lang="en-US" sz="1200" b="0" i="0" u="none" strike="noStrike" dirty="0">
                <a:latin typeface="Times New Roman"/>
                <a:ea typeface="Times New Roman"/>
                <a:cs typeface="Times New Roman"/>
                <a:sym typeface="Times New Roman"/>
              </a:rPr>
              <a:t>Bench Top </a:t>
            </a:r>
            <a:r>
              <a:rPr lang="en-US" sz="1200" b="0" i="0" u="none" strike="noStrike" dirty="0" err="1">
                <a:latin typeface="Times New Roman"/>
                <a:ea typeface="Times New Roman"/>
                <a:cs typeface="Times New Roman"/>
                <a:sym typeface="Times New Roman"/>
              </a:rPr>
              <a:t>Ionisers</a:t>
            </a:r>
            <a:r>
              <a:rPr lang="en-US" sz="1200" b="0" i="0" u="none" strike="noStrike" dirty="0">
                <a:latin typeface="Times New Roman"/>
                <a:ea typeface="Times New Roman"/>
                <a:cs typeface="Times New Roman"/>
                <a:sym typeface="Times New Roman"/>
              </a:rPr>
              <a:t> 		13 Data Acquisition</a:t>
            </a:r>
            <a:endParaRPr sz="1200" b="0" dirty="0">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latin typeface="Times New Roman"/>
                <a:ea typeface="Times New Roman"/>
                <a:cs typeface="Times New Roman"/>
                <a:sym typeface="Times New Roman"/>
              </a:rPr>
              <a:t>2 ESD Packaging Containers 		14 PCB Storage</a:t>
            </a:r>
            <a:endParaRPr sz="1200" b="0" dirty="0">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latin typeface="Times New Roman"/>
                <a:ea typeface="Times New Roman"/>
                <a:cs typeface="Times New Roman"/>
                <a:sym typeface="Times New Roman"/>
              </a:rPr>
              <a:t>3 Earth Bonding Point Bar 		15 Signs and Labels</a:t>
            </a:r>
            <a:endParaRPr sz="1200" b="0" dirty="0">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latin typeface="Times New Roman"/>
                <a:ea typeface="Times New Roman"/>
                <a:cs typeface="Times New Roman"/>
                <a:sym typeface="Times New Roman"/>
              </a:rPr>
              <a:t>4 ESD Testers and Monitors 		16 Floor Marking Tape</a:t>
            </a:r>
            <a:endParaRPr sz="1200" b="0" dirty="0">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latin typeface="Times New Roman"/>
                <a:ea typeface="Times New Roman"/>
                <a:cs typeface="Times New Roman"/>
                <a:sym typeface="Times New Roman"/>
              </a:rPr>
              <a:t>5 ESD tape 			17 Floor Mats</a:t>
            </a:r>
            <a:endParaRPr sz="1200" b="0" dirty="0">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latin typeface="Times New Roman"/>
                <a:ea typeface="Times New Roman"/>
                <a:cs typeface="Times New Roman"/>
                <a:sym typeface="Times New Roman"/>
              </a:rPr>
              <a:t>6 </a:t>
            </a:r>
            <a:r>
              <a:rPr lang="en-US" sz="1200" b="0" i="0" u="none" strike="noStrike" dirty="0" err="1">
                <a:latin typeface="Times New Roman"/>
                <a:ea typeface="Times New Roman"/>
                <a:cs typeface="Times New Roman"/>
                <a:sym typeface="Times New Roman"/>
              </a:rPr>
              <a:t>Menda</a:t>
            </a:r>
            <a:r>
              <a:rPr lang="en-US" sz="1200" b="0" i="0" u="none" strike="noStrike" dirty="0">
                <a:latin typeface="Times New Roman"/>
                <a:ea typeface="Times New Roman"/>
                <a:cs typeface="Times New Roman"/>
                <a:sym typeface="Times New Roman"/>
              </a:rPr>
              <a:t> Probes 		18 Wrist Straps</a:t>
            </a:r>
            <a:endParaRPr sz="1200" b="0" dirty="0">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latin typeface="Times New Roman"/>
                <a:ea typeface="Times New Roman"/>
                <a:cs typeface="Times New Roman"/>
                <a:sym typeface="Times New Roman"/>
              </a:rPr>
              <a:t>7 </a:t>
            </a:r>
            <a:r>
              <a:rPr lang="en-US" sz="1200" b="0" i="0" u="none" strike="noStrike" dirty="0" err="1">
                <a:latin typeface="Times New Roman"/>
                <a:ea typeface="Times New Roman"/>
                <a:cs typeface="Times New Roman"/>
                <a:sym typeface="Times New Roman"/>
              </a:rPr>
              <a:t>Menda</a:t>
            </a:r>
            <a:r>
              <a:rPr lang="en-US" sz="1200" b="0" i="0" u="none" strike="noStrike" dirty="0">
                <a:latin typeface="Times New Roman"/>
                <a:ea typeface="Times New Roman"/>
                <a:cs typeface="Times New Roman"/>
                <a:sym typeface="Times New Roman"/>
              </a:rPr>
              <a:t> Dispensing Bottles 		19 Foot Grounders</a:t>
            </a:r>
            <a:endParaRPr sz="1200" b="0" dirty="0">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latin typeface="Times New Roman"/>
                <a:ea typeface="Times New Roman"/>
                <a:cs typeface="Times New Roman"/>
                <a:sym typeface="Times New Roman"/>
              </a:rPr>
              <a:t>8 Dissipative Worksurface Mats 	20 Static Control Garments</a:t>
            </a:r>
            <a:endParaRPr sz="1200" b="0" dirty="0">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latin typeface="Times New Roman"/>
                <a:ea typeface="Times New Roman"/>
                <a:cs typeface="Times New Roman"/>
                <a:sym typeface="Times New Roman"/>
              </a:rPr>
              <a:t>9 Surface Resistance Meters 		21 Floor Maintenance</a:t>
            </a:r>
            <a:endParaRPr sz="1200" b="0" dirty="0">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latin typeface="Times New Roman"/>
                <a:ea typeface="Times New Roman"/>
                <a:cs typeface="Times New Roman"/>
                <a:sym typeface="Times New Roman"/>
              </a:rPr>
              <a:t>10 Grounding Cords 	</a:t>
            </a:r>
            <a:r>
              <a:rPr lang="en-US" sz="1200" b="0" i="0" u="none" strike="noStrike" dirty="0">
                <a:solidFill>
                  <a:srgbClr val="000000"/>
                </a:solidFill>
                <a:latin typeface="Times New Roman"/>
                <a:ea typeface="Times New Roman"/>
                <a:cs typeface="Times New Roman"/>
                <a:sym typeface="Times New Roman"/>
              </a:rPr>
              <a:t>	22 Waste Bins and Liners</a:t>
            </a:r>
            <a:endParaRPr sz="1200" b="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solidFill>
                  <a:srgbClr val="000000"/>
                </a:solidFill>
                <a:latin typeface="Times New Roman"/>
                <a:ea typeface="Times New Roman"/>
                <a:cs typeface="Times New Roman"/>
                <a:sym typeface="Times New Roman"/>
              </a:rPr>
              <a:t>11 Overhead </a:t>
            </a:r>
            <a:r>
              <a:rPr lang="en-US" sz="1200" b="0" i="0" u="none" strike="noStrike" dirty="0" err="1">
                <a:solidFill>
                  <a:srgbClr val="000000"/>
                </a:solidFill>
                <a:latin typeface="Times New Roman"/>
                <a:ea typeface="Times New Roman"/>
                <a:cs typeface="Times New Roman"/>
                <a:sym typeface="Times New Roman"/>
              </a:rPr>
              <a:t>Ionisers</a:t>
            </a:r>
            <a:r>
              <a:rPr lang="en-US" sz="1200" b="0" i="0" u="none" strike="noStrike" dirty="0">
                <a:solidFill>
                  <a:srgbClr val="000000"/>
                </a:solidFill>
                <a:latin typeface="Times New Roman"/>
                <a:ea typeface="Times New Roman"/>
                <a:cs typeface="Times New Roman"/>
                <a:sym typeface="Times New Roman"/>
              </a:rPr>
              <a:t> 		23 Document Handling</a:t>
            </a:r>
            <a:endParaRPr sz="1200" b="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200" b="0" i="0" u="none" strike="noStrike" dirty="0">
                <a:solidFill>
                  <a:srgbClr val="000000"/>
                </a:solidFill>
                <a:latin typeface="Times New Roman"/>
                <a:ea typeface="Times New Roman"/>
                <a:cs typeface="Times New Roman"/>
                <a:sym typeface="Times New Roman"/>
              </a:rPr>
              <a:t>12 Shielding Bags 		24 Floor Tiles</a:t>
            </a:r>
            <a:endParaRPr sz="1200" dirty="0">
              <a:solidFill>
                <a:schemeClr val="dk1"/>
              </a:solidFill>
              <a:latin typeface="Times New Roman"/>
              <a:ea typeface="Times New Roman"/>
              <a:cs typeface="Times New Roman"/>
              <a:sym typeface="Times New Roman"/>
            </a:endParaRPr>
          </a:p>
        </p:txBody>
      </p:sp>
      <p:sp>
        <p:nvSpPr>
          <p:cNvPr id="2" name="TextBox 1">
            <a:extLst>
              <a:ext uri="{FF2B5EF4-FFF2-40B4-BE49-F238E27FC236}">
                <a16:creationId xmlns:a16="http://schemas.microsoft.com/office/drawing/2014/main" id="{3EC0FDC6-D01A-8D3A-D3DA-40B1615C9110}"/>
              </a:ext>
            </a:extLst>
          </p:cNvPr>
          <p:cNvSpPr txBox="1"/>
          <p:nvPr/>
        </p:nvSpPr>
        <p:spPr>
          <a:xfrm>
            <a:off x="550417" y="5716107"/>
            <a:ext cx="8291744" cy="523220"/>
          </a:xfrm>
          <a:prstGeom prst="rect">
            <a:avLst/>
          </a:prstGeom>
          <a:noFill/>
        </p:spPr>
        <p:txBody>
          <a:bodyPr wrap="square" rtlCol="0">
            <a:spAutoFit/>
          </a:bodyPr>
          <a:lstStyle/>
          <a:p>
            <a:r>
              <a:rPr lang="en-US" b="1" dirty="0"/>
              <a:t>A fully ESD-safe workbench is being built and evaluated at BNL, which will help multiple test sites in future building the similar workbenches.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7D04-62E9-CC78-2CE8-1C177F65CE98}"/>
              </a:ext>
            </a:extLst>
          </p:cNvPr>
          <p:cNvSpPr>
            <a:spLocks noGrp="1"/>
          </p:cNvSpPr>
          <p:nvPr>
            <p:ph type="title"/>
          </p:nvPr>
        </p:nvSpPr>
        <p:spPr/>
        <p:txBody>
          <a:bodyPr/>
          <a:lstStyle/>
          <a:p>
            <a:r>
              <a:rPr lang="en-US" dirty="0"/>
              <a:t>ESD monitor</a:t>
            </a:r>
          </a:p>
        </p:txBody>
      </p:sp>
      <p:sp>
        <p:nvSpPr>
          <p:cNvPr id="4" name="Date Placeholder 3">
            <a:extLst>
              <a:ext uri="{FF2B5EF4-FFF2-40B4-BE49-F238E27FC236}">
                <a16:creationId xmlns:a16="http://schemas.microsoft.com/office/drawing/2014/main" id="{45DB8DD9-37C3-3F54-7207-AE3D1C6D7F4C}"/>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19C8BC2D-8037-8D71-BBE2-80A0BDF48258}"/>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F4120543-FB86-6630-14A0-9529743BEDA9}"/>
              </a:ext>
            </a:extLst>
          </p:cNvPr>
          <p:cNvSpPr>
            <a:spLocks noGrp="1"/>
          </p:cNvSpPr>
          <p:nvPr>
            <p:ph type="sldNum" sz="quarter" idx="4"/>
          </p:nvPr>
        </p:nvSpPr>
        <p:spPr/>
        <p:txBody>
          <a:bodyPr/>
          <a:lstStyle/>
          <a:p>
            <a:pPr>
              <a:defRPr/>
            </a:pPr>
            <a:fld id="{0C39C72E-2A13-EB4D-AD45-6D4E6ACAED8D}" type="slidenum">
              <a:rPr lang="en-US" smtClean="0"/>
              <a:pPr>
                <a:defRPr/>
              </a:pPr>
              <a:t>24</a:t>
            </a:fld>
            <a:endParaRPr lang="en-US"/>
          </a:p>
        </p:txBody>
      </p:sp>
      <p:sp>
        <p:nvSpPr>
          <p:cNvPr id="9" name="Content Placeholder 8">
            <a:extLst>
              <a:ext uri="{FF2B5EF4-FFF2-40B4-BE49-F238E27FC236}">
                <a16:creationId xmlns:a16="http://schemas.microsoft.com/office/drawing/2014/main" id="{156F8B54-ED7B-A59C-285C-9F8678F70135}"/>
              </a:ext>
            </a:extLst>
          </p:cNvPr>
          <p:cNvSpPr>
            <a:spLocks noGrp="1"/>
          </p:cNvSpPr>
          <p:nvPr>
            <p:ph idx="11"/>
          </p:nvPr>
        </p:nvSpPr>
        <p:spPr/>
        <p:txBody>
          <a:bodyPr/>
          <a:lstStyle/>
          <a:p>
            <a:r>
              <a:rPr lang="en-US" sz="1200" dirty="0">
                <a:solidFill>
                  <a:srgbClr val="0432FF"/>
                </a:solidFill>
                <a:latin typeface="Arial"/>
                <a:ea typeface="Arial"/>
                <a:cs typeface="Arial"/>
                <a:sym typeface="Arial"/>
              </a:rPr>
              <a:t>A typical ESD monitor </a:t>
            </a:r>
            <a:r>
              <a:rPr lang="en-US" sz="1200" dirty="0">
                <a:solidFill>
                  <a:schemeClr val="dk1"/>
                </a:solidFill>
                <a:latin typeface="Arial"/>
                <a:ea typeface="Arial"/>
                <a:cs typeface="Arial"/>
                <a:sym typeface="Arial"/>
              </a:rPr>
              <a:t>is set in protection architecture and mainly includes monitor, remotes, power supply, mat cord and mechanical fixed part. The monitor powered by AC adapter and all GND cable snap to the ground. When operators start working, the wrist strap should link with the monitor on itself or the remote part. Then, the voltage status are under an effective monitoring.</a:t>
            </a:r>
            <a:endParaRPr lang="en-US" sz="1200" dirty="0"/>
          </a:p>
          <a:p>
            <a:endParaRPr lang="en-US" dirty="0"/>
          </a:p>
        </p:txBody>
      </p:sp>
      <p:pic>
        <p:nvPicPr>
          <p:cNvPr id="11" name="Google Shape;111;p3">
            <a:extLst>
              <a:ext uri="{FF2B5EF4-FFF2-40B4-BE49-F238E27FC236}">
                <a16:creationId xmlns:a16="http://schemas.microsoft.com/office/drawing/2014/main" id="{2082D8A1-17B2-5AFA-EB2E-0F3812D34F70}"/>
              </a:ext>
            </a:extLst>
          </p:cNvPr>
          <p:cNvPicPr preferRelativeResize="0"/>
          <p:nvPr/>
        </p:nvPicPr>
        <p:blipFill rotWithShape="1">
          <a:blip r:embed="rId2">
            <a:alphaModFix/>
          </a:blip>
          <a:srcRect/>
          <a:stretch/>
        </p:blipFill>
        <p:spPr>
          <a:xfrm>
            <a:off x="394840" y="1902571"/>
            <a:ext cx="2927480" cy="1876383"/>
          </a:xfrm>
          <a:prstGeom prst="rect">
            <a:avLst/>
          </a:prstGeom>
          <a:noFill/>
          <a:ln>
            <a:noFill/>
          </a:ln>
        </p:spPr>
      </p:pic>
      <p:pic>
        <p:nvPicPr>
          <p:cNvPr id="12" name="Google Shape;128;p5">
            <a:extLst>
              <a:ext uri="{FF2B5EF4-FFF2-40B4-BE49-F238E27FC236}">
                <a16:creationId xmlns:a16="http://schemas.microsoft.com/office/drawing/2014/main" id="{425B2C07-ADEA-A2D1-7B9D-4FE4CD97F88C}"/>
              </a:ext>
            </a:extLst>
          </p:cNvPr>
          <p:cNvPicPr preferRelativeResize="0"/>
          <p:nvPr/>
        </p:nvPicPr>
        <p:blipFill rotWithShape="1">
          <a:blip r:embed="rId3">
            <a:alphaModFix/>
          </a:blip>
          <a:srcRect/>
          <a:stretch/>
        </p:blipFill>
        <p:spPr>
          <a:xfrm>
            <a:off x="3767719" y="1902571"/>
            <a:ext cx="2053963" cy="2053963"/>
          </a:xfrm>
          <a:prstGeom prst="rect">
            <a:avLst/>
          </a:prstGeom>
          <a:noFill/>
          <a:ln>
            <a:noFill/>
          </a:ln>
        </p:spPr>
      </p:pic>
      <p:pic>
        <p:nvPicPr>
          <p:cNvPr id="13" name="Google Shape;129;p5">
            <a:extLst>
              <a:ext uri="{FF2B5EF4-FFF2-40B4-BE49-F238E27FC236}">
                <a16:creationId xmlns:a16="http://schemas.microsoft.com/office/drawing/2014/main" id="{B9DB9E9B-D092-6598-19CF-4B06D2F420C8}"/>
              </a:ext>
            </a:extLst>
          </p:cNvPr>
          <p:cNvPicPr preferRelativeResize="0"/>
          <p:nvPr/>
        </p:nvPicPr>
        <p:blipFill rotWithShape="1">
          <a:blip r:embed="rId4">
            <a:alphaModFix/>
          </a:blip>
          <a:srcRect/>
          <a:stretch/>
        </p:blipFill>
        <p:spPr>
          <a:xfrm>
            <a:off x="6383434" y="1572066"/>
            <a:ext cx="2311636" cy="2175822"/>
          </a:xfrm>
          <a:prstGeom prst="rect">
            <a:avLst/>
          </a:prstGeom>
          <a:noFill/>
          <a:ln>
            <a:noFill/>
          </a:ln>
        </p:spPr>
      </p:pic>
      <p:pic>
        <p:nvPicPr>
          <p:cNvPr id="14" name="Google Shape;130;p5">
            <a:extLst>
              <a:ext uri="{FF2B5EF4-FFF2-40B4-BE49-F238E27FC236}">
                <a16:creationId xmlns:a16="http://schemas.microsoft.com/office/drawing/2014/main" id="{0D1F8A20-D566-D4D2-D66F-EEFC646EE20D}"/>
              </a:ext>
            </a:extLst>
          </p:cNvPr>
          <p:cNvPicPr preferRelativeResize="0"/>
          <p:nvPr/>
        </p:nvPicPr>
        <p:blipFill rotWithShape="1">
          <a:blip r:embed="rId5">
            <a:alphaModFix/>
          </a:blip>
          <a:srcRect l="26354" r="24273"/>
          <a:stretch/>
        </p:blipFill>
        <p:spPr>
          <a:xfrm rot="-5520000" flipH="1">
            <a:off x="7172650" y="2903288"/>
            <a:ext cx="733203" cy="984227"/>
          </a:xfrm>
          <a:prstGeom prst="rect">
            <a:avLst/>
          </a:prstGeom>
          <a:noFill/>
          <a:ln>
            <a:noFill/>
          </a:ln>
        </p:spPr>
      </p:pic>
      <p:sp>
        <p:nvSpPr>
          <p:cNvPr id="16" name="TextBox 15">
            <a:extLst>
              <a:ext uri="{FF2B5EF4-FFF2-40B4-BE49-F238E27FC236}">
                <a16:creationId xmlns:a16="http://schemas.microsoft.com/office/drawing/2014/main" id="{FB2C9337-BE5D-5FA2-AC80-68AFDF8DE56A}"/>
              </a:ext>
            </a:extLst>
          </p:cNvPr>
          <p:cNvSpPr txBox="1"/>
          <p:nvPr/>
        </p:nvSpPr>
        <p:spPr>
          <a:xfrm>
            <a:off x="3909091" y="3784495"/>
            <a:ext cx="1985697" cy="307777"/>
          </a:xfrm>
          <a:prstGeom prst="rect">
            <a:avLst/>
          </a:prstGeom>
          <a:noFill/>
        </p:spPr>
        <p:txBody>
          <a:bodyPr wrap="square">
            <a:spAutoFit/>
          </a:bodyPr>
          <a:lstStyle/>
          <a:p>
            <a:r>
              <a:rPr lang="en-US" sz="1400" dirty="0">
                <a:solidFill>
                  <a:srgbClr val="0432FF"/>
                </a:solidFill>
                <a:latin typeface="Arial"/>
                <a:ea typeface="Arial"/>
                <a:cs typeface="Arial"/>
                <a:sym typeface="Arial"/>
              </a:rPr>
              <a:t>For fixed workstation </a:t>
            </a:r>
            <a:endParaRPr lang="en-US" sz="1400" dirty="0"/>
          </a:p>
        </p:txBody>
      </p:sp>
      <p:sp>
        <p:nvSpPr>
          <p:cNvPr id="18" name="TextBox 17">
            <a:extLst>
              <a:ext uri="{FF2B5EF4-FFF2-40B4-BE49-F238E27FC236}">
                <a16:creationId xmlns:a16="http://schemas.microsoft.com/office/drawing/2014/main" id="{02693EDE-1DDE-2F20-BE16-EAD563DE23A4}"/>
              </a:ext>
            </a:extLst>
          </p:cNvPr>
          <p:cNvSpPr txBox="1"/>
          <p:nvPr/>
        </p:nvSpPr>
        <p:spPr>
          <a:xfrm>
            <a:off x="3884072" y="1722990"/>
            <a:ext cx="1634791" cy="369332"/>
          </a:xfrm>
          <a:prstGeom prst="rect">
            <a:avLst/>
          </a:prstGeom>
          <a:noFill/>
        </p:spPr>
        <p:txBody>
          <a:bodyPr wrap="square">
            <a:spAutoFit/>
          </a:bodyPr>
          <a:lstStyle/>
          <a:p>
            <a:pPr marL="0" marR="0" lvl="0" indent="0" algn="ctr" rtl="0">
              <a:spcBef>
                <a:spcPts val="0"/>
              </a:spcBef>
              <a:spcAft>
                <a:spcPts val="0"/>
              </a:spcAft>
              <a:buNone/>
            </a:pPr>
            <a:r>
              <a:rPr lang="en-US" sz="1800" u="none" strike="noStrike" cap="none" dirty="0"/>
              <a:t>DESCO: 94391</a:t>
            </a:r>
            <a:endParaRPr lang="en-US" dirty="0"/>
          </a:p>
        </p:txBody>
      </p:sp>
      <p:sp>
        <p:nvSpPr>
          <p:cNvPr id="19" name="TextBox 18">
            <a:extLst>
              <a:ext uri="{FF2B5EF4-FFF2-40B4-BE49-F238E27FC236}">
                <a16:creationId xmlns:a16="http://schemas.microsoft.com/office/drawing/2014/main" id="{F0688DAA-E71B-2F57-C37F-A5B3546EE84D}"/>
              </a:ext>
            </a:extLst>
          </p:cNvPr>
          <p:cNvSpPr txBox="1"/>
          <p:nvPr/>
        </p:nvSpPr>
        <p:spPr>
          <a:xfrm>
            <a:off x="6515490" y="1722990"/>
            <a:ext cx="1634791" cy="369332"/>
          </a:xfrm>
          <a:prstGeom prst="rect">
            <a:avLst/>
          </a:prstGeom>
          <a:noFill/>
        </p:spPr>
        <p:txBody>
          <a:bodyPr wrap="square">
            <a:spAutoFit/>
          </a:bodyPr>
          <a:lstStyle/>
          <a:p>
            <a:pPr marL="0" marR="0" lvl="0" indent="0" algn="ctr" rtl="0">
              <a:spcBef>
                <a:spcPts val="0"/>
              </a:spcBef>
              <a:spcAft>
                <a:spcPts val="0"/>
              </a:spcAft>
              <a:buNone/>
            </a:pPr>
            <a:r>
              <a:rPr lang="en-US" sz="1800" u="none" strike="noStrike" cap="none" dirty="0"/>
              <a:t>SCS: 725</a:t>
            </a:r>
            <a:endParaRPr lang="en-US" dirty="0"/>
          </a:p>
        </p:txBody>
      </p:sp>
      <p:sp>
        <p:nvSpPr>
          <p:cNvPr id="20" name="TextBox 19">
            <a:extLst>
              <a:ext uri="{FF2B5EF4-FFF2-40B4-BE49-F238E27FC236}">
                <a16:creationId xmlns:a16="http://schemas.microsoft.com/office/drawing/2014/main" id="{0114C6EE-8CC0-6237-C73E-4ADDB9720C75}"/>
              </a:ext>
            </a:extLst>
          </p:cNvPr>
          <p:cNvSpPr txBox="1"/>
          <p:nvPr/>
        </p:nvSpPr>
        <p:spPr>
          <a:xfrm>
            <a:off x="6629663" y="3723223"/>
            <a:ext cx="2053963" cy="523220"/>
          </a:xfrm>
          <a:prstGeom prst="rect">
            <a:avLst/>
          </a:prstGeom>
          <a:noFill/>
        </p:spPr>
        <p:txBody>
          <a:bodyPr wrap="square">
            <a:spAutoFit/>
          </a:bodyPr>
          <a:lstStyle/>
          <a:p>
            <a:r>
              <a:rPr lang="en-US" sz="1400" dirty="0">
                <a:solidFill>
                  <a:srgbClr val="0432FF"/>
                </a:solidFill>
                <a:latin typeface="Arial"/>
                <a:ea typeface="Arial"/>
                <a:cs typeface="Arial"/>
                <a:sym typeface="Arial"/>
              </a:rPr>
              <a:t>Carry on environment (e.g. installation )</a:t>
            </a:r>
            <a:endParaRPr lang="en-US" sz="1400" dirty="0"/>
          </a:p>
        </p:txBody>
      </p:sp>
      <p:sp>
        <p:nvSpPr>
          <p:cNvPr id="21" name="TextBox 20">
            <a:extLst>
              <a:ext uri="{FF2B5EF4-FFF2-40B4-BE49-F238E27FC236}">
                <a16:creationId xmlns:a16="http://schemas.microsoft.com/office/drawing/2014/main" id="{B14EFE16-C8BC-950C-48B0-F9CA097883F9}"/>
              </a:ext>
            </a:extLst>
          </p:cNvPr>
          <p:cNvSpPr txBox="1"/>
          <p:nvPr/>
        </p:nvSpPr>
        <p:spPr>
          <a:xfrm>
            <a:off x="311023" y="4565104"/>
            <a:ext cx="8780888" cy="646331"/>
          </a:xfrm>
          <a:prstGeom prst="rect">
            <a:avLst/>
          </a:prstGeom>
          <a:noFill/>
        </p:spPr>
        <p:txBody>
          <a:bodyPr wrap="square" rtlCol="0">
            <a:spAutoFit/>
          </a:bodyPr>
          <a:lstStyle/>
          <a:p>
            <a:pPr marL="285750" indent="-285750">
              <a:buFont typeface="Wingdings" panose="05000000000000000000" pitchFamily="2" charset="2"/>
              <a:buChar char="Ø"/>
            </a:pPr>
            <a:r>
              <a:rPr lang="en-US" dirty="0"/>
              <a:t>SCS 725 was applied during Yale CRP4 CE installation. It is small, flexible, and sensitive. </a:t>
            </a:r>
          </a:p>
          <a:p>
            <a:pPr marL="285750" indent="-285750">
              <a:buFont typeface="Wingdings" panose="05000000000000000000" pitchFamily="2" charset="2"/>
              <a:buChar char="Ø"/>
            </a:pPr>
            <a:r>
              <a:rPr lang="en-US" dirty="0"/>
              <a:t>It receives positive feedback from the BNL CE installation team at Yale. </a:t>
            </a:r>
          </a:p>
        </p:txBody>
      </p:sp>
    </p:spTree>
    <p:extLst>
      <p:ext uri="{BB962C8B-B14F-4D97-AF65-F5344CB8AC3E}">
        <p14:creationId xmlns:p14="http://schemas.microsoft.com/office/powerpoint/2010/main" val="1407343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30D1-2B1C-FD4D-8214-F19497E3016F}"/>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5116BFD8-8D07-E747-A8D1-5BAC104F01D1}"/>
              </a:ext>
            </a:extLst>
          </p:cNvPr>
          <p:cNvSpPr>
            <a:spLocks noGrp="1"/>
          </p:cNvSpPr>
          <p:nvPr>
            <p:ph idx="11"/>
          </p:nvPr>
        </p:nvSpPr>
        <p:spPr/>
        <p:txBody>
          <a:bodyPr lIns="0" tIns="45720" rIns="0" bIns="45720" anchor="t">
            <a:normAutofit/>
          </a:bodyPr>
          <a:lstStyle/>
          <a:p>
            <a:pPr marL="342900" indent="-342900">
              <a:buFont typeface="Wingdings" panose="05000000000000000000" pitchFamily="2" charset="2"/>
              <a:buChar char="Ø"/>
            </a:pPr>
            <a:r>
              <a:rPr lang="en-US" sz="2000" dirty="0"/>
              <a:t>DUNE ASIC Test Stand is being finalized </a:t>
            </a:r>
          </a:p>
          <a:p>
            <a:pPr marL="628015" lvl="1" indent="-342900">
              <a:buFont typeface="Wingdings" panose="05000000000000000000" pitchFamily="2" charset="2"/>
              <a:buChar char="§"/>
            </a:pPr>
            <a:r>
              <a:rPr lang="en-US" sz="1600" dirty="0"/>
              <a:t>All 3 ASICs show high yield at both warm and cold</a:t>
            </a:r>
            <a:endParaRPr lang="en-US" sz="1600" dirty="0">
              <a:cs typeface="Helvetica"/>
            </a:endParaRPr>
          </a:p>
          <a:p>
            <a:pPr marL="628015" lvl="1" indent="-342900">
              <a:buFont typeface="Wingdings" panose="05000000000000000000" pitchFamily="2" charset="2"/>
              <a:buChar char="§"/>
            </a:pPr>
            <a:r>
              <a:rPr lang="en-US" sz="1600" dirty="0"/>
              <a:t>DAT can meet 3 ASICs QC requirements and a revision is ready </a:t>
            </a:r>
            <a:endParaRPr lang="en-US" sz="1600" dirty="0">
              <a:cs typeface="Helvetica"/>
            </a:endParaRPr>
          </a:p>
          <a:p>
            <a:pPr marL="628206" lvl="1" indent="-342900">
              <a:buFont typeface="Wingdings" panose="05000000000000000000" pitchFamily="2" charset="2"/>
              <a:buChar char="§"/>
            </a:pPr>
            <a:r>
              <a:rPr lang="en-US" sz="1600" dirty="0"/>
              <a:t>RTS prototype can support automated ASIC handing and </a:t>
            </a:r>
            <a:r>
              <a:rPr lang="en-US" sz="1600" dirty="0" err="1"/>
              <a:t>cryo</a:t>
            </a:r>
            <a:r>
              <a:rPr lang="en-US" sz="1600" dirty="0"/>
              <a:t> cycling by end of May</a:t>
            </a:r>
          </a:p>
          <a:p>
            <a:pPr marL="628015" lvl="1" indent="-342900">
              <a:buFont typeface="Wingdings" panose="05000000000000000000" pitchFamily="2" charset="2"/>
              <a:buChar char="§"/>
            </a:pPr>
            <a:r>
              <a:rPr lang="en-US" sz="1600" dirty="0"/>
              <a:t>The current QC test stand built for ProtoDUNE will be kept in service for a while until DUNE ASIC test stand is deployed</a:t>
            </a:r>
            <a:endParaRPr lang="en-US" sz="1600" dirty="0">
              <a:cs typeface="Helvetica"/>
            </a:endParaRPr>
          </a:p>
          <a:p>
            <a:pPr marL="342900" indent="-342900">
              <a:buFont typeface="Wingdings" panose="05000000000000000000" pitchFamily="2" charset="2"/>
              <a:buChar char="Ø"/>
            </a:pPr>
            <a:r>
              <a:rPr lang="en-US" sz="2000" dirty="0"/>
              <a:t> TPC electronics consortium complies with DUNE STANDARD</a:t>
            </a:r>
          </a:p>
          <a:p>
            <a:pPr marL="628206" lvl="1" indent="-342900">
              <a:buFont typeface="Wingdings" panose="05000000000000000000" pitchFamily="2" charset="2"/>
              <a:buChar char="§"/>
            </a:pPr>
            <a:r>
              <a:rPr lang="en-US" sz="1600" dirty="0"/>
              <a:t>Any work on DUNE ASICs (installation in sockets, inspection, testing, etc.) must be performed only at ESD-safe workstation designed according to the above guidelines. The work must be performed by trained personnel.  </a:t>
            </a:r>
          </a:p>
          <a:p>
            <a:pPr marL="628206" lvl="1" indent="-342900">
              <a:buFont typeface="Wingdings" panose="05000000000000000000" pitchFamily="2" charset="2"/>
              <a:buChar char="§"/>
            </a:pPr>
            <a:r>
              <a:rPr lang="en-US" sz="1600" dirty="0"/>
              <a:t>A fully ESD-safe workbench is being built and evaluated at BNL, which will help multiple test sites in future building the similar workbenches.</a:t>
            </a:r>
          </a:p>
          <a:p>
            <a:pPr marL="628206" lvl="1" indent="-342900">
              <a:buFont typeface="Wingdings" panose="05000000000000000000" pitchFamily="2" charset="2"/>
              <a:buChar char="§"/>
            </a:pPr>
            <a:r>
              <a:rPr lang="en-US" sz="1600" dirty="0"/>
              <a:t>ESD monitor is recommended in future DUNE CE installation activities. </a:t>
            </a:r>
          </a:p>
          <a:p>
            <a:pPr marL="628206" lvl="1" indent="-342900">
              <a:buFont typeface="Wingdings" panose="05000000000000000000" pitchFamily="2" charset="2"/>
              <a:buChar char="§"/>
            </a:pPr>
            <a:endParaRPr lang="en-US" sz="1800" dirty="0"/>
          </a:p>
          <a:p>
            <a:pPr marL="628206" lvl="1" indent="-342900">
              <a:buFont typeface="Wingdings" panose="05000000000000000000" pitchFamily="2" charset="2"/>
              <a:buChar char="Ø"/>
            </a:pPr>
            <a:endParaRPr lang="en-US" sz="1800" dirty="0"/>
          </a:p>
          <a:p>
            <a:pPr marL="342900" indent="-342900">
              <a:buFont typeface="Wingdings" panose="05000000000000000000" pitchFamily="2" charset="2"/>
              <a:buChar char="Ø"/>
            </a:pPr>
            <a:endParaRPr lang="en-US" sz="2000" dirty="0"/>
          </a:p>
          <a:p>
            <a:endParaRPr lang="en-US" sz="2000" dirty="0"/>
          </a:p>
        </p:txBody>
      </p:sp>
      <p:sp>
        <p:nvSpPr>
          <p:cNvPr id="4" name="Date Placeholder 3">
            <a:extLst>
              <a:ext uri="{FF2B5EF4-FFF2-40B4-BE49-F238E27FC236}">
                <a16:creationId xmlns:a16="http://schemas.microsoft.com/office/drawing/2014/main" id="{AAB51F82-DA92-6A49-9207-EEFDB444E35D}"/>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E4FC99E7-8CE6-0B40-AAA0-A3F735F8C161}"/>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AC69AA68-5F21-4E4D-9072-175B24A4F362}"/>
              </a:ext>
            </a:extLst>
          </p:cNvPr>
          <p:cNvSpPr>
            <a:spLocks noGrp="1"/>
          </p:cNvSpPr>
          <p:nvPr>
            <p:ph type="sldNum" sz="quarter" idx="4"/>
          </p:nvPr>
        </p:nvSpPr>
        <p:spPr/>
        <p:txBody>
          <a:bodyPr/>
          <a:lstStyle/>
          <a:p>
            <a:pPr>
              <a:defRPr/>
            </a:pPr>
            <a:fld id="{0C39C72E-2A13-EB4D-AD45-6D4E6ACAED8D}" type="slidenum">
              <a:rPr lang="en-US" smtClean="0"/>
              <a:pPr>
                <a:defRPr/>
              </a:pPr>
              <a:t>25</a:t>
            </a:fld>
            <a:endParaRPr lang="en-US"/>
          </a:p>
        </p:txBody>
      </p:sp>
    </p:spTree>
    <p:extLst>
      <p:ext uri="{BB962C8B-B14F-4D97-AF65-F5344CB8AC3E}">
        <p14:creationId xmlns:p14="http://schemas.microsoft.com/office/powerpoint/2010/main" val="3204248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02009-C6B6-E8BE-79E4-87A37411E7BA}"/>
              </a:ext>
            </a:extLst>
          </p:cNvPr>
          <p:cNvSpPr>
            <a:spLocks noGrp="1"/>
          </p:cNvSpPr>
          <p:nvPr>
            <p:ph type="title"/>
          </p:nvPr>
        </p:nvSpPr>
        <p:spPr/>
        <p:txBody>
          <a:bodyPr/>
          <a:lstStyle/>
          <a:p>
            <a:r>
              <a:rPr lang="en-US" dirty="0"/>
              <a:t>backups</a:t>
            </a:r>
          </a:p>
        </p:txBody>
      </p:sp>
      <p:sp>
        <p:nvSpPr>
          <p:cNvPr id="7" name="Text Placeholder 6">
            <a:extLst>
              <a:ext uri="{FF2B5EF4-FFF2-40B4-BE49-F238E27FC236}">
                <a16:creationId xmlns:a16="http://schemas.microsoft.com/office/drawing/2014/main" id="{5DFD2795-A011-6F61-85FE-5B5FD9B0A070}"/>
              </a:ext>
            </a:extLst>
          </p:cNvPr>
          <p:cNvSpPr>
            <a:spLocks noGrp="1"/>
          </p:cNvSpPr>
          <p:nvPr>
            <p:ph type="body" sz="quarter" idx="10"/>
          </p:nvPr>
        </p:nvSpPr>
        <p:spPr/>
        <p:txBody>
          <a:bodyPr/>
          <a:lstStyle/>
          <a:p>
            <a:endParaRPr lang="en-US"/>
          </a:p>
        </p:txBody>
      </p:sp>
      <p:sp>
        <p:nvSpPr>
          <p:cNvPr id="6" name="Slide Number Placeholder 5">
            <a:extLst>
              <a:ext uri="{FF2B5EF4-FFF2-40B4-BE49-F238E27FC236}">
                <a16:creationId xmlns:a16="http://schemas.microsoft.com/office/drawing/2014/main" id="{FF6AEDF4-039D-904F-699E-B822E087CBBC}"/>
              </a:ext>
            </a:extLst>
          </p:cNvPr>
          <p:cNvSpPr>
            <a:spLocks noGrp="1"/>
          </p:cNvSpPr>
          <p:nvPr>
            <p:ph type="sldNum" sz="quarter" idx="4294967295"/>
          </p:nvPr>
        </p:nvSpPr>
        <p:spPr>
          <a:xfrm>
            <a:off x="0" y="6550025"/>
            <a:ext cx="425450" cy="158750"/>
          </a:xfrm>
          <a:prstGeom prst="rect">
            <a:avLst/>
          </a:prstGeom>
        </p:spPr>
        <p:txBody>
          <a:bodyPr/>
          <a:lstStyle/>
          <a:p>
            <a:pPr>
              <a:defRPr/>
            </a:pPr>
            <a:fld id="{0C39C72E-2A13-EB4D-AD45-6D4E6ACAED8D}" type="slidenum">
              <a:rPr lang="en-US" smtClean="0"/>
              <a:pPr>
                <a:defRPr/>
              </a:pPr>
              <a:t>26</a:t>
            </a:fld>
            <a:endParaRPr lang="en-US"/>
          </a:p>
        </p:txBody>
      </p:sp>
    </p:spTree>
    <p:extLst>
      <p:ext uri="{BB962C8B-B14F-4D97-AF65-F5344CB8AC3E}">
        <p14:creationId xmlns:p14="http://schemas.microsoft.com/office/powerpoint/2010/main" val="847975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scatter chart&#10;&#10;Description automatically generated">
            <a:extLst>
              <a:ext uri="{FF2B5EF4-FFF2-40B4-BE49-F238E27FC236}">
                <a16:creationId xmlns:a16="http://schemas.microsoft.com/office/drawing/2014/main" id="{44FC0A9F-925C-7CDE-25C7-C0FC3D374B8C}"/>
              </a:ext>
            </a:extLst>
          </p:cNvPr>
          <p:cNvPicPr>
            <a:picLocks noChangeAspect="1"/>
          </p:cNvPicPr>
          <p:nvPr/>
        </p:nvPicPr>
        <p:blipFill>
          <a:blip r:embed="rId3"/>
          <a:stretch>
            <a:fillRect/>
          </a:stretch>
        </p:blipFill>
        <p:spPr>
          <a:xfrm>
            <a:off x="4588375" y="3429000"/>
            <a:ext cx="4114800" cy="2743200"/>
          </a:xfrm>
          <a:prstGeom prst="rect">
            <a:avLst/>
          </a:prstGeom>
        </p:spPr>
      </p:pic>
      <p:pic>
        <p:nvPicPr>
          <p:cNvPr id="8" name="Picture 7" descr="Chart, scatter chart&#10;&#10;Description automatically generated">
            <a:extLst>
              <a:ext uri="{FF2B5EF4-FFF2-40B4-BE49-F238E27FC236}">
                <a16:creationId xmlns:a16="http://schemas.microsoft.com/office/drawing/2014/main" id="{5DD6E6A6-4A05-32D1-693D-074DF96C118A}"/>
              </a:ext>
            </a:extLst>
          </p:cNvPr>
          <p:cNvPicPr>
            <a:picLocks noChangeAspect="1"/>
          </p:cNvPicPr>
          <p:nvPr/>
        </p:nvPicPr>
        <p:blipFill>
          <a:blip r:embed="rId4"/>
          <a:stretch>
            <a:fillRect/>
          </a:stretch>
        </p:blipFill>
        <p:spPr>
          <a:xfrm>
            <a:off x="345839" y="3429000"/>
            <a:ext cx="4114800" cy="2743200"/>
          </a:xfrm>
          <a:prstGeom prst="rect">
            <a:avLst/>
          </a:prstGeom>
        </p:spPr>
      </p:pic>
      <p:sp>
        <p:nvSpPr>
          <p:cNvPr id="4" name="Title 3"/>
          <p:cNvSpPr>
            <a:spLocks noGrp="1"/>
          </p:cNvSpPr>
          <p:nvPr>
            <p:ph type="title"/>
          </p:nvPr>
        </p:nvSpPr>
        <p:spPr>
          <a:xfrm>
            <a:off x="454026" y="291722"/>
            <a:ext cx="8229600" cy="647102"/>
          </a:xfrm>
        </p:spPr>
        <p:txBody>
          <a:bodyPr>
            <a:normAutofit/>
          </a:bodyPr>
          <a:lstStyle/>
          <a:p>
            <a:r>
              <a:rPr lang="en-GB" dirty="0"/>
              <a:t>Charge Questions</a:t>
            </a:r>
            <a:endParaRPr lang="en-GB" sz="3200" dirty="0"/>
          </a:p>
        </p:txBody>
      </p:sp>
      <p:sp>
        <p:nvSpPr>
          <p:cNvPr id="5" name="Content Placeholder 4"/>
          <p:cNvSpPr>
            <a:spLocks noGrp="1"/>
          </p:cNvSpPr>
          <p:nvPr>
            <p:ph idx="11"/>
          </p:nvPr>
        </p:nvSpPr>
        <p:spPr>
          <a:xfrm>
            <a:off x="306741" y="791539"/>
            <a:ext cx="8524170" cy="2743324"/>
          </a:xfrm>
        </p:spPr>
        <p:txBody>
          <a:bodyPr lIns="0" tIns="45720" rIns="0" bIns="45720" anchor="t">
            <a:normAutofit fontScale="55000" lnSpcReduction="20000"/>
          </a:bodyPr>
          <a:lstStyle/>
          <a:p>
            <a:pPr marL="0" marR="0" lvl="0" indent="0">
              <a:lnSpc>
                <a:spcPct val="107000"/>
              </a:lnSpc>
              <a:spcBef>
                <a:spcPts val="0"/>
              </a:spcBef>
              <a:spcAft>
                <a:spcPts val="0"/>
              </a:spcAft>
              <a:buNone/>
            </a:pPr>
            <a:r>
              <a:rPr lang="en-US" dirty="0">
                <a:solidFill>
                  <a:srgbClr val="FF0000"/>
                </a:solidFill>
                <a:latin typeface="+mn-lt"/>
              </a:rPr>
              <a:t>2.  </a:t>
            </a:r>
            <a:r>
              <a:rPr lang="en-US"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Have life-time tests of all ASICs been done?</a:t>
            </a:r>
          </a:p>
          <a:p>
            <a:pPr lvl="1"/>
            <a:r>
              <a:rPr lang="en-US" sz="1800" dirty="0">
                <a:latin typeface="+mn-lt"/>
              </a:rPr>
              <a:t>LArASIC PRR review on Mar 7-8, 2022 has responded to this question. </a:t>
            </a:r>
          </a:p>
          <a:p>
            <a:pPr lvl="2"/>
            <a:r>
              <a:rPr lang="en-US" sz="1600" dirty="0">
                <a:latin typeface="+mn-lt"/>
                <a:hlinkClick r:id="rId5"/>
              </a:rPr>
              <a:t>https://indico.fnal.gov/event/53072/timetable/#20220307</a:t>
            </a:r>
            <a:r>
              <a:rPr lang="en-US" sz="1600" dirty="0">
                <a:latin typeface="+mn-lt"/>
              </a:rPr>
              <a:t> </a:t>
            </a:r>
          </a:p>
          <a:p>
            <a:pPr lvl="2"/>
            <a:r>
              <a:rPr lang="en-US" sz="1600" dirty="0">
                <a:latin typeface="+mn-lt"/>
                <a:hlinkClick r:id="rId6"/>
              </a:rPr>
              <a:t>https://edms.cern.ch/document/2314428/2</a:t>
            </a:r>
            <a:r>
              <a:rPr lang="en-US" sz="1600" dirty="0">
                <a:latin typeface="+mn-lt"/>
              </a:rPr>
              <a:t> </a:t>
            </a:r>
          </a:p>
          <a:p>
            <a:pPr lvl="1"/>
            <a:r>
              <a:rPr lang="en-US" sz="1800" dirty="0">
                <a:latin typeface="+mn-lt"/>
              </a:rPr>
              <a:t>LArASIC is designed with HCE tolerance </a:t>
            </a:r>
          </a:p>
          <a:p>
            <a:pPr lvl="2"/>
            <a:r>
              <a:rPr lang="en-US" sz="1600" dirty="0"/>
              <a:t>All transistors in LArASIC are well below nominal voltage of 1.8V and at low </a:t>
            </a:r>
            <a:r>
              <a:rPr lang="en-US" sz="1600" dirty="0" err="1"/>
              <a:t>I</a:t>
            </a:r>
            <a:r>
              <a:rPr lang="en-US" sz="1600" baseline="-25000" dirty="0" err="1"/>
              <a:t>sub</a:t>
            </a:r>
            <a:r>
              <a:rPr lang="en-US" sz="1600" dirty="0">
                <a:latin typeface="Calibri"/>
                <a:ea typeface="DengXian"/>
                <a:cs typeface="Calibri"/>
              </a:rPr>
              <a:t> </a:t>
            </a:r>
            <a:endParaRPr lang="en-US" sz="1600" dirty="0">
              <a:latin typeface="Calibri" panose="020F0502020204030204" pitchFamily="34" charset="0"/>
              <a:ea typeface="DengXian" panose="02010600030101010101" pitchFamily="2" charset="-122"/>
              <a:cs typeface="Calibri"/>
            </a:endParaRPr>
          </a:p>
          <a:p>
            <a:pPr lvl="2"/>
            <a:r>
              <a:rPr lang="en-US" sz="1600" dirty="0"/>
              <a:t>All n-channel devices are either 270 nm or longer, at voltages 1.5 V or lower</a:t>
            </a:r>
          </a:p>
          <a:p>
            <a:pPr lvl="2"/>
            <a:r>
              <a:rPr lang="en-US" sz="1600" dirty="0"/>
              <a:t>Reduce </a:t>
            </a:r>
            <a:r>
              <a:rPr lang="en-US" sz="1600" dirty="0" err="1"/>
              <a:t>V</a:t>
            </a:r>
            <a:r>
              <a:rPr lang="en-US" sz="1600" baseline="-25000" dirty="0" err="1"/>
              <a:t>ds</a:t>
            </a:r>
            <a:r>
              <a:rPr lang="en-US" sz="1600" dirty="0"/>
              <a:t> by 6%, for each order of magnitude margin in the lifetime </a:t>
            </a:r>
          </a:p>
          <a:p>
            <a:pPr lvl="1"/>
            <a:r>
              <a:rPr lang="en-US" sz="1800" dirty="0"/>
              <a:t>Two chips stressed under 3.1 V for over 900 hours </a:t>
            </a:r>
          </a:p>
          <a:p>
            <a:pPr lvl="2"/>
            <a:r>
              <a:rPr lang="en-US" sz="1400" dirty="0"/>
              <a:t>No significant degradation observed so far (&lt; 1%), still under stressed</a:t>
            </a:r>
          </a:p>
          <a:p>
            <a:pPr lvl="2"/>
            <a:r>
              <a:rPr lang="en-US" sz="1400" dirty="0"/>
              <a:t>3.1V down to 1.8V, there is over 8 orders of magnitude, predicted lifetime is ~1x10</a:t>
            </a:r>
            <a:r>
              <a:rPr lang="en-US" sz="1400" baseline="30000" dirty="0"/>
              <a:t>7</a:t>
            </a:r>
            <a:r>
              <a:rPr lang="en-US" sz="1400" dirty="0"/>
              <a:t> years</a:t>
            </a:r>
          </a:p>
          <a:p>
            <a:pPr lvl="1"/>
            <a:r>
              <a:rPr lang="en-US" sz="1600" dirty="0"/>
              <a:t>Oxide damage</a:t>
            </a:r>
          </a:p>
          <a:p>
            <a:pPr lvl="2"/>
            <a:r>
              <a:rPr lang="en-US" sz="1400" dirty="0"/>
              <a:t>&gt;= 3.2V is much higher than the maximum voltage (~2V) allowed by TSMC 180 nm process, the degradation could be caused by oxide damage  </a:t>
            </a:r>
          </a:p>
          <a:p>
            <a:pPr lvl="2"/>
            <a:r>
              <a:rPr lang="en-US" sz="1400" dirty="0"/>
              <a:t>If degradation is caused by oxide damage, LArASIC lifetime will be longer than the below projection plots. </a:t>
            </a:r>
          </a:p>
        </p:txBody>
      </p:sp>
      <p:sp>
        <p:nvSpPr>
          <p:cNvPr id="3" name="Date Placeholder 2"/>
          <p:cNvSpPr>
            <a:spLocks noGrp="1"/>
          </p:cNvSpPr>
          <p:nvPr>
            <p:ph type="dt" sz="half" idx="2"/>
          </p:nvPr>
        </p:nvSpPr>
        <p:spPr/>
        <p:txBody>
          <a:bodyPr/>
          <a:lstStyle/>
          <a:p>
            <a:pPr>
              <a:defRPr/>
            </a:pPr>
            <a:r>
              <a:rPr lang="en-US">
                <a:latin typeface="Helvetica"/>
                <a:cs typeface="Helvetica"/>
              </a:rPr>
              <a:t>05/08/2023</a:t>
            </a:r>
          </a:p>
        </p:txBody>
      </p:sp>
      <p:sp>
        <p:nvSpPr>
          <p:cNvPr id="6" name="Footer Placeholder 5"/>
          <p:cNvSpPr>
            <a:spLocks noGrp="1"/>
          </p:cNvSpPr>
          <p:nvPr>
            <p:ph type="ftr" sz="quarter" idx="3"/>
          </p:nvPr>
        </p:nvSpPr>
        <p:spPr/>
        <p:txBody>
          <a:bodyPr/>
          <a:lstStyle/>
          <a:p>
            <a:pPr>
              <a:defRPr/>
            </a:pPr>
            <a:r>
              <a:rPr lang="de-DE"/>
              <a:t>DUNE FEMB Testing</a:t>
            </a:r>
            <a:endParaRPr lang="en-US"/>
          </a:p>
        </p:txBody>
      </p:sp>
      <p:sp>
        <p:nvSpPr>
          <p:cNvPr id="7" name="Slide Number Placeholder 6"/>
          <p:cNvSpPr>
            <a:spLocks noGrp="1"/>
          </p:cNvSpPr>
          <p:nvPr>
            <p:ph type="sldNum" sz="quarter" idx="4"/>
          </p:nvPr>
        </p:nvSpPr>
        <p:spPr/>
        <p:txBody>
          <a:bodyPr/>
          <a:lstStyle/>
          <a:p>
            <a:pPr>
              <a:defRPr/>
            </a:pPr>
            <a:fld id="{0C39C72E-2A13-EB4D-AD45-6D4E6ACAED8D}" type="slidenum">
              <a:rPr lang="en-US" smtClean="0"/>
              <a:pPr>
                <a:defRPr/>
              </a:pPr>
              <a:t>27</a:t>
            </a:fld>
            <a:endParaRPr lang="en-US"/>
          </a:p>
        </p:txBody>
      </p:sp>
      <p:sp>
        <p:nvSpPr>
          <p:cNvPr id="9" name="TextBox 8">
            <a:extLst>
              <a:ext uri="{FF2B5EF4-FFF2-40B4-BE49-F238E27FC236}">
                <a16:creationId xmlns:a16="http://schemas.microsoft.com/office/drawing/2014/main" id="{B34709FB-34E0-7D7D-60C2-1F5DF604E4C5}"/>
              </a:ext>
            </a:extLst>
          </p:cNvPr>
          <p:cNvSpPr txBox="1"/>
          <p:nvPr/>
        </p:nvSpPr>
        <p:spPr>
          <a:xfrm>
            <a:off x="7313084" y="6152658"/>
            <a:ext cx="1672253" cy="230832"/>
          </a:xfrm>
          <a:prstGeom prst="rect">
            <a:avLst/>
          </a:prstGeom>
          <a:noFill/>
        </p:spPr>
        <p:txBody>
          <a:bodyPr wrap="none" rtlCol="0">
            <a:spAutoFit/>
          </a:bodyPr>
          <a:lstStyle/>
          <a:p>
            <a:r>
              <a:rPr lang="en-US" sz="900" dirty="0"/>
              <a:t>Plotted by Rado Razakamiandra</a:t>
            </a:r>
          </a:p>
        </p:txBody>
      </p:sp>
    </p:spTree>
    <p:extLst>
      <p:ext uri="{BB962C8B-B14F-4D97-AF65-F5344CB8AC3E}">
        <p14:creationId xmlns:p14="http://schemas.microsoft.com/office/powerpoint/2010/main" val="3556540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026" y="291722"/>
            <a:ext cx="8229600" cy="647102"/>
          </a:xfrm>
        </p:spPr>
        <p:txBody>
          <a:bodyPr>
            <a:normAutofit/>
          </a:bodyPr>
          <a:lstStyle/>
          <a:p>
            <a:r>
              <a:rPr lang="en-GB" dirty="0"/>
              <a:t>Charge Questions</a:t>
            </a:r>
            <a:endParaRPr lang="en-GB" sz="3200" dirty="0"/>
          </a:p>
        </p:txBody>
      </p:sp>
      <p:sp>
        <p:nvSpPr>
          <p:cNvPr id="5" name="Content Placeholder 4"/>
          <p:cNvSpPr>
            <a:spLocks noGrp="1"/>
          </p:cNvSpPr>
          <p:nvPr>
            <p:ph idx="11"/>
          </p:nvPr>
        </p:nvSpPr>
        <p:spPr>
          <a:xfrm>
            <a:off x="454029" y="938824"/>
            <a:ext cx="8232771" cy="5339248"/>
          </a:xfrm>
        </p:spPr>
        <p:txBody>
          <a:bodyPr>
            <a:normAutofit/>
          </a:bodyPr>
          <a:lstStyle/>
          <a:p>
            <a:pPr marL="0" marR="0" lvl="0" indent="0">
              <a:lnSpc>
                <a:spcPct val="107000"/>
              </a:lnSpc>
              <a:spcBef>
                <a:spcPts val="0"/>
              </a:spcBef>
              <a:spcAft>
                <a:spcPts val="0"/>
              </a:spcAft>
              <a:buNone/>
              <a:tabLst>
                <a:tab pos="457200" algn="l"/>
              </a:tabLs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 Have the ASICs QC procedures been defined and documented? Have sufficient resources been allocated to successfully execute the QA/QC plan?</a:t>
            </a:r>
            <a:endParaRPr lang="en-US" sz="1600" dirty="0">
              <a:latin typeface="+mn-lt"/>
            </a:endParaRPr>
          </a:p>
          <a:p>
            <a:pPr lvl="1"/>
            <a:r>
              <a:rPr lang="en-US" sz="1800" dirty="0">
                <a:latin typeface="+mn-lt"/>
              </a:rPr>
              <a:t>LArASIC PRR review on Mar 7-8, 2022 has responded to this question. </a:t>
            </a:r>
          </a:p>
          <a:p>
            <a:pPr lvl="2"/>
            <a:r>
              <a:rPr lang="en-US" sz="1600" dirty="0">
                <a:latin typeface="+mn-lt"/>
                <a:hlinkClick r:id="rId3"/>
              </a:rPr>
              <a:t>https://indico.fnal.gov/event/53072/timetable/#20220307</a:t>
            </a:r>
            <a:r>
              <a:rPr lang="en-US" sz="1600" dirty="0">
                <a:latin typeface="+mn-lt"/>
              </a:rPr>
              <a:t> </a:t>
            </a:r>
          </a:p>
          <a:p>
            <a:pPr lvl="2"/>
            <a:r>
              <a:rPr lang="en-US" sz="1600" dirty="0">
                <a:latin typeface="+mn-lt"/>
                <a:hlinkClick r:id="rId4"/>
              </a:rPr>
              <a:t>https://edms.cern.ch/document/2314428/2</a:t>
            </a:r>
            <a:r>
              <a:rPr lang="en-US" sz="1600" dirty="0">
                <a:latin typeface="+mn-lt"/>
              </a:rPr>
              <a:t> </a:t>
            </a:r>
          </a:p>
          <a:p>
            <a:pPr lvl="1"/>
            <a:endParaRPr lang="en-US" sz="2200" dirty="0">
              <a:latin typeface="+mn-lt"/>
            </a:endParaRPr>
          </a:p>
        </p:txBody>
      </p:sp>
      <p:sp>
        <p:nvSpPr>
          <p:cNvPr id="3" name="Date Placeholder 2"/>
          <p:cNvSpPr>
            <a:spLocks noGrp="1"/>
          </p:cNvSpPr>
          <p:nvPr>
            <p:ph type="dt" sz="half" idx="2"/>
          </p:nvPr>
        </p:nvSpPr>
        <p:spPr/>
        <p:txBody>
          <a:bodyPr/>
          <a:lstStyle/>
          <a:p>
            <a:pPr>
              <a:defRPr/>
            </a:pPr>
            <a:r>
              <a:rPr lang="en-US">
                <a:latin typeface="Helvetica"/>
                <a:cs typeface="Helvetica"/>
              </a:rPr>
              <a:t>05/08/2023</a:t>
            </a:r>
          </a:p>
        </p:txBody>
      </p:sp>
      <p:sp>
        <p:nvSpPr>
          <p:cNvPr id="6" name="Footer Placeholder 5"/>
          <p:cNvSpPr>
            <a:spLocks noGrp="1"/>
          </p:cNvSpPr>
          <p:nvPr>
            <p:ph type="ftr" sz="quarter" idx="3"/>
          </p:nvPr>
        </p:nvSpPr>
        <p:spPr/>
        <p:txBody>
          <a:bodyPr/>
          <a:lstStyle/>
          <a:p>
            <a:pPr>
              <a:defRPr/>
            </a:pPr>
            <a:r>
              <a:rPr lang="de-DE"/>
              <a:t>DUNE FEMB Testing</a:t>
            </a:r>
            <a:endParaRPr lang="en-US"/>
          </a:p>
        </p:txBody>
      </p:sp>
      <p:sp>
        <p:nvSpPr>
          <p:cNvPr id="7" name="Slide Number Placeholder 6"/>
          <p:cNvSpPr>
            <a:spLocks noGrp="1"/>
          </p:cNvSpPr>
          <p:nvPr>
            <p:ph type="sldNum" sz="quarter" idx="4"/>
          </p:nvPr>
        </p:nvSpPr>
        <p:spPr/>
        <p:txBody>
          <a:bodyPr/>
          <a:lstStyle/>
          <a:p>
            <a:pPr>
              <a:defRPr/>
            </a:pPr>
            <a:fld id="{0C39C72E-2A13-EB4D-AD45-6D4E6ACAED8D}" type="slidenum">
              <a:rPr lang="en-US" smtClean="0"/>
              <a:pPr>
                <a:defRPr/>
              </a:pPr>
              <a:t>28</a:t>
            </a:fld>
            <a:endParaRPr lang="en-US"/>
          </a:p>
        </p:txBody>
      </p:sp>
    </p:spTree>
    <p:extLst>
      <p:ext uri="{BB962C8B-B14F-4D97-AF65-F5344CB8AC3E}">
        <p14:creationId xmlns:p14="http://schemas.microsoft.com/office/powerpoint/2010/main" val="4244319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1A34-F334-3F5C-8B57-889CE90DD827}"/>
              </a:ext>
            </a:extLst>
          </p:cNvPr>
          <p:cNvSpPr>
            <a:spLocks noGrp="1"/>
          </p:cNvSpPr>
          <p:nvPr>
            <p:ph type="title"/>
          </p:nvPr>
        </p:nvSpPr>
        <p:spPr/>
        <p:txBody>
          <a:bodyPr/>
          <a:lstStyle/>
          <a:p>
            <a:r>
              <a:rPr lang="en-GB" dirty="0"/>
              <a:t>Charge Questions</a:t>
            </a:r>
            <a:endParaRPr lang="en-US" dirty="0"/>
          </a:p>
        </p:txBody>
      </p:sp>
      <p:sp>
        <p:nvSpPr>
          <p:cNvPr id="3" name="Content Placeholder 2">
            <a:extLst>
              <a:ext uri="{FF2B5EF4-FFF2-40B4-BE49-F238E27FC236}">
                <a16:creationId xmlns:a16="http://schemas.microsoft.com/office/drawing/2014/main" id="{9040EB49-D638-128B-5517-4152824DE75E}"/>
              </a:ext>
            </a:extLst>
          </p:cNvPr>
          <p:cNvSpPr>
            <a:spLocks noGrp="1"/>
          </p:cNvSpPr>
          <p:nvPr>
            <p:ph idx="11"/>
          </p:nvPr>
        </p:nvSpPr>
        <p:spPr/>
        <p:txBody>
          <a:bodyPr/>
          <a:lstStyle/>
          <a:p>
            <a:pPr marL="0" marR="0" lvl="0" indent="0">
              <a:lnSpc>
                <a:spcPct val="107000"/>
              </a:lnSpc>
              <a:spcBef>
                <a:spcPts val="0"/>
              </a:spcBef>
              <a:spcAft>
                <a:spcPts val="0"/>
              </a:spcAft>
              <a:buNone/>
              <a:tabLst>
                <a:tab pos="457200" algn="l"/>
              </a:tabLs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7. Has the handling procedure of ASICs to minimize ESD been defined and documented?</a:t>
            </a:r>
          </a:p>
          <a:p>
            <a:pPr marL="0" marR="0" lvl="0" indent="0">
              <a:lnSpc>
                <a:spcPct val="107000"/>
              </a:lnSpc>
              <a:spcBef>
                <a:spcPts val="0"/>
              </a:spcBef>
              <a:spcAft>
                <a:spcPts val="0"/>
              </a:spcAft>
              <a:buNone/>
              <a:tabLst>
                <a:tab pos="457200" algn="l"/>
              </a:tabLst>
            </a:pPr>
            <a:r>
              <a:rPr lang="en-US" sz="1800" dirty="0">
                <a:latin typeface="Times New Roman" panose="02020603050405020304" pitchFamily="18" charset="0"/>
                <a:ea typeface="Calibri" panose="020F0502020204030204" pitchFamily="34" charset="0"/>
                <a:cs typeface="Times New Roman" panose="02020603050405020304" pitchFamily="18" charset="0"/>
              </a:rPr>
              <a:t>	Yes. Please refer </a:t>
            </a:r>
            <a:r>
              <a:rPr lang="en-US" sz="1800" dirty="0">
                <a:latin typeface="Times New Roman" panose="02020603050405020304" pitchFamily="18" charset="0"/>
                <a:cs typeface="Times New Roman" panose="02020603050405020304" pitchFamily="18" charset="0"/>
              </a:rPr>
              <a:t>to EDMS#2782612.  </a:t>
            </a:r>
          </a:p>
          <a:p>
            <a:pPr marL="0" marR="0" lvl="0" indent="0">
              <a:lnSpc>
                <a:spcPct val="107000"/>
              </a:lnSpc>
              <a:spcBef>
                <a:spcPts val="0"/>
              </a:spcBef>
              <a:spcAft>
                <a:spcPts val="0"/>
              </a:spcAft>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tabLst>
                <a:tab pos="457200" algn="l"/>
              </a:tabLst>
            </a:pPr>
            <a:r>
              <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8. Have the designs and production of the ASICs QC stations been completed? </a:t>
            </a:r>
          </a:p>
          <a:p>
            <a:pPr marL="0" marR="0" lvl="0" indent="0">
              <a:lnSpc>
                <a:spcPct val="107000"/>
              </a:lnSpc>
              <a:spcBef>
                <a:spcPts val="0"/>
              </a:spcBef>
              <a:spcAft>
                <a:spcPts val="0"/>
              </a:spcAft>
              <a:buNone/>
              <a:tabLst>
                <a:tab pos="457200" algn="l"/>
              </a:tabLst>
            </a:pPr>
            <a:r>
              <a:rPr lang="en-US" sz="1800" dirty="0">
                <a:latin typeface="Times New Roman" panose="02020603050405020304" pitchFamily="18" charset="0"/>
                <a:ea typeface="Calibri" panose="020F0502020204030204" pitchFamily="34" charset="0"/>
                <a:cs typeface="Times New Roman" panose="02020603050405020304" pitchFamily="18" charset="0"/>
              </a:rPr>
              <a:t>	DAT and RTS status is presented.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CBB19B9A-8B8C-0279-F3DB-2FFF20D7789D}"/>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FD0CA13D-9CDB-45E6-30E4-D888657B55E8}"/>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B3ECA06D-99C6-D50F-74AE-52BA5BC465CB}"/>
              </a:ext>
            </a:extLst>
          </p:cNvPr>
          <p:cNvSpPr>
            <a:spLocks noGrp="1"/>
          </p:cNvSpPr>
          <p:nvPr>
            <p:ph type="sldNum" sz="quarter" idx="4"/>
          </p:nvPr>
        </p:nvSpPr>
        <p:spPr/>
        <p:txBody>
          <a:bodyPr/>
          <a:lstStyle/>
          <a:p>
            <a:pPr>
              <a:defRPr/>
            </a:pPr>
            <a:fld id="{0C39C72E-2A13-EB4D-AD45-6D4E6ACAED8D}" type="slidenum">
              <a:rPr lang="en-US" smtClean="0"/>
              <a:pPr>
                <a:defRPr/>
              </a:pPr>
              <a:t>3</a:t>
            </a:fld>
            <a:endParaRPr lang="en-US"/>
          </a:p>
        </p:txBody>
      </p:sp>
    </p:spTree>
    <p:extLst>
      <p:ext uri="{BB962C8B-B14F-4D97-AF65-F5344CB8AC3E}">
        <p14:creationId xmlns:p14="http://schemas.microsoft.com/office/powerpoint/2010/main" val="1476592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026" y="291722"/>
            <a:ext cx="8229600" cy="647102"/>
          </a:xfrm>
        </p:spPr>
        <p:txBody>
          <a:bodyPr>
            <a:normAutofit/>
          </a:bodyPr>
          <a:lstStyle/>
          <a:p>
            <a:r>
              <a:rPr lang="en-GB" sz="3200"/>
              <a:t>Content</a:t>
            </a:r>
          </a:p>
        </p:txBody>
      </p:sp>
      <p:sp>
        <p:nvSpPr>
          <p:cNvPr id="5" name="Content Placeholder 4"/>
          <p:cNvSpPr>
            <a:spLocks noGrp="1"/>
          </p:cNvSpPr>
          <p:nvPr>
            <p:ph idx="11"/>
          </p:nvPr>
        </p:nvSpPr>
        <p:spPr>
          <a:xfrm>
            <a:off x="454029" y="938824"/>
            <a:ext cx="8232771" cy="5339248"/>
          </a:xfrm>
        </p:spPr>
        <p:txBody>
          <a:bodyPr/>
          <a:lstStyle/>
          <a:p>
            <a:r>
              <a:rPr lang="en-US" sz="2400" dirty="0">
                <a:latin typeface="+mn-lt"/>
              </a:rPr>
              <a:t>Charge Questions</a:t>
            </a:r>
          </a:p>
          <a:p>
            <a:r>
              <a:rPr lang="en-US" sz="2400" b="1" dirty="0">
                <a:latin typeface="+mn-lt"/>
              </a:rPr>
              <a:t>DAT Design and Status</a:t>
            </a:r>
            <a:endParaRPr lang="en-US" sz="2200" b="1" dirty="0">
              <a:latin typeface="+mn-lt"/>
            </a:endParaRPr>
          </a:p>
          <a:p>
            <a:r>
              <a:rPr lang="en-US" sz="2400" dirty="0">
                <a:latin typeface="+mn-lt"/>
              </a:rPr>
              <a:t>RTS Status</a:t>
            </a:r>
          </a:p>
          <a:p>
            <a:r>
              <a:rPr lang="en-US" sz="2400" dirty="0">
                <a:latin typeface="+mn-lt"/>
              </a:rPr>
              <a:t>ESD Discussion</a:t>
            </a:r>
          </a:p>
          <a:p>
            <a:pPr>
              <a:spcBef>
                <a:spcPts val="600"/>
              </a:spcBef>
            </a:pPr>
            <a:r>
              <a:rPr lang="en-GB" dirty="0">
                <a:latin typeface="+mn-lt"/>
              </a:rPr>
              <a:t>Summary</a:t>
            </a:r>
          </a:p>
        </p:txBody>
      </p:sp>
      <p:sp>
        <p:nvSpPr>
          <p:cNvPr id="3" name="Date Placeholder 2"/>
          <p:cNvSpPr>
            <a:spLocks noGrp="1"/>
          </p:cNvSpPr>
          <p:nvPr>
            <p:ph type="dt" sz="half" idx="2"/>
          </p:nvPr>
        </p:nvSpPr>
        <p:spPr/>
        <p:txBody>
          <a:bodyPr/>
          <a:lstStyle/>
          <a:p>
            <a:pPr>
              <a:defRPr/>
            </a:pPr>
            <a:r>
              <a:rPr lang="en-US">
                <a:latin typeface="Helvetica"/>
                <a:cs typeface="Helvetica"/>
              </a:rPr>
              <a:t>05/08/2023</a:t>
            </a:r>
          </a:p>
        </p:txBody>
      </p:sp>
      <p:sp>
        <p:nvSpPr>
          <p:cNvPr id="6" name="Footer Placeholder 5"/>
          <p:cNvSpPr>
            <a:spLocks noGrp="1"/>
          </p:cNvSpPr>
          <p:nvPr>
            <p:ph type="ftr" sz="quarter" idx="3"/>
          </p:nvPr>
        </p:nvSpPr>
        <p:spPr/>
        <p:txBody>
          <a:bodyPr/>
          <a:lstStyle/>
          <a:p>
            <a:pPr>
              <a:defRPr/>
            </a:pPr>
            <a:r>
              <a:rPr lang="de-DE"/>
              <a:t>DUNE FEMB Testing</a:t>
            </a:r>
            <a:endParaRPr lang="en-US"/>
          </a:p>
        </p:txBody>
      </p:sp>
      <p:sp>
        <p:nvSpPr>
          <p:cNvPr id="7" name="Slide Number Placeholder 6"/>
          <p:cNvSpPr>
            <a:spLocks noGrp="1"/>
          </p:cNvSpPr>
          <p:nvPr>
            <p:ph type="sldNum" sz="quarter" idx="4"/>
          </p:nvPr>
        </p:nvSpPr>
        <p:spPr/>
        <p:txBody>
          <a:bodyPr/>
          <a:lstStyle/>
          <a:p>
            <a:pPr>
              <a:defRPr/>
            </a:pPr>
            <a:fld id="{0C39C72E-2A13-EB4D-AD45-6D4E6ACAED8D}" type="slidenum">
              <a:rPr lang="en-US" smtClean="0"/>
              <a:pPr>
                <a:defRPr/>
              </a:pPr>
              <a:t>4</a:t>
            </a:fld>
            <a:endParaRPr lang="en-US"/>
          </a:p>
        </p:txBody>
      </p:sp>
    </p:spTree>
    <p:extLst>
      <p:ext uri="{BB962C8B-B14F-4D97-AF65-F5344CB8AC3E}">
        <p14:creationId xmlns:p14="http://schemas.microsoft.com/office/powerpoint/2010/main" val="4262914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642D7-7CB4-7842-A254-7A15232D63FF}"/>
              </a:ext>
            </a:extLst>
          </p:cNvPr>
          <p:cNvSpPr>
            <a:spLocks noGrp="1"/>
          </p:cNvSpPr>
          <p:nvPr>
            <p:ph type="title"/>
          </p:nvPr>
        </p:nvSpPr>
        <p:spPr/>
        <p:txBody>
          <a:bodyPr/>
          <a:lstStyle/>
          <a:p>
            <a:r>
              <a:rPr lang="en-US"/>
              <a:t>Hardware: DUNE ASIC Test Board (DAT)</a:t>
            </a:r>
          </a:p>
        </p:txBody>
      </p:sp>
      <p:sp>
        <p:nvSpPr>
          <p:cNvPr id="4" name="Date Placeholder 3">
            <a:extLst>
              <a:ext uri="{FF2B5EF4-FFF2-40B4-BE49-F238E27FC236}">
                <a16:creationId xmlns:a16="http://schemas.microsoft.com/office/drawing/2014/main" id="{59707D1E-2A40-504D-98F0-063F05AEF291}"/>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BDAA67FC-2366-AC42-B585-35FD4BDDB139}"/>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4181456B-B8F7-ED4A-A3FD-3892C9F18517}"/>
              </a:ext>
            </a:extLst>
          </p:cNvPr>
          <p:cNvSpPr>
            <a:spLocks noGrp="1"/>
          </p:cNvSpPr>
          <p:nvPr>
            <p:ph type="sldNum" sz="quarter" idx="4"/>
          </p:nvPr>
        </p:nvSpPr>
        <p:spPr/>
        <p:txBody>
          <a:bodyPr/>
          <a:lstStyle/>
          <a:p>
            <a:pPr>
              <a:defRPr/>
            </a:pPr>
            <a:fld id="{0C39C72E-2A13-EB4D-AD45-6D4E6ACAED8D}" type="slidenum">
              <a:rPr lang="en-US" smtClean="0"/>
              <a:pPr>
                <a:defRPr/>
              </a:pPr>
              <a:t>5</a:t>
            </a:fld>
            <a:endParaRPr lang="en-US"/>
          </a:p>
        </p:txBody>
      </p:sp>
      <p:sp>
        <p:nvSpPr>
          <p:cNvPr id="7" name="Content Placeholder 2">
            <a:extLst>
              <a:ext uri="{FF2B5EF4-FFF2-40B4-BE49-F238E27FC236}">
                <a16:creationId xmlns:a16="http://schemas.microsoft.com/office/drawing/2014/main" id="{2285F626-17FE-B741-A795-FDBE831FAF60}"/>
              </a:ext>
            </a:extLst>
          </p:cNvPr>
          <p:cNvSpPr>
            <a:spLocks noGrp="1"/>
          </p:cNvSpPr>
          <p:nvPr>
            <p:ph idx="11"/>
          </p:nvPr>
        </p:nvSpPr>
        <p:spPr>
          <a:xfrm>
            <a:off x="366905" y="763269"/>
            <a:ext cx="8574964" cy="3210199"/>
          </a:xfrm>
        </p:spPr>
        <p:txBody>
          <a:bodyPr lIns="0" tIns="45720" rIns="0" bIns="45720" anchor="t">
            <a:normAutofit fontScale="77500" lnSpcReduction="20000"/>
          </a:bodyPr>
          <a:lstStyle/>
          <a:p>
            <a:r>
              <a:rPr lang="en-US" dirty="0"/>
              <a:t>DUNE ASIC Test (DAT) Board</a:t>
            </a:r>
          </a:p>
          <a:p>
            <a:pPr marL="541020" lvl="1"/>
            <a:r>
              <a:rPr lang="en-US" sz="2100" dirty="0"/>
              <a:t>Unified ASIC test board for </a:t>
            </a:r>
            <a:r>
              <a:rPr lang="en-US" sz="2100" dirty="0" err="1"/>
              <a:t>LArASIC</a:t>
            </a:r>
            <a:r>
              <a:rPr lang="en-US" sz="2100" dirty="0"/>
              <a:t>, </a:t>
            </a:r>
            <a:r>
              <a:rPr lang="en-US" sz="2100" dirty="0" err="1"/>
              <a:t>ColdADC</a:t>
            </a:r>
            <a:r>
              <a:rPr lang="en-US" sz="2100" dirty="0"/>
              <a:t> and COLDATA QC </a:t>
            </a:r>
            <a:endParaRPr lang="en-US" sz="2100" dirty="0">
              <a:cs typeface="Helvetica"/>
            </a:endParaRPr>
          </a:p>
          <a:p>
            <a:pPr lvl="2"/>
            <a:r>
              <a:rPr lang="en-US" sz="1600" dirty="0"/>
              <a:t>Compatible power and data interface with WIB. It acts as exactly as a FEMB to WIB</a:t>
            </a:r>
          </a:p>
          <a:p>
            <a:pPr lvl="2"/>
            <a:r>
              <a:rPr lang="en-US" sz="1600" dirty="0"/>
              <a:t>Can perform QC testing for 8x LArASIC, 8x ColdADC and 2x COLDATA at both RT and LN2 with MSU new RTS</a:t>
            </a:r>
          </a:p>
          <a:p>
            <a:pPr lvl="2"/>
            <a:r>
              <a:rPr lang="en-US" sz="1600" dirty="0"/>
              <a:t>Aim for DUNE-FD1 &amp; FD2 ASIC QC carried out in several test sites </a:t>
            </a:r>
          </a:p>
          <a:p>
            <a:pPr lvl="1"/>
            <a:r>
              <a:rPr lang="en-US" sz="2100" dirty="0"/>
              <a:t>A single big board solution with ASIC socket mezzanines</a:t>
            </a:r>
          </a:p>
          <a:p>
            <a:pPr lvl="2"/>
            <a:r>
              <a:rPr lang="en-US" sz="1600" dirty="0"/>
              <a:t>ASIC socket suffers mechanical degradation through thermal cycling</a:t>
            </a:r>
          </a:p>
          <a:p>
            <a:pPr lvl="2"/>
            <a:r>
              <a:rPr lang="en-US" sz="1600" dirty="0">
                <a:latin typeface="Helvetica" panose="020B0604020202020204" pitchFamily="34" charset="0"/>
                <a:cs typeface="Helvetica" panose="020B0604020202020204" pitchFamily="34" charset="0"/>
              </a:rPr>
              <a:t>More commercial semiconductor devices have been identified for cryogenic operation</a:t>
            </a:r>
          </a:p>
          <a:p>
            <a:pPr lvl="3"/>
            <a:r>
              <a:rPr lang="en-US" sz="1400" dirty="0">
                <a:latin typeface="Helvetica" panose="020B0604020202020204" pitchFamily="34" charset="0"/>
                <a:cs typeface="Helvetica" panose="020B0604020202020204" pitchFamily="34" charset="0"/>
              </a:rPr>
              <a:t>Such as Analog MUX: SN74LV4051, Power Monitoring Chip: INA226, I2C Bridge device: PCA9306, </a:t>
            </a:r>
            <a:r>
              <a:rPr kumimoji="0" lang="en-US" sz="1400" i="0" u="none" strike="noStrike" kern="1200" cap="none" spc="0" normalizeH="0" baseline="0" noProof="0" dirty="0">
                <a:ln>
                  <a:noFill/>
                </a:ln>
                <a:effectLst/>
                <a:uLnTx/>
                <a:uFillTx/>
                <a:latin typeface="Helvetica"/>
              </a:rPr>
              <a:t>DAC</a:t>
            </a:r>
            <a:r>
              <a:rPr kumimoji="0" lang="en-US" sz="1400" i="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 AD5675ARUZ</a:t>
            </a:r>
          </a:p>
          <a:p>
            <a:pPr marL="541020" lvl="1"/>
            <a:r>
              <a:rPr lang="en-US" sz="1800" dirty="0">
                <a:cs typeface="Helvetica"/>
              </a:rPr>
              <a:t>Unified ASICs and FEMB QC with the same software suite</a:t>
            </a:r>
          </a:p>
          <a:p>
            <a:pPr lvl="2"/>
            <a:r>
              <a:rPr lang="en-US" sz="1600" dirty="0">
                <a:solidFill>
                  <a:schemeClr val="accent1">
                    <a:lumMod val="75000"/>
                  </a:schemeClr>
                </a:solidFill>
                <a:latin typeface="Helvetica" panose="020B0604020202020204" pitchFamily="34" charset="0"/>
                <a:cs typeface="Helvetica" panose="020B0604020202020204" pitchFamily="34" charset="0"/>
              </a:rPr>
              <a:t>Can benefit directly from the WIB, back-end DAQ, </a:t>
            </a:r>
            <a:r>
              <a:rPr lang="en-US" sz="1600" b="1" dirty="0">
                <a:solidFill>
                  <a:schemeClr val="accent1">
                    <a:lumMod val="75000"/>
                  </a:schemeClr>
                </a:solidFill>
                <a:latin typeface="Helvetica" panose="020B0604020202020204" pitchFamily="34" charset="0"/>
                <a:cs typeface="Helvetica" panose="020B0604020202020204" pitchFamily="34" charset="0"/>
              </a:rPr>
              <a:t>analysis software developments</a:t>
            </a:r>
          </a:p>
          <a:p>
            <a:pPr lvl="2"/>
            <a:r>
              <a:rPr lang="en-US" sz="1600" dirty="0">
                <a:solidFill>
                  <a:schemeClr val="accent1">
                    <a:lumMod val="75000"/>
                  </a:schemeClr>
                </a:solidFill>
                <a:latin typeface="Helvetica" panose="020B0604020202020204" pitchFamily="34" charset="0"/>
                <a:cs typeface="Helvetica" panose="020B0604020202020204" pitchFamily="34" charset="0"/>
              </a:rPr>
              <a:t>Some extra software effort for ASIC QC can be implemented as a widget to the available software</a:t>
            </a:r>
            <a:endParaRPr kumimoji="0" lang="en-US" sz="1600" i="0" u="none" strike="noStrike" kern="1200" cap="none" spc="0" normalizeH="0" baseline="0" noProof="0" dirty="0">
              <a:ln>
                <a:noFill/>
              </a:ln>
              <a:effectLst/>
              <a:uLnTx/>
              <a:uFillTx/>
              <a:latin typeface="Helvetica" panose="020B0604020202020204" pitchFamily="34" charset="0"/>
              <a:cs typeface="Helvetica" panose="020B0604020202020204" pitchFamily="34" charset="0"/>
            </a:endParaRPr>
          </a:p>
          <a:p>
            <a:pPr lvl="3"/>
            <a:endParaRPr lang="en-US" dirty="0">
              <a:latin typeface="Helvetica" panose="020B0604020202020204" pitchFamily="34" charset="0"/>
              <a:cs typeface="Helvetica" panose="020B0604020202020204" pitchFamily="34" charset="0"/>
            </a:endParaRPr>
          </a:p>
          <a:p>
            <a:pPr lvl="3"/>
            <a:endParaRPr lang="en-US" dirty="0"/>
          </a:p>
          <a:p>
            <a:pPr lvl="2"/>
            <a:endParaRPr lang="en-US" dirty="0"/>
          </a:p>
        </p:txBody>
      </p:sp>
      <p:pic>
        <p:nvPicPr>
          <p:cNvPr id="3" name="Picture 2">
            <a:extLst>
              <a:ext uri="{FF2B5EF4-FFF2-40B4-BE49-F238E27FC236}">
                <a16:creationId xmlns:a16="http://schemas.microsoft.com/office/drawing/2014/main" id="{C47E9E2A-6FA6-2B39-C4EE-6DF8A722FD54}"/>
              </a:ext>
            </a:extLst>
          </p:cNvPr>
          <p:cNvPicPr>
            <a:picLocks noChangeAspect="1"/>
          </p:cNvPicPr>
          <p:nvPr/>
        </p:nvPicPr>
        <p:blipFill>
          <a:blip r:embed="rId3"/>
          <a:stretch>
            <a:fillRect/>
          </a:stretch>
        </p:blipFill>
        <p:spPr>
          <a:xfrm>
            <a:off x="4348641" y="4107814"/>
            <a:ext cx="3597352" cy="1935320"/>
          </a:xfrm>
          <a:prstGeom prst="rect">
            <a:avLst/>
          </a:prstGeom>
        </p:spPr>
      </p:pic>
      <p:pic>
        <p:nvPicPr>
          <p:cNvPr id="11" name="Picture 10">
            <a:extLst>
              <a:ext uri="{FF2B5EF4-FFF2-40B4-BE49-F238E27FC236}">
                <a16:creationId xmlns:a16="http://schemas.microsoft.com/office/drawing/2014/main" id="{58583BEC-1402-4AF3-844A-26458B47CD9C}"/>
              </a:ext>
            </a:extLst>
          </p:cNvPr>
          <p:cNvPicPr>
            <a:picLocks noChangeAspect="1"/>
          </p:cNvPicPr>
          <p:nvPr/>
        </p:nvPicPr>
        <p:blipFill>
          <a:blip r:embed="rId4"/>
          <a:stretch>
            <a:fillRect/>
          </a:stretch>
        </p:blipFill>
        <p:spPr>
          <a:xfrm>
            <a:off x="1251930" y="3890944"/>
            <a:ext cx="2353253" cy="2369060"/>
          </a:xfrm>
          <a:prstGeom prst="rect">
            <a:avLst/>
          </a:prstGeom>
        </p:spPr>
      </p:pic>
    </p:spTree>
    <p:extLst>
      <p:ext uri="{BB962C8B-B14F-4D97-AF65-F5344CB8AC3E}">
        <p14:creationId xmlns:p14="http://schemas.microsoft.com/office/powerpoint/2010/main" val="804438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026" y="291722"/>
            <a:ext cx="8229600" cy="647102"/>
          </a:xfrm>
        </p:spPr>
        <p:txBody>
          <a:bodyPr>
            <a:normAutofit/>
          </a:bodyPr>
          <a:lstStyle/>
          <a:p>
            <a:r>
              <a:rPr lang="en-US" dirty="0"/>
              <a:t>Power Measurement</a:t>
            </a:r>
            <a:endParaRPr lang="en-GB" sz="3200" dirty="0"/>
          </a:p>
        </p:txBody>
      </p:sp>
      <p:sp>
        <p:nvSpPr>
          <p:cNvPr id="5" name="Content Placeholder 4"/>
          <p:cNvSpPr>
            <a:spLocks noGrp="1"/>
          </p:cNvSpPr>
          <p:nvPr>
            <p:ph idx="11"/>
          </p:nvPr>
        </p:nvSpPr>
        <p:spPr>
          <a:xfrm>
            <a:off x="613588" y="4479822"/>
            <a:ext cx="8232771" cy="1227506"/>
          </a:xfrm>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Total 66 power rails are measured independently by 66 INA226 chips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Each COLDATA: 5 power rails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Each ColdADC: 4 power rails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Each LArASIC: 3 power rails</a:t>
            </a:r>
          </a:p>
        </p:txBody>
      </p:sp>
      <p:sp>
        <p:nvSpPr>
          <p:cNvPr id="3" name="Date Placeholder 2"/>
          <p:cNvSpPr>
            <a:spLocks noGrp="1"/>
          </p:cNvSpPr>
          <p:nvPr>
            <p:ph type="dt" sz="half" idx="2"/>
          </p:nvPr>
        </p:nvSpPr>
        <p:spPr/>
        <p:txBody>
          <a:bodyPr/>
          <a:lstStyle/>
          <a:p>
            <a:pPr>
              <a:defRPr/>
            </a:pPr>
            <a:r>
              <a:rPr lang="en-US">
                <a:latin typeface="Helvetica"/>
                <a:cs typeface="Helvetica"/>
              </a:rPr>
              <a:t>05/08/2023</a:t>
            </a:r>
          </a:p>
        </p:txBody>
      </p:sp>
      <p:sp>
        <p:nvSpPr>
          <p:cNvPr id="6" name="Footer Placeholder 5"/>
          <p:cNvSpPr>
            <a:spLocks noGrp="1"/>
          </p:cNvSpPr>
          <p:nvPr>
            <p:ph type="ftr" sz="quarter" idx="3"/>
          </p:nvPr>
        </p:nvSpPr>
        <p:spPr/>
        <p:txBody>
          <a:bodyPr/>
          <a:lstStyle/>
          <a:p>
            <a:pPr>
              <a:defRPr/>
            </a:pPr>
            <a:r>
              <a:rPr lang="de-DE"/>
              <a:t>DUNE FEMB Testing</a:t>
            </a:r>
            <a:endParaRPr lang="en-US"/>
          </a:p>
        </p:txBody>
      </p:sp>
      <p:sp>
        <p:nvSpPr>
          <p:cNvPr id="7" name="Slide Number Placeholder 6"/>
          <p:cNvSpPr>
            <a:spLocks noGrp="1"/>
          </p:cNvSpPr>
          <p:nvPr>
            <p:ph type="sldNum" sz="quarter" idx="4"/>
          </p:nvPr>
        </p:nvSpPr>
        <p:spPr/>
        <p:txBody>
          <a:bodyPr/>
          <a:lstStyle/>
          <a:p>
            <a:pPr>
              <a:defRPr/>
            </a:pPr>
            <a:fld id="{0C39C72E-2A13-EB4D-AD45-6D4E6ACAED8D}" type="slidenum">
              <a:rPr lang="en-US" smtClean="0"/>
              <a:pPr>
                <a:defRPr/>
              </a:pPr>
              <a:t>6</a:t>
            </a:fld>
            <a:endParaRPr lang="en-US"/>
          </a:p>
        </p:txBody>
      </p:sp>
      <p:graphicFrame>
        <p:nvGraphicFramePr>
          <p:cNvPr id="8" name="Content Placeholder 7">
            <a:extLst>
              <a:ext uri="{FF2B5EF4-FFF2-40B4-BE49-F238E27FC236}">
                <a16:creationId xmlns:a16="http://schemas.microsoft.com/office/drawing/2014/main" id="{6F702C5B-84A7-2628-DD9F-367BB6BF2F64}"/>
              </a:ext>
            </a:extLst>
          </p:cNvPr>
          <p:cNvGraphicFramePr>
            <a:graphicFrameLocks/>
          </p:cNvGraphicFramePr>
          <p:nvPr>
            <p:extLst>
              <p:ext uri="{D42A27DB-BD31-4B8C-83A1-F6EECF244321}">
                <p14:modId xmlns:p14="http://schemas.microsoft.com/office/powerpoint/2010/main" val="540271925"/>
              </p:ext>
            </p:extLst>
          </p:nvPr>
        </p:nvGraphicFramePr>
        <p:xfrm>
          <a:off x="511658" y="1247655"/>
          <a:ext cx="8171968" cy="2834640"/>
        </p:xfrm>
        <a:graphic>
          <a:graphicData uri="http://schemas.openxmlformats.org/drawingml/2006/table">
            <a:tbl>
              <a:tblPr/>
              <a:tblGrid>
                <a:gridCol w="825088">
                  <a:extLst>
                    <a:ext uri="{9D8B030D-6E8A-4147-A177-3AD203B41FA5}">
                      <a16:colId xmlns:a16="http://schemas.microsoft.com/office/drawing/2014/main" val="1451539685"/>
                    </a:ext>
                  </a:extLst>
                </a:gridCol>
                <a:gridCol w="459180">
                  <a:extLst>
                    <a:ext uri="{9D8B030D-6E8A-4147-A177-3AD203B41FA5}">
                      <a16:colId xmlns:a16="http://schemas.microsoft.com/office/drawing/2014/main" val="4243398372"/>
                    </a:ext>
                  </a:extLst>
                </a:gridCol>
                <a:gridCol w="459180">
                  <a:extLst>
                    <a:ext uri="{9D8B030D-6E8A-4147-A177-3AD203B41FA5}">
                      <a16:colId xmlns:a16="http://schemas.microsoft.com/office/drawing/2014/main" val="3249284687"/>
                    </a:ext>
                  </a:extLst>
                </a:gridCol>
                <a:gridCol w="459180">
                  <a:extLst>
                    <a:ext uri="{9D8B030D-6E8A-4147-A177-3AD203B41FA5}">
                      <a16:colId xmlns:a16="http://schemas.microsoft.com/office/drawing/2014/main" val="811289654"/>
                    </a:ext>
                  </a:extLst>
                </a:gridCol>
                <a:gridCol w="459180">
                  <a:extLst>
                    <a:ext uri="{9D8B030D-6E8A-4147-A177-3AD203B41FA5}">
                      <a16:colId xmlns:a16="http://schemas.microsoft.com/office/drawing/2014/main" val="3274244962"/>
                    </a:ext>
                  </a:extLst>
                </a:gridCol>
                <a:gridCol w="459180">
                  <a:extLst>
                    <a:ext uri="{9D8B030D-6E8A-4147-A177-3AD203B41FA5}">
                      <a16:colId xmlns:a16="http://schemas.microsoft.com/office/drawing/2014/main" val="319731105"/>
                    </a:ext>
                  </a:extLst>
                </a:gridCol>
                <a:gridCol w="459180">
                  <a:extLst>
                    <a:ext uri="{9D8B030D-6E8A-4147-A177-3AD203B41FA5}">
                      <a16:colId xmlns:a16="http://schemas.microsoft.com/office/drawing/2014/main" val="789433443"/>
                    </a:ext>
                  </a:extLst>
                </a:gridCol>
                <a:gridCol w="459180">
                  <a:extLst>
                    <a:ext uri="{9D8B030D-6E8A-4147-A177-3AD203B41FA5}">
                      <a16:colId xmlns:a16="http://schemas.microsoft.com/office/drawing/2014/main" val="751217054"/>
                    </a:ext>
                  </a:extLst>
                </a:gridCol>
                <a:gridCol w="459180">
                  <a:extLst>
                    <a:ext uri="{9D8B030D-6E8A-4147-A177-3AD203B41FA5}">
                      <a16:colId xmlns:a16="http://schemas.microsoft.com/office/drawing/2014/main" val="1015068059"/>
                    </a:ext>
                  </a:extLst>
                </a:gridCol>
                <a:gridCol w="459180">
                  <a:extLst>
                    <a:ext uri="{9D8B030D-6E8A-4147-A177-3AD203B41FA5}">
                      <a16:colId xmlns:a16="http://schemas.microsoft.com/office/drawing/2014/main" val="2829984803"/>
                    </a:ext>
                  </a:extLst>
                </a:gridCol>
                <a:gridCol w="459180">
                  <a:extLst>
                    <a:ext uri="{9D8B030D-6E8A-4147-A177-3AD203B41FA5}">
                      <a16:colId xmlns:a16="http://schemas.microsoft.com/office/drawing/2014/main" val="3608110814"/>
                    </a:ext>
                  </a:extLst>
                </a:gridCol>
                <a:gridCol w="459180">
                  <a:extLst>
                    <a:ext uri="{9D8B030D-6E8A-4147-A177-3AD203B41FA5}">
                      <a16:colId xmlns:a16="http://schemas.microsoft.com/office/drawing/2014/main" val="4191879277"/>
                    </a:ext>
                  </a:extLst>
                </a:gridCol>
                <a:gridCol w="459180">
                  <a:extLst>
                    <a:ext uri="{9D8B030D-6E8A-4147-A177-3AD203B41FA5}">
                      <a16:colId xmlns:a16="http://schemas.microsoft.com/office/drawing/2014/main" val="4047495615"/>
                    </a:ext>
                  </a:extLst>
                </a:gridCol>
                <a:gridCol w="459180">
                  <a:extLst>
                    <a:ext uri="{9D8B030D-6E8A-4147-A177-3AD203B41FA5}">
                      <a16:colId xmlns:a16="http://schemas.microsoft.com/office/drawing/2014/main" val="2929330147"/>
                    </a:ext>
                  </a:extLst>
                </a:gridCol>
                <a:gridCol w="459180">
                  <a:extLst>
                    <a:ext uri="{9D8B030D-6E8A-4147-A177-3AD203B41FA5}">
                      <a16:colId xmlns:a16="http://schemas.microsoft.com/office/drawing/2014/main" val="340365168"/>
                    </a:ext>
                  </a:extLst>
                </a:gridCol>
                <a:gridCol w="459180">
                  <a:extLst>
                    <a:ext uri="{9D8B030D-6E8A-4147-A177-3AD203B41FA5}">
                      <a16:colId xmlns:a16="http://schemas.microsoft.com/office/drawing/2014/main" val="1331637999"/>
                    </a:ext>
                  </a:extLst>
                </a:gridCol>
                <a:gridCol w="459180">
                  <a:extLst>
                    <a:ext uri="{9D8B030D-6E8A-4147-A177-3AD203B41FA5}">
                      <a16:colId xmlns:a16="http://schemas.microsoft.com/office/drawing/2014/main" val="3456727323"/>
                    </a:ext>
                  </a:extLst>
                </a:gridCol>
              </a:tblGrid>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Power Rail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 /V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I /mA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 /V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I /mA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 /V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I /mA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 /V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I /mA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 /V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I /mA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 /V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I /mA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 /V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I /mA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 /V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I /mA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3395016"/>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COLDATA#1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hMerge="1">
                  <a:txBody>
                    <a:bodyPr/>
                    <a:lstStyle/>
                    <a:p>
                      <a:endParaRPr lang="en-US"/>
                    </a:p>
                  </a:txBody>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COLDATA#2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hMerge="1">
                  <a:txBody>
                    <a:bodyPr/>
                    <a:lstStyle/>
                    <a:p>
                      <a:endParaRPr lang="en-US"/>
                    </a:p>
                  </a:txBody>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58797645"/>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VDDA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1.193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1.193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43698584"/>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VDD_LArASIC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29723249"/>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VDDCORE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1.089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6641780"/>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1.089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1.086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42995240"/>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E1F2"/>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67.6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E4D6"/>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6102907"/>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ColdADC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ColdADC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ColdADC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ColdADC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ColdADC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ColdADC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ColdADC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ColdADC #8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hMerge="1">
                  <a:txBody>
                    <a:bodyPr/>
                    <a:lstStyle/>
                    <a:p>
                      <a:endParaRPr lang="en-US"/>
                    </a:p>
                  </a:txBody>
                  <a:tcPr/>
                </a:tc>
                <a:extLst>
                  <a:ext uri="{0D108BD9-81ED-4DB2-BD59-A6C34878D82A}">
                    <a16:rowId xmlns:a16="http://schemas.microsoft.com/office/drawing/2014/main" val="1415667888"/>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VDDA2P5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2.190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132.3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134.6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125.0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132.8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135.4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2917276918"/>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VDDD2P5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2.206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2.206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1411192272"/>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724836973"/>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VDDD1P2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1.095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1.095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1.094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1.094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1.098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1.099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1.099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1520926875"/>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LArASIC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LArASIC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LArASIC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LArASIC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LArASIC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LArASIC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LArASIC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LArASIC #8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hMerge="1">
                  <a:txBody>
                    <a:bodyPr/>
                    <a:lstStyle/>
                    <a:p>
                      <a:endParaRPr lang="en-US"/>
                    </a:p>
                  </a:txBody>
                  <a:tcPr/>
                </a:tc>
                <a:extLst>
                  <a:ext uri="{0D108BD9-81ED-4DB2-BD59-A6C34878D82A}">
                    <a16:rowId xmlns:a16="http://schemas.microsoft.com/office/drawing/2014/main" val="1869484359"/>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521504858"/>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655.3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980806208"/>
                  </a:ext>
                </a:extLst>
              </a:tr>
              <a:tr h="125690">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VDDP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CBAD"/>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1.770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a:solidFill>
                            <a:srgbClr val="000000"/>
                          </a:solidFill>
                          <a:effectLst/>
                          <a:latin typeface="Calibri" panose="020F0502020204030204" pitchFamily="34" charset="0"/>
                        </a:rPr>
                        <a:t>32.3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1.769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32.3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DEBF7"/>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1.771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US" sz="1100" b="0" i="0" u="none" strike="noStrike" dirty="0">
                          <a:solidFill>
                            <a:srgbClr val="000000"/>
                          </a:solidFill>
                          <a:effectLst/>
                          <a:latin typeface="Calibri" panose="020F0502020204030204" pitchFamily="34" charset="0"/>
                        </a:rPr>
                        <a:t>32.4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1373220555"/>
                  </a:ext>
                </a:extLst>
              </a:tr>
            </a:tbl>
          </a:graphicData>
        </a:graphic>
      </p:graphicFrame>
    </p:spTree>
    <p:extLst>
      <p:ext uri="{BB962C8B-B14F-4D97-AF65-F5344CB8AC3E}">
        <p14:creationId xmlns:p14="http://schemas.microsoft.com/office/powerpoint/2010/main" val="3878033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EE635-13AA-8EF3-5FB7-B2B1E33D0F0E}"/>
              </a:ext>
            </a:extLst>
          </p:cNvPr>
          <p:cNvSpPr>
            <a:spLocks noGrp="1"/>
          </p:cNvSpPr>
          <p:nvPr>
            <p:ph type="title"/>
          </p:nvPr>
        </p:nvSpPr>
        <p:spPr/>
        <p:txBody>
          <a:bodyPr/>
          <a:lstStyle/>
          <a:p>
            <a:r>
              <a:rPr lang="en-US" dirty="0"/>
              <a:t>Monitoring through COTS ADC</a:t>
            </a:r>
          </a:p>
        </p:txBody>
      </p:sp>
      <p:sp>
        <p:nvSpPr>
          <p:cNvPr id="3" name="Content Placeholder 2">
            <a:extLst>
              <a:ext uri="{FF2B5EF4-FFF2-40B4-BE49-F238E27FC236}">
                <a16:creationId xmlns:a16="http://schemas.microsoft.com/office/drawing/2014/main" id="{047B766D-5B16-6793-0267-7709918AAB47}"/>
              </a:ext>
            </a:extLst>
          </p:cNvPr>
          <p:cNvSpPr>
            <a:spLocks noGrp="1"/>
          </p:cNvSpPr>
          <p:nvPr>
            <p:ph idx="11"/>
          </p:nvPr>
        </p:nvSpPr>
        <p:spPr>
          <a:xfrm>
            <a:off x="454029" y="905774"/>
            <a:ext cx="4575171" cy="1570726"/>
          </a:xfrm>
        </p:spPr>
        <p:txBody>
          <a:bodyPr lIns="0" tIns="45720" rIns="0" bIns="45720" anchor="t">
            <a:normAutofit fontScale="55000" lnSpcReduction="20000"/>
          </a:bodyPr>
          <a:lstStyle/>
          <a:p>
            <a:pPr marL="0" indent="0"/>
            <a:r>
              <a:rPr lang="en-US" dirty="0"/>
              <a:t>COLDATA</a:t>
            </a:r>
          </a:p>
          <a:p>
            <a:pPr marL="285306" lvl="1" indent="0"/>
            <a:r>
              <a:rPr lang="en-US" dirty="0">
                <a:solidFill>
                  <a:schemeClr val="tx1"/>
                </a:solidFill>
              </a:rPr>
              <a:t>VCEXT, VDDIO, VDDCORE, VDDD, ATO, LOCK</a:t>
            </a:r>
          </a:p>
          <a:p>
            <a:pPr marL="0" indent="0"/>
            <a:r>
              <a:rPr lang="en-US" dirty="0"/>
              <a:t>LArASIC</a:t>
            </a:r>
          </a:p>
          <a:p>
            <a:pPr marL="285306" lvl="1" indent="0"/>
            <a:r>
              <a:rPr lang="en-US" dirty="0">
                <a:solidFill>
                  <a:schemeClr val="tx1"/>
                </a:solidFill>
              </a:rPr>
              <a:t>VBGR (1.18V), Temperature, inner-DAC, LArASIC output</a:t>
            </a:r>
          </a:p>
          <a:p>
            <a:pPr marL="0" indent="0"/>
            <a:r>
              <a:rPr lang="en-US" dirty="0"/>
              <a:t>ColdADC</a:t>
            </a:r>
          </a:p>
          <a:p>
            <a:pPr marL="285306" lvl="1" indent="0"/>
            <a:r>
              <a:rPr lang="en-US" dirty="0">
                <a:solidFill>
                  <a:schemeClr val="tx1"/>
                </a:solidFill>
              </a:rPr>
              <a:t>VOLTAGE_MONITOR, CURRENT_MONITOR, AUX_VOLTAGE, VREFP, VREFN, VCMI, VCMO, AUX_ISINK, AUX_ISOURCE</a:t>
            </a:r>
          </a:p>
        </p:txBody>
      </p:sp>
      <p:sp>
        <p:nvSpPr>
          <p:cNvPr id="4" name="Date Placeholder 3">
            <a:extLst>
              <a:ext uri="{FF2B5EF4-FFF2-40B4-BE49-F238E27FC236}">
                <a16:creationId xmlns:a16="http://schemas.microsoft.com/office/drawing/2014/main" id="{2EA85F09-16C3-D32A-B8D7-ADAB0B49D052}"/>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F7D11B58-3E6C-C0C7-7FD9-626A0F37857F}"/>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FC6375FC-1089-3E9D-291C-E46F3064C7FA}"/>
              </a:ext>
            </a:extLst>
          </p:cNvPr>
          <p:cNvSpPr>
            <a:spLocks noGrp="1"/>
          </p:cNvSpPr>
          <p:nvPr>
            <p:ph type="sldNum" sz="quarter" idx="4"/>
          </p:nvPr>
        </p:nvSpPr>
        <p:spPr/>
        <p:txBody>
          <a:bodyPr/>
          <a:lstStyle/>
          <a:p>
            <a:pPr>
              <a:defRPr/>
            </a:pPr>
            <a:fld id="{0C39C72E-2A13-EB4D-AD45-6D4E6ACAED8D}" type="slidenum">
              <a:rPr lang="en-US" smtClean="0"/>
              <a:pPr>
                <a:defRPr/>
              </a:pPr>
              <a:t>7</a:t>
            </a:fld>
            <a:endParaRPr lang="en-US"/>
          </a:p>
        </p:txBody>
      </p:sp>
      <p:pic>
        <p:nvPicPr>
          <p:cNvPr id="8" name="Picture 7">
            <a:extLst>
              <a:ext uri="{FF2B5EF4-FFF2-40B4-BE49-F238E27FC236}">
                <a16:creationId xmlns:a16="http://schemas.microsoft.com/office/drawing/2014/main" id="{56196997-CD2C-A622-7DC0-8371E5A12515}"/>
              </a:ext>
            </a:extLst>
          </p:cNvPr>
          <p:cNvPicPr>
            <a:picLocks noChangeAspect="1"/>
          </p:cNvPicPr>
          <p:nvPr/>
        </p:nvPicPr>
        <p:blipFill>
          <a:blip r:embed="rId2"/>
          <a:stretch>
            <a:fillRect/>
          </a:stretch>
        </p:blipFill>
        <p:spPr>
          <a:xfrm>
            <a:off x="610236" y="2724560"/>
            <a:ext cx="3657600" cy="2321169"/>
          </a:xfrm>
          <a:prstGeom prst="rect">
            <a:avLst/>
          </a:prstGeom>
        </p:spPr>
      </p:pic>
      <p:sp>
        <p:nvSpPr>
          <p:cNvPr id="10" name="TextBox 9">
            <a:extLst>
              <a:ext uri="{FF2B5EF4-FFF2-40B4-BE49-F238E27FC236}">
                <a16:creationId xmlns:a16="http://schemas.microsoft.com/office/drawing/2014/main" id="{7203D22F-FC1F-3EC5-2102-36171F5F7264}"/>
              </a:ext>
            </a:extLst>
          </p:cNvPr>
          <p:cNvSpPr txBox="1"/>
          <p:nvPr/>
        </p:nvSpPr>
        <p:spPr>
          <a:xfrm>
            <a:off x="879219" y="5083680"/>
            <a:ext cx="3387091" cy="276999"/>
          </a:xfrm>
          <a:prstGeom prst="rect">
            <a:avLst/>
          </a:prstGeom>
          <a:noFill/>
        </p:spPr>
        <p:txBody>
          <a:bodyPr wrap="square">
            <a:spAutoFit/>
          </a:bodyPr>
          <a:lstStyle/>
          <a:p>
            <a:r>
              <a:rPr lang="en-US" sz="1200" dirty="0"/>
              <a:t>Monitoring (FE Bandgap Reference &amp; Temperature)</a:t>
            </a:r>
          </a:p>
        </p:txBody>
      </p:sp>
      <p:pic>
        <p:nvPicPr>
          <p:cNvPr id="11" name="Picture 10">
            <a:extLst>
              <a:ext uri="{FF2B5EF4-FFF2-40B4-BE49-F238E27FC236}">
                <a16:creationId xmlns:a16="http://schemas.microsoft.com/office/drawing/2014/main" id="{4B302603-8759-F95A-A3A6-2A0D10832A48}"/>
              </a:ext>
            </a:extLst>
          </p:cNvPr>
          <p:cNvPicPr>
            <a:picLocks noChangeAspect="1"/>
          </p:cNvPicPr>
          <p:nvPr/>
        </p:nvPicPr>
        <p:blipFill>
          <a:blip r:embed="rId3"/>
          <a:stretch>
            <a:fillRect/>
          </a:stretch>
        </p:blipFill>
        <p:spPr>
          <a:xfrm>
            <a:off x="5170806" y="829951"/>
            <a:ext cx="3657600" cy="2156227"/>
          </a:xfrm>
          <a:prstGeom prst="rect">
            <a:avLst/>
          </a:prstGeom>
        </p:spPr>
      </p:pic>
      <p:sp>
        <p:nvSpPr>
          <p:cNvPr id="13" name="TextBox 12">
            <a:extLst>
              <a:ext uri="{FF2B5EF4-FFF2-40B4-BE49-F238E27FC236}">
                <a16:creationId xmlns:a16="http://schemas.microsoft.com/office/drawing/2014/main" id="{F8E6924F-4DCF-BD15-86C1-E80DF1931C0B}"/>
              </a:ext>
            </a:extLst>
          </p:cNvPr>
          <p:cNvSpPr txBox="1"/>
          <p:nvPr/>
        </p:nvSpPr>
        <p:spPr>
          <a:xfrm>
            <a:off x="5170806" y="3011552"/>
            <a:ext cx="3764280" cy="461665"/>
          </a:xfrm>
          <a:prstGeom prst="rect">
            <a:avLst/>
          </a:prstGeom>
          <a:noFill/>
        </p:spPr>
        <p:txBody>
          <a:bodyPr wrap="square" lIns="91440" tIns="45720" rIns="91440" bIns="45720" anchor="t">
            <a:spAutoFit/>
          </a:bodyPr>
          <a:lstStyle/>
          <a:p>
            <a:r>
              <a:rPr lang="en-US" sz="1200" dirty="0">
                <a:latin typeface="Calibri"/>
              </a:rPr>
              <a:t>FE Baseline through monitoring pin (note: monitor output waveform is available though not implemented yet)</a:t>
            </a:r>
          </a:p>
        </p:txBody>
      </p:sp>
      <p:pic>
        <p:nvPicPr>
          <p:cNvPr id="14" name="Picture 13" descr="Chart, line chart&#10;&#10;Description automatically generated">
            <a:extLst>
              <a:ext uri="{FF2B5EF4-FFF2-40B4-BE49-F238E27FC236}">
                <a16:creationId xmlns:a16="http://schemas.microsoft.com/office/drawing/2014/main" id="{24A1CDA3-F8F9-2AFE-6EAB-0D3276043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8826" y="3424082"/>
            <a:ext cx="3657600" cy="2743200"/>
          </a:xfrm>
          <a:prstGeom prst="rect">
            <a:avLst/>
          </a:prstGeom>
        </p:spPr>
      </p:pic>
      <p:sp>
        <p:nvSpPr>
          <p:cNvPr id="16" name="TextBox 15">
            <a:extLst>
              <a:ext uri="{FF2B5EF4-FFF2-40B4-BE49-F238E27FC236}">
                <a16:creationId xmlns:a16="http://schemas.microsoft.com/office/drawing/2014/main" id="{D3592B50-4438-516A-7F95-D80FE6CB20BC}"/>
              </a:ext>
            </a:extLst>
          </p:cNvPr>
          <p:cNvSpPr txBox="1"/>
          <p:nvPr/>
        </p:nvSpPr>
        <p:spPr>
          <a:xfrm>
            <a:off x="4766946" y="6096098"/>
            <a:ext cx="4572000" cy="276999"/>
          </a:xfrm>
          <a:prstGeom prst="rect">
            <a:avLst/>
          </a:prstGeom>
          <a:noFill/>
        </p:spPr>
        <p:txBody>
          <a:bodyPr wrap="square">
            <a:spAutoFit/>
          </a:bodyPr>
          <a:lstStyle/>
          <a:p>
            <a:r>
              <a:rPr lang="en-US" sz="1200" dirty="0"/>
              <a:t>Each LArASIC 6-bit DAC will be measured independently</a:t>
            </a:r>
          </a:p>
        </p:txBody>
      </p:sp>
    </p:spTree>
    <p:extLst>
      <p:ext uri="{BB962C8B-B14F-4D97-AF65-F5344CB8AC3E}">
        <p14:creationId xmlns:p14="http://schemas.microsoft.com/office/powerpoint/2010/main" val="3504737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7DC69-6C54-271B-54D2-A693CAB726FD}"/>
              </a:ext>
            </a:extLst>
          </p:cNvPr>
          <p:cNvSpPr>
            <a:spLocks noGrp="1"/>
          </p:cNvSpPr>
          <p:nvPr>
            <p:ph type="title"/>
          </p:nvPr>
        </p:nvSpPr>
        <p:spPr/>
        <p:txBody>
          <a:bodyPr>
            <a:normAutofit/>
          </a:bodyPr>
          <a:lstStyle/>
          <a:p>
            <a:r>
              <a:rPr lang="en-US" dirty="0"/>
              <a:t>LArASIC Pulse Response</a:t>
            </a:r>
          </a:p>
        </p:txBody>
      </p:sp>
      <p:sp>
        <p:nvSpPr>
          <p:cNvPr id="4" name="Date Placeholder 3">
            <a:extLst>
              <a:ext uri="{FF2B5EF4-FFF2-40B4-BE49-F238E27FC236}">
                <a16:creationId xmlns:a16="http://schemas.microsoft.com/office/drawing/2014/main" id="{AF75092A-E390-71BB-3E69-0C1E51AD74BB}"/>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7B9F5D7C-34CB-E1A6-60AA-25D380EEB798}"/>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BFBAF8E8-3C3D-D406-EFE5-43A43DD5D9B0}"/>
              </a:ext>
            </a:extLst>
          </p:cNvPr>
          <p:cNvSpPr>
            <a:spLocks noGrp="1"/>
          </p:cNvSpPr>
          <p:nvPr>
            <p:ph type="sldNum" sz="quarter" idx="4"/>
          </p:nvPr>
        </p:nvSpPr>
        <p:spPr/>
        <p:txBody>
          <a:bodyPr/>
          <a:lstStyle/>
          <a:p>
            <a:pPr>
              <a:defRPr/>
            </a:pPr>
            <a:fld id="{0C39C72E-2A13-EB4D-AD45-6D4E6ACAED8D}" type="slidenum">
              <a:rPr lang="en-US" smtClean="0"/>
              <a:pPr>
                <a:defRPr/>
              </a:pPr>
              <a:t>8</a:t>
            </a:fld>
            <a:endParaRPr lang="en-US"/>
          </a:p>
        </p:txBody>
      </p:sp>
      <p:pic>
        <p:nvPicPr>
          <p:cNvPr id="7" name="Picture 6">
            <a:extLst>
              <a:ext uri="{FF2B5EF4-FFF2-40B4-BE49-F238E27FC236}">
                <a16:creationId xmlns:a16="http://schemas.microsoft.com/office/drawing/2014/main" id="{DFFE0F41-C826-5357-FAAA-069123B70881}"/>
              </a:ext>
            </a:extLst>
          </p:cNvPr>
          <p:cNvPicPr>
            <a:picLocks noChangeAspect="1"/>
          </p:cNvPicPr>
          <p:nvPr/>
        </p:nvPicPr>
        <p:blipFill>
          <a:blip r:embed="rId2"/>
          <a:stretch>
            <a:fillRect/>
          </a:stretch>
        </p:blipFill>
        <p:spPr>
          <a:xfrm>
            <a:off x="4572000" y="1147615"/>
            <a:ext cx="4572000" cy="2715249"/>
          </a:xfrm>
          <a:prstGeom prst="rect">
            <a:avLst/>
          </a:prstGeom>
        </p:spPr>
      </p:pic>
      <p:sp>
        <p:nvSpPr>
          <p:cNvPr id="8" name="TextBox 7">
            <a:extLst>
              <a:ext uri="{FF2B5EF4-FFF2-40B4-BE49-F238E27FC236}">
                <a16:creationId xmlns:a16="http://schemas.microsoft.com/office/drawing/2014/main" id="{96AE68DC-6B6B-EAC3-21FF-E33F4578D8EE}"/>
              </a:ext>
            </a:extLst>
          </p:cNvPr>
          <p:cNvSpPr txBox="1"/>
          <p:nvPr/>
        </p:nvSpPr>
        <p:spPr>
          <a:xfrm>
            <a:off x="5196840" y="3968662"/>
            <a:ext cx="3832396" cy="307777"/>
          </a:xfrm>
          <a:prstGeom prst="rect">
            <a:avLst/>
          </a:prstGeom>
          <a:noFill/>
        </p:spPr>
        <p:txBody>
          <a:bodyPr wrap="none" rtlCol="0">
            <a:spAutoFit/>
          </a:bodyPr>
          <a:lstStyle/>
          <a:p>
            <a:r>
              <a:rPr lang="en-US" sz="1400" dirty="0"/>
              <a:t>Differential Interface Between LArASIC &amp; ColdADC</a:t>
            </a:r>
          </a:p>
        </p:txBody>
      </p:sp>
      <p:pic>
        <p:nvPicPr>
          <p:cNvPr id="9" name="Picture 8">
            <a:extLst>
              <a:ext uri="{FF2B5EF4-FFF2-40B4-BE49-F238E27FC236}">
                <a16:creationId xmlns:a16="http://schemas.microsoft.com/office/drawing/2014/main" id="{27347A11-C0EB-666E-252B-A40862ACFA0C}"/>
              </a:ext>
            </a:extLst>
          </p:cNvPr>
          <p:cNvPicPr>
            <a:picLocks noChangeAspect="1"/>
          </p:cNvPicPr>
          <p:nvPr/>
        </p:nvPicPr>
        <p:blipFill>
          <a:blip r:embed="rId3"/>
          <a:stretch>
            <a:fillRect/>
          </a:stretch>
        </p:blipFill>
        <p:spPr>
          <a:xfrm>
            <a:off x="15240" y="1208492"/>
            <a:ext cx="4572000" cy="2760170"/>
          </a:xfrm>
          <a:prstGeom prst="rect">
            <a:avLst/>
          </a:prstGeom>
        </p:spPr>
      </p:pic>
      <p:sp>
        <p:nvSpPr>
          <p:cNvPr id="10" name="TextBox 9">
            <a:extLst>
              <a:ext uri="{FF2B5EF4-FFF2-40B4-BE49-F238E27FC236}">
                <a16:creationId xmlns:a16="http://schemas.microsoft.com/office/drawing/2014/main" id="{92C9B004-26FC-3C1E-4C1A-EC4726F2ECEA}"/>
              </a:ext>
            </a:extLst>
          </p:cNvPr>
          <p:cNvSpPr txBox="1"/>
          <p:nvPr/>
        </p:nvSpPr>
        <p:spPr>
          <a:xfrm>
            <a:off x="318197" y="3968662"/>
            <a:ext cx="3966086" cy="307777"/>
          </a:xfrm>
          <a:prstGeom prst="rect">
            <a:avLst/>
          </a:prstGeom>
          <a:noFill/>
        </p:spPr>
        <p:txBody>
          <a:bodyPr wrap="none" rtlCol="0">
            <a:spAutoFit/>
          </a:bodyPr>
          <a:lstStyle/>
          <a:p>
            <a:r>
              <a:rPr lang="en-US" sz="1400" dirty="0"/>
              <a:t>Single-ended Interface Between LArASIC &amp; ColdADC</a:t>
            </a:r>
          </a:p>
        </p:txBody>
      </p:sp>
      <p:sp>
        <p:nvSpPr>
          <p:cNvPr id="11" name="TextBox 10">
            <a:extLst>
              <a:ext uri="{FF2B5EF4-FFF2-40B4-BE49-F238E27FC236}">
                <a16:creationId xmlns:a16="http://schemas.microsoft.com/office/drawing/2014/main" id="{3A3A7A12-1F67-D99B-4B00-CB124B2068D4}"/>
              </a:ext>
            </a:extLst>
          </p:cNvPr>
          <p:cNvSpPr txBox="1"/>
          <p:nvPr/>
        </p:nvSpPr>
        <p:spPr>
          <a:xfrm>
            <a:off x="129427" y="4443497"/>
            <a:ext cx="8174674" cy="2215991"/>
          </a:xfrm>
          <a:prstGeom prst="rect">
            <a:avLst/>
          </a:prstGeom>
          <a:noFill/>
        </p:spPr>
        <p:txBody>
          <a:bodyPr wrap="none" lIns="91440" tIns="45720" rIns="91440" bIns="45720" rtlCol="0" anchor="t">
            <a:spAutoFit/>
          </a:bodyPr>
          <a:lstStyle/>
          <a:p>
            <a:pPr marL="342900" indent="-342900">
              <a:buFont typeface="Wingdings" panose="05000000000000000000" pitchFamily="2" charset="2"/>
              <a:buChar char="Ø"/>
            </a:pPr>
            <a:r>
              <a:rPr lang="en-US" sz="2000" dirty="0"/>
              <a:t>DAT is fully compatible with WIB firmware</a:t>
            </a:r>
          </a:p>
          <a:p>
            <a:pPr marL="800100" lvl="1" indent="-342900">
              <a:buFont typeface="Arial" panose="020B0604020202020204" pitchFamily="34" charset="0"/>
              <a:buChar char="•"/>
            </a:pPr>
            <a:r>
              <a:rPr lang="en-US" sz="1400" dirty="0">
                <a:latin typeface="Calibri"/>
                <a:cs typeface="Helvetica"/>
              </a:rPr>
              <a:t>Unify ASIC and FEMB QC test stand</a:t>
            </a:r>
          </a:p>
          <a:p>
            <a:pPr marL="800100" lvl="1" indent="-342900">
              <a:buFont typeface="Arial" panose="020B0604020202020204" pitchFamily="34" charset="0"/>
              <a:buChar char="•"/>
            </a:pPr>
            <a:r>
              <a:rPr lang="en-US" sz="1400" dirty="0">
                <a:latin typeface="Calibri"/>
                <a:cs typeface="Helvetica"/>
              </a:rPr>
              <a:t>Benefit directly from FEMB QC scripts development </a:t>
            </a:r>
            <a:endParaRPr lang="en-US" sz="1400" dirty="0">
              <a:latin typeface="Calibri"/>
            </a:endParaRPr>
          </a:p>
          <a:p>
            <a:pPr marL="800100" lvl="1" indent="-342900">
              <a:buFont typeface="Arial" panose="020B0604020202020204" pitchFamily="34" charset="0"/>
              <a:buChar char="•"/>
            </a:pPr>
            <a:r>
              <a:rPr lang="en-US" sz="1400" dirty="0">
                <a:latin typeface="Calibri"/>
              </a:rPr>
              <a:t>Multiple onboard calibration can perform all LArASIC QC items</a:t>
            </a:r>
          </a:p>
          <a:p>
            <a:pPr marL="800100" lvl="1" indent="-342900">
              <a:buFont typeface="Arial" panose="020B0604020202020204" pitchFamily="34" charset="0"/>
              <a:buChar char="•"/>
            </a:pPr>
            <a:r>
              <a:rPr lang="en-US" sz="1400" dirty="0">
                <a:latin typeface="Calibri"/>
              </a:rPr>
              <a:t>Onboard 16-bit DAC can characterize ColdADC static performance (INL/DNL)</a:t>
            </a:r>
          </a:p>
          <a:p>
            <a:pPr marL="800100" lvl="1" indent="-342900">
              <a:buFont typeface="Arial" panose="020B0604020202020204" pitchFamily="34" charset="0"/>
              <a:buChar char="•"/>
            </a:pPr>
            <a:r>
              <a:rPr lang="en-US" sz="1400" dirty="0">
                <a:latin typeface="Calibri"/>
              </a:rPr>
              <a:t>ColdADC dynamic performance (ENOB) can be done with external signal generator (SMA interface)</a:t>
            </a:r>
          </a:p>
          <a:p>
            <a:pPr marL="800100" lvl="1" indent="-342900">
              <a:buFont typeface="Arial" panose="020B0604020202020204" pitchFamily="34" charset="0"/>
              <a:buChar char="•"/>
            </a:pPr>
            <a:r>
              <a:rPr lang="en-US" sz="1400" dirty="0">
                <a:latin typeface="Calibri"/>
              </a:rPr>
              <a:t>All COLDATA QC items can be performed with DAT revision</a:t>
            </a:r>
          </a:p>
          <a:p>
            <a:pPr marL="800100" lvl="1" indent="-342900">
              <a:buFont typeface="Arial" panose="020B0604020202020204" pitchFamily="34" charset="0"/>
              <a:buChar char="•"/>
            </a:pPr>
            <a:endParaRPr lang="en-US" sz="1400" dirty="0"/>
          </a:p>
          <a:p>
            <a:pPr marL="800100" lvl="1"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093504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BDD-0764-4A62-A405-5444B8D324AD}"/>
              </a:ext>
            </a:extLst>
          </p:cNvPr>
          <p:cNvSpPr>
            <a:spLocks noGrp="1"/>
          </p:cNvSpPr>
          <p:nvPr>
            <p:ph type="title"/>
          </p:nvPr>
        </p:nvSpPr>
        <p:spPr/>
        <p:txBody>
          <a:bodyPr/>
          <a:lstStyle/>
          <a:p>
            <a:r>
              <a:rPr lang="en-US"/>
              <a:t>LArASIC QC Items</a:t>
            </a:r>
          </a:p>
        </p:txBody>
      </p:sp>
      <p:sp>
        <p:nvSpPr>
          <p:cNvPr id="4" name="Date Placeholder 3">
            <a:extLst>
              <a:ext uri="{FF2B5EF4-FFF2-40B4-BE49-F238E27FC236}">
                <a16:creationId xmlns:a16="http://schemas.microsoft.com/office/drawing/2014/main" id="{02443E6D-2F7E-4BAE-9104-B764AD8A0699}"/>
              </a:ext>
            </a:extLst>
          </p:cNvPr>
          <p:cNvSpPr>
            <a:spLocks noGrp="1"/>
          </p:cNvSpPr>
          <p:nvPr>
            <p:ph type="dt" sz="half" idx="2"/>
          </p:nvPr>
        </p:nvSpPr>
        <p:spPr/>
        <p:txBody>
          <a:bodyPr/>
          <a:lstStyle/>
          <a:p>
            <a:pPr>
              <a:defRPr/>
            </a:pPr>
            <a:r>
              <a:rPr lang="en-US">
                <a:latin typeface="Helvetica"/>
                <a:cs typeface="Helvetica"/>
              </a:rPr>
              <a:t>05/08/2023</a:t>
            </a:r>
          </a:p>
        </p:txBody>
      </p:sp>
      <p:sp>
        <p:nvSpPr>
          <p:cNvPr id="5" name="Footer Placeholder 4">
            <a:extLst>
              <a:ext uri="{FF2B5EF4-FFF2-40B4-BE49-F238E27FC236}">
                <a16:creationId xmlns:a16="http://schemas.microsoft.com/office/drawing/2014/main" id="{424FCCCE-F3B8-4D78-BF65-950D6FEBEB1B}"/>
              </a:ext>
            </a:extLst>
          </p:cNvPr>
          <p:cNvSpPr>
            <a:spLocks noGrp="1"/>
          </p:cNvSpPr>
          <p:nvPr>
            <p:ph type="ftr" sz="quarter" idx="3"/>
          </p:nvPr>
        </p:nvSpPr>
        <p:spPr/>
        <p:txBody>
          <a:bodyPr/>
          <a:lstStyle/>
          <a:p>
            <a:pPr>
              <a:defRPr/>
            </a:pPr>
            <a:r>
              <a:rPr lang="de-DE"/>
              <a:t>DUNE FEMB Testing</a:t>
            </a:r>
            <a:endParaRPr lang="en-US"/>
          </a:p>
        </p:txBody>
      </p:sp>
      <p:sp>
        <p:nvSpPr>
          <p:cNvPr id="6" name="Slide Number Placeholder 5">
            <a:extLst>
              <a:ext uri="{FF2B5EF4-FFF2-40B4-BE49-F238E27FC236}">
                <a16:creationId xmlns:a16="http://schemas.microsoft.com/office/drawing/2014/main" id="{EB98CA5A-78AA-4C90-BE7D-E62D82D693A1}"/>
              </a:ext>
            </a:extLst>
          </p:cNvPr>
          <p:cNvSpPr>
            <a:spLocks noGrp="1"/>
          </p:cNvSpPr>
          <p:nvPr>
            <p:ph type="sldNum" sz="quarter" idx="4"/>
          </p:nvPr>
        </p:nvSpPr>
        <p:spPr/>
        <p:txBody>
          <a:bodyPr/>
          <a:lstStyle/>
          <a:p>
            <a:pPr>
              <a:defRPr/>
            </a:pPr>
            <a:fld id="{0C39C72E-2A13-EB4D-AD45-6D4E6ACAED8D}" type="slidenum">
              <a:rPr lang="en-US" smtClean="0"/>
              <a:pPr>
                <a:defRPr/>
              </a:pPr>
              <a:t>9</a:t>
            </a:fld>
            <a:endParaRPr lang="en-US"/>
          </a:p>
        </p:txBody>
      </p:sp>
      <p:graphicFrame>
        <p:nvGraphicFramePr>
          <p:cNvPr id="7" name="Table 6">
            <a:extLst>
              <a:ext uri="{FF2B5EF4-FFF2-40B4-BE49-F238E27FC236}">
                <a16:creationId xmlns:a16="http://schemas.microsoft.com/office/drawing/2014/main" id="{4CABB8A9-2BB6-464B-8E56-29787736FB49}"/>
              </a:ext>
            </a:extLst>
          </p:cNvPr>
          <p:cNvGraphicFramePr>
            <a:graphicFrameLocks noGrp="1"/>
          </p:cNvGraphicFramePr>
          <p:nvPr>
            <p:extLst>
              <p:ext uri="{D42A27DB-BD31-4B8C-83A1-F6EECF244321}">
                <p14:modId xmlns:p14="http://schemas.microsoft.com/office/powerpoint/2010/main" val="3341521155"/>
              </p:ext>
            </p:extLst>
          </p:nvPr>
        </p:nvGraphicFramePr>
        <p:xfrm>
          <a:off x="382726" y="901778"/>
          <a:ext cx="8300900" cy="4968593"/>
        </p:xfrm>
        <a:graphic>
          <a:graphicData uri="http://schemas.openxmlformats.org/drawingml/2006/table">
            <a:tbl>
              <a:tblPr>
                <a:tableStyleId>{5C22544A-7EE6-4342-B048-85BDC9FD1C3A}</a:tableStyleId>
              </a:tblPr>
              <a:tblGrid>
                <a:gridCol w="1799031">
                  <a:extLst>
                    <a:ext uri="{9D8B030D-6E8A-4147-A177-3AD203B41FA5}">
                      <a16:colId xmlns:a16="http://schemas.microsoft.com/office/drawing/2014/main" val="3777309056"/>
                    </a:ext>
                  </a:extLst>
                </a:gridCol>
                <a:gridCol w="3851618">
                  <a:extLst>
                    <a:ext uri="{9D8B030D-6E8A-4147-A177-3AD203B41FA5}">
                      <a16:colId xmlns:a16="http://schemas.microsoft.com/office/drawing/2014/main" val="213069054"/>
                    </a:ext>
                  </a:extLst>
                </a:gridCol>
                <a:gridCol w="1051006">
                  <a:extLst>
                    <a:ext uri="{9D8B030D-6E8A-4147-A177-3AD203B41FA5}">
                      <a16:colId xmlns:a16="http://schemas.microsoft.com/office/drawing/2014/main" val="2880214627"/>
                    </a:ext>
                  </a:extLst>
                </a:gridCol>
                <a:gridCol w="850655">
                  <a:extLst>
                    <a:ext uri="{9D8B030D-6E8A-4147-A177-3AD203B41FA5}">
                      <a16:colId xmlns:a16="http://schemas.microsoft.com/office/drawing/2014/main" val="1545858733"/>
                    </a:ext>
                  </a:extLst>
                </a:gridCol>
                <a:gridCol w="748590">
                  <a:extLst>
                    <a:ext uri="{9D8B030D-6E8A-4147-A177-3AD203B41FA5}">
                      <a16:colId xmlns:a16="http://schemas.microsoft.com/office/drawing/2014/main" val="860109026"/>
                    </a:ext>
                  </a:extLst>
                </a:gridCol>
              </a:tblGrid>
              <a:tr h="178368">
                <a:tc>
                  <a:txBody>
                    <a:bodyPr/>
                    <a:lstStyle/>
                    <a:p>
                      <a:pPr algn="ctr" fontAlgn="b">
                        <a:lnSpc>
                          <a:spcPct val="120000"/>
                        </a:lnSpc>
                      </a:pPr>
                      <a:r>
                        <a:rPr lang="en-US" sz="1000" u="none" strike="noStrike">
                          <a:effectLst/>
                        </a:rPr>
                        <a:t>Test Item</a:t>
                      </a:r>
                      <a:endParaRPr lang="en-US" sz="100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lnSpc>
                          <a:spcPct val="120000"/>
                        </a:lnSpc>
                      </a:pPr>
                      <a:r>
                        <a:rPr lang="en-US" sz="1000" u="none" strike="noStrike">
                          <a:effectLst/>
                        </a:rPr>
                        <a:t>Description</a:t>
                      </a:r>
                      <a:endParaRPr lang="en-US" sz="100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lnSpc>
                          <a:spcPct val="120000"/>
                        </a:lnSpc>
                      </a:pPr>
                      <a:r>
                        <a:rPr lang="en-US" sz="1000" u="none" strike="noStrike">
                          <a:effectLst/>
                        </a:rPr>
                        <a:t>Reference chips</a:t>
                      </a:r>
                      <a:endParaRPr lang="en-US" sz="100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lnSpc>
                          <a:spcPct val="120000"/>
                        </a:lnSpc>
                      </a:pPr>
                      <a:r>
                        <a:rPr lang="en-US" sz="1000" u="none" strike="noStrike">
                          <a:effectLst/>
                        </a:rPr>
                        <a:t>Chips for QC</a:t>
                      </a:r>
                      <a:endParaRPr lang="en-US" sz="100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lnSpc>
                          <a:spcPct val="120000"/>
                        </a:lnSpc>
                      </a:pPr>
                      <a:r>
                        <a:rPr lang="en-US" sz="1000" u="none" strike="noStrike" dirty="0">
                          <a:effectLst/>
                        </a:rPr>
                        <a:t> DAT doable</a:t>
                      </a:r>
                      <a:endParaRPr lang="en-US" sz="1000" b="0" i="0" u="none" strike="noStrike" dirty="0">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67921327"/>
                  </a:ext>
                </a:extLst>
              </a:tr>
              <a:tr h="704266">
                <a:tc>
                  <a:txBody>
                    <a:bodyPr/>
                    <a:lstStyle/>
                    <a:p>
                      <a:pPr algn="l" fontAlgn="b">
                        <a:lnSpc>
                          <a:spcPct val="120000"/>
                        </a:lnSpc>
                      </a:pPr>
                      <a:r>
                        <a:rPr lang="en-US" sz="1050" u="none" strike="noStrike">
                          <a:effectLst/>
                        </a:rPr>
                        <a:t>Power Consumption</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dirty="0">
                          <a:effectLst/>
                        </a:rPr>
                        <a:t>Measure the power consumption on the three rails of LArASIC (VDDP, VDDA, VDDO), for each of six configurations (two baseline references: 200 mV and 900 mV; three configurations of the output buffer: bypassed, single ended, differential)</a:t>
                      </a:r>
                      <a:endParaRPr lang="en-US" sz="1050" b="0" i="0" u="none" strike="noStrike" dirty="0">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b="0" i="0" u="none" strike="noStrike" dirty="0">
                          <a:solidFill>
                            <a:srgbClr val="000000"/>
                          </a:solidFill>
                          <a:effectLst/>
                          <a:latin typeface="Calibri" panose="020F0502020204030204" pitchFamily="34" charset="0"/>
                        </a:rPr>
                        <a:t>Yes</a:t>
                      </a: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1278699"/>
                  </a:ext>
                </a:extLst>
              </a:tr>
              <a:tr h="535104">
                <a:tc>
                  <a:txBody>
                    <a:bodyPr/>
                    <a:lstStyle/>
                    <a:p>
                      <a:pPr algn="l" fontAlgn="b">
                        <a:lnSpc>
                          <a:spcPct val="120000"/>
                        </a:lnSpc>
                      </a:pPr>
                      <a:r>
                        <a:rPr lang="en-US" sz="1050" u="none" strike="noStrike">
                          <a:effectLst/>
                        </a:rPr>
                        <a:t>Power Cycling</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a number (&gt;5) power on/off cycles, measure the pulse response with a certain configuration (e.g., 14mV/</a:t>
                      </a:r>
                      <a:r>
                        <a:rPr lang="en-US" sz="1050" u="none" strike="noStrike" err="1">
                          <a:effectLst/>
                        </a:rPr>
                        <a:t>fC</a:t>
                      </a:r>
                      <a:r>
                        <a:rPr lang="en-US" sz="1050" u="none" strike="noStrike">
                          <a:effectLst/>
                        </a:rPr>
                        <a:t>, gain, 2.0us peak time, 200mV baseline, 500pA leakage current) </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8146019"/>
                  </a:ext>
                </a:extLst>
              </a:tr>
              <a:tr h="178368">
                <a:tc>
                  <a:txBody>
                    <a:bodyPr/>
                    <a:lstStyle/>
                    <a:p>
                      <a:pPr algn="l" fontAlgn="b">
                        <a:lnSpc>
                          <a:spcPct val="120000"/>
                        </a:lnSpc>
                      </a:pPr>
                      <a:r>
                        <a:rPr lang="en-US" sz="1050" u="none" strike="noStrike">
                          <a:effectLst/>
                        </a:rPr>
                        <a:t>Register configuration</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check through SPI interface for register configuration W/R</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6630177"/>
                  </a:ext>
                </a:extLst>
              </a:tr>
              <a:tr h="178368">
                <a:tc>
                  <a:txBody>
                    <a:bodyPr/>
                    <a:lstStyle/>
                    <a:p>
                      <a:pPr algn="l" fontAlgn="b">
                        <a:lnSpc>
                          <a:spcPct val="120000"/>
                        </a:lnSpc>
                      </a:pPr>
                      <a:r>
                        <a:rPr lang="en-US" sz="1050" u="none" strike="noStrike">
                          <a:effectLst/>
                        </a:rPr>
                        <a:t>Bandgap </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Measure the bandgap reference voltage</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816827"/>
                  </a:ext>
                </a:extLst>
              </a:tr>
              <a:tr h="178368">
                <a:tc>
                  <a:txBody>
                    <a:bodyPr/>
                    <a:lstStyle/>
                    <a:p>
                      <a:pPr algn="l" fontAlgn="b">
                        <a:lnSpc>
                          <a:spcPct val="120000"/>
                        </a:lnSpc>
                      </a:pPr>
                      <a:r>
                        <a:rPr lang="en-US" sz="1050" u="none" strike="noStrike">
                          <a:effectLst/>
                        </a:rPr>
                        <a:t>Temperature sensor</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Measure the voltage of embedded temperature sensor  </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1650085"/>
                  </a:ext>
                </a:extLst>
              </a:tr>
              <a:tr h="234809">
                <a:tc>
                  <a:txBody>
                    <a:bodyPr/>
                    <a:lstStyle/>
                    <a:p>
                      <a:pPr algn="l" fontAlgn="b">
                        <a:lnSpc>
                          <a:spcPct val="120000"/>
                        </a:lnSpc>
                      </a:pPr>
                      <a:r>
                        <a:rPr lang="en-US" sz="1050" u="none" strike="noStrike">
                          <a:effectLst/>
                        </a:rPr>
                        <a:t>Channel response monitoring </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Check response of each channel through the monitor pin</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7240118"/>
                  </a:ext>
                </a:extLst>
              </a:tr>
              <a:tr h="178368">
                <a:tc>
                  <a:txBody>
                    <a:bodyPr/>
                    <a:lstStyle/>
                    <a:p>
                      <a:pPr algn="l" fontAlgn="b">
                        <a:lnSpc>
                          <a:spcPct val="120000"/>
                        </a:lnSpc>
                      </a:pPr>
                      <a:r>
                        <a:rPr lang="en-US" sz="1050" u="none" strike="noStrike">
                          <a:effectLst/>
                        </a:rPr>
                        <a:t>Internal DAC measurement</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measure INL/DNL of 6-bit DAC (4 ranges for 4 gains)</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subset</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8494889"/>
                  </a:ext>
                </a:extLst>
              </a:tr>
              <a:tr h="356736">
                <a:tc>
                  <a:txBody>
                    <a:bodyPr/>
                    <a:lstStyle/>
                    <a:p>
                      <a:pPr algn="l" fontAlgn="b">
                        <a:lnSpc>
                          <a:spcPct val="120000"/>
                        </a:lnSpc>
                      </a:pPr>
                      <a:r>
                        <a:rPr lang="en-US" sz="1050" u="none" strike="noStrike">
                          <a:effectLst/>
                        </a:rPr>
                        <a:t>baseline measurement through monitoring pin</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Measure baseline through the monitoring pin (4 gains x 4 peak times x 2 baselines x 4 leakage currents)</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subset </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0489939"/>
                  </a:ext>
                </a:extLst>
              </a:tr>
              <a:tr h="356736">
                <a:tc>
                  <a:txBody>
                    <a:bodyPr/>
                    <a:lstStyle/>
                    <a:p>
                      <a:pPr algn="l" fontAlgn="b">
                        <a:lnSpc>
                          <a:spcPct val="120000"/>
                        </a:lnSpc>
                      </a:pPr>
                      <a:r>
                        <a:rPr lang="en-US" sz="1050" u="none" strike="noStrike">
                          <a:effectLst/>
                        </a:rPr>
                        <a:t>baseline measurement </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Measure baseline with ColdADC (4 gains x 4 peak times x 2 baselines x 4 leakage currents)</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subset</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4131255"/>
                  </a:ext>
                </a:extLst>
              </a:tr>
              <a:tr h="516818">
                <a:tc>
                  <a:txBody>
                    <a:bodyPr/>
                    <a:lstStyle/>
                    <a:p>
                      <a:pPr algn="l" fontAlgn="b">
                        <a:lnSpc>
                          <a:spcPct val="120000"/>
                        </a:lnSpc>
                      </a:pPr>
                      <a:r>
                        <a:rPr lang="en-US" sz="1050" u="none" strike="noStrike">
                          <a:effectLst/>
                        </a:rPr>
                        <a:t>Noise measurement</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Measure  with ColdADC (4 gains x 4 peak times x 2 baselines x 4 leakage currents). A reference capacitive load of ~150 pF at the inputs. </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subset</a:t>
                      </a:r>
                      <a:endParaRPr lang="en-US" sz="1050" b="1"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819594"/>
                  </a:ext>
                </a:extLst>
              </a:tr>
              <a:tr h="356736">
                <a:tc>
                  <a:txBody>
                    <a:bodyPr/>
                    <a:lstStyle/>
                    <a:p>
                      <a:pPr algn="l" fontAlgn="b">
                        <a:lnSpc>
                          <a:spcPct val="120000"/>
                        </a:lnSpc>
                      </a:pPr>
                      <a:r>
                        <a:rPr lang="en-US" sz="1050" u="none" strike="noStrike">
                          <a:effectLst/>
                        </a:rPr>
                        <a:t>Calibration with internal-DAC</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Measure with ColdADC  (4 gains x 4 peak times x 2 baselines x 4 leakage currents) for gain, linearity, range</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subset</a:t>
                      </a:r>
                      <a:endParaRPr lang="en-US" sz="1050" b="1"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4366212"/>
                  </a:ext>
                </a:extLst>
              </a:tr>
              <a:tr h="356736">
                <a:tc>
                  <a:txBody>
                    <a:bodyPr/>
                    <a:lstStyle/>
                    <a:p>
                      <a:pPr algn="l" fontAlgn="b">
                        <a:lnSpc>
                          <a:spcPct val="120000"/>
                        </a:lnSpc>
                      </a:pPr>
                      <a:r>
                        <a:rPr lang="en-US" sz="1050" u="none" strike="noStrike">
                          <a:effectLst/>
                        </a:rPr>
                        <a:t>Calibration with external precise source</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Measure with ColdADC (4 gains x 4 peak times x 2 baselines x 4 leakage currents)  for gain, linearity, range</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No</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Yes</a:t>
                      </a:r>
                      <a:endPar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1832155"/>
                  </a:ext>
                </a:extLst>
              </a:tr>
              <a:tr h="178368">
                <a:tc>
                  <a:txBody>
                    <a:bodyPr/>
                    <a:lstStyle/>
                    <a:p>
                      <a:pPr algn="l" fontAlgn="b">
                        <a:lnSpc>
                          <a:spcPct val="120000"/>
                        </a:lnSpc>
                      </a:pPr>
                      <a:r>
                        <a:rPr lang="en-US" sz="1050" u="none" strike="noStrike" dirty="0">
                          <a:effectLst/>
                        </a:rPr>
                        <a:t>Crosstalk [1]</a:t>
                      </a:r>
                      <a:endParaRPr lang="en-US" sz="1050" b="0" i="0" u="none" strike="noStrike" dirty="0">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Measure with ColdADC (1 gains x 4 peak times )</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dirty="0">
                          <a:effectLst/>
                        </a:rPr>
                        <a:t>No</a:t>
                      </a:r>
                      <a:endParaRPr lang="en-US" sz="1050" b="0" i="0" u="none" strike="noStrike" dirty="0">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dirty="0">
                          <a:effectLst/>
                        </a:rPr>
                        <a:t>No</a:t>
                      </a:r>
                      <a:endParaRPr lang="en-US" sz="1050" b="0" i="0" u="none" strike="noStrike" dirty="0">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no </a:t>
                      </a: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543765"/>
                  </a:ext>
                </a:extLst>
              </a:tr>
              <a:tr h="347519">
                <a:tc>
                  <a:txBody>
                    <a:bodyPr/>
                    <a:lstStyle/>
                    <a:p>
                      <a:pPr algn="l" fontAlgn="b">
                        <a:lnSpc>
                          <a:spcPct val="120000"/>
                        </a:lnSpc>
                      </a:pPr>
                      <a:r>
                        <a:rPr lang="en-US" sz="1050" u="none" strike="noStrike">
                          <a:effectLst/>
                        </a:rPr>
                        <a:t>Internal calibration capacitor measurement</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lnSpc>
                          <a:spcPct val="120000"/>
                        </a:lnSpc>
                      </a:pPr>
                      <a:r>
                        <a:rPr lang="en-US" sz="1050" u="none" strike="noStrike">
                          <a:effectLst/>
                        </a:rPr>
                        <a:t>Measure the  capacitance of the calibration capacitor</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Required</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20000"/>
                        </a:lnSpc>
                      </a:pPr>
                      <a:r>
                        <a:rPr lang="en-US" sz="1050" u="none" strike="noStrike">
                          <a:effectLst/>
                        </a:rPr>
                        <a:t>No</a:t>
                      </a:r>
                      <a:endParaRPr lang="en-US" sz="1050" b="0" i="0" u="none" strike="noStrike">
                        <a:solidFill>
                          <a:srgbClr val="000000"/>
                        </a:solidFill>
                        <a:effectLst/>
                        <a:latin typeface="Calibri" panose="020F0502020204030204" pitchFamily="34" charset="0"/>
                      </a:endParaRP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b"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Yes</a:t>
                      </a:r>
                    </a:p>
                  </a:txBody>
                  <a:tcPr marL="8430" marR="8430" marT="84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2654955"/>
                  </a:ext>
                </a:extLst>
              </a:tr>
            </a:tbl>
          </a:graphicData>
        </a:graphic>
      </p:graphicFrame>
      <p:sp>
        <p:nvSpPr>
          <p:cNvPr id="8" name="TextBox 7">
            <a:extLst>
              <a:ext uri="{FF2B5EF4-FFF2-40B4-BE49-F238E27FC236}">
                <a16:creationId xmlns:a16="http://schemas.microsoft.com/office/drawing/2014/main" id="{622F91F9-C7E7-C48F-B57B-31A421632DC5}"/>
              </a:ext>
            </a:extLst>
          </p:cNvPr>
          <p:cNvSpPr txBox="1"/>
          <p:nvPr/>
        </p:nvSpPr>
        <p:spPr>
          <a:xfrm>
            <a:off x="382726" y="6119949"/>
            <a:ext cx="2858475" cy="261610"/>
          </a:xfrm>
          <a:prstGeom prst="rect">
            <a:avLst/>
          </a:prstGeom>
          <a:noFill/>
        </p:spPr>
        <p:txBody>
          <a:bodyPr wrap="none" rtlCol="0">
            <a:spAutoFit/>
          </a:bodyPr>
          <a:lstStyle/>
          <a:p>
            <a:r>
              <a:rPr lang="en-US" sz="1100" dirty="0"/>
              <a:t>[1] crosstalk test should be done on FEMB only</a:t>
            </a:r>
          </a:p>
        </p:txBody>
      </p:sp>
    </p:spTree>
    <p:extLst>
      <p:ext uri="{BB962C8B-B14F-4D97-AF65-F5344CB8AC3E}">
        <p14:creationId xmlns:p14="http://schemas.microsoft.com/office/powerpoint/2010/main" val="3583902393"/>
      </p:ext>
    </p:extLst>
  </p:cSld>
  <p:clrMapOvr>
    <a:masterClrMapping/>
  </p:clrMapOvr>
</p:sld>
</file>

<file path=ppt/theme/theme1.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852</TotalTime>
  <Words>3108</Words>
  <Application>Microsoft Office PowerPoint</Application>
  <PresentationFormat>On-screen Show (4:3)</PresentationFormat>
  <Paragraphs>654</Paragraphs>
  <Slides>28</Slides>
  <Notes>12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Lucida Grande</vt:lpstr>
      <vt:lpstr>WordVisi_MSFontService</vt:lpstr>
      <vt:lpstr>Arial</vt:lpstr>
      <vt:lpstr>Calibri</vt:lpstr>
      <vt:lpstr>Helvetica</vt:lpstr>
      <vt:lpstr>Times New Roman</vt:lpstr>
      <vt:lpstr>Wingdings</vt:lpstr>
      <vt:lpstr>Dune Template_051215</vt:lpstr>
      <vt:lpstr>LBNF Content-Footer Theme</vt:lpstr>
      <vt:lpstr>DUNE PRR: FD1 TPC Electronics  (Cold ASICs+FPGA)  ASIC QC Test Stand and ESD Discussion</vt:lpstr>
      <vt:lpstr>Content</vt:lpstr>
      <vt:lpstr>Charge Questions</vt:lpstr>
      <vt:lpstr>Content</vt:lpstr>
      <vt:lpstr>Hardware: DUNE ASIC Test Board (DAT)</vt:lpstr>
      <vt:lpstr>Power Measurement</vt:lpstr>
      <vt:lpstr>Monitoring through COTS ADC</vt:lpstr>
      <vt:lpstr>LArASIC Pulse Response</vt:lpstr>
      <vt:lpstr>LArASIC QC Items</vt:lpstr>
      <vt:lpstr>ColdADC QC Items Recommendation </vt:lpstr>
      <vt:lpstr>COLDATA QC Items Recommendation </vt:lpstr>
      <vt:lpstr>DAT Cold Testing </vt:lpstr>
      <vt:lpstr>DAT Revision is Under Review</vt:lpstr>
      <vt:lpstr>Content</vt:lpstr>
      <vt:lpstr>Hardware: DUNE Robotic Testing Station</vt:lpstr>
      <vt:lpstr>PowerPoint Presentation</vt:lpstr>
      <vt:lpstr>PowerPoint Presentation</vt:lpstr>
      <vt:lpstr>Video demos</vt:lpstr>
      <vt:lpstr>PowerPoint Presentation</vt:lpstr>
      <vt:lpstr>Content</vt:lpstr>
      <vt:lpstr>LBNF/DUNE-US  Electrostatic Discharge control for TPC electronics</vt:lpstr>
      <vt:lpstr>ESD protection for ASICs / CE boards</vt:lpstr>
      <vt:lpstr>ESD Protected Area in Electronic circuit test</vt:lpstr>
      <vt:lpstr>ESD monitor</vt:lpstr>
      <vt:lpstr>Summary</vt:lpstr>
      <vt:lpstr>backups</vt:lpstr>
      <vt:lpstr>Charge Questions</vt:lpstr>
      <vt:lpstr>Charge Questions</vt:lpstr>
    </vt:vector>
  </TitlesOfParts>
  <Manager/>
  <Company>Sandbox Studio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DUNE PowerPoint Presentation</dc:title>
  <dc:subject/>
  <dc:creator>Sandbox Studio</dc:creator>
  <cp:keywords/>
  <dc:description>Modified by A. Weber</dc:description>
  <cp:lastModifiedBy>Gao, Shanshan</cp:lastModifiedBy>
  <cp:revision>53</cp:revision>
  <dcterms:created xsi:type="dcterms:W3CDTF">2015-04-30T14:29:22Z</dcterms:created>
  <dcterms:modified xsi:type="dcterms:W3CDTF">2023-05-08T01:32:16Z</dcterms:modified>
  <cp:category/>
</cp:coreProperties>
</file>