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37.jpg" ContentType="image/jp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20"/>
  </p:notesMasterIdLst>
  <p:sldIdLst>
    <p:sldId id="664" r:id="rId5"/>
    <p:sldId id="431" r:id="rId6"/>
    <p:sldId id="662" r:id="rId7"/>
    <p:sldId id="949" r:id="rId8"/>
    <p:sldId id="461" r:id="rId9"/>
    <p:sldId id="540" r:id="rId10"/>
    <p:sldId id="936" r:id="rId11"/>
    <p:sldId id="1295" r:id="rId12"/>
    <p:sldId id="918" r:id="rId13"/>
    <p:sldId id="927" r:id="rId14"/>
    <p:sldId id="1293" r:id="rId15"/>
    <p:sldId id="951" r:id="rId16"/>
    <p:sldId id="1290" r:id="rId17"/>
    <p:sldId id="1294" r:id="rId18"/>
    <p:sldId id="129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pak Mahapatra" initials="RM" lastIdx="1" clrIdx="0">
    <p:extLst>
      <p:ext uri="{19B8F6BF-5375-455C-9EA6-DF929625EA0E}">
        <p15:presenceInfo xmlns:p15="http://schemas.microsoft.com/office/powerpoint/2012/main" userId="838a6ad45d1757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2" autoAdjust="0"/>
    <p:restoredTop sz="93447" autoAdjust="0"/>
  </p:normalViewPr>
  <p:slideViewPr>
    <p:cSldViewPr snapToGrid="0">
      <p:cViewPr varScale="1">
        <p:scale>
          <a:sx n="103" d="100"/>
          <a:sy n="103" d="100"/>
        </p:scale>
        <p:origin x="112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89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5:12:2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1 251 1992,'825'-98'649,"-270"66"-641,-21-7 344,-30 7-352,-20 19 200,-30 3-136,-11-3-64,-10 10 0,-37-4-8,-21 14-344,-50-17-1233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48BDC-E823-46AF-8F5E-610382BF987F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8C594-6DB0-49D7-AF60-A604C9E7A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0754-E5DA-4ABC-9581-642A1534F904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B34B-EE96-45E3-BE35-BB9E823AEDA8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1134-A1B7-4E40-9CDF-822CA61FEAF1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6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F693-0D8B-4078-B104-0132B0BAB8EB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F0D1-92A1-4F5F-BBB0-1FFC39FA051F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4549-2AAA-4B7B-9F9F-81C5BEFA59D7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C2FF2-21FB-4D6D-B4B5-71CB7C73E8ED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F57C3-5E3D-4D26-A789-F8D8E7BC57F1}" type="datetime1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3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3CB3-D8BE-4033-9EC8-299124A5B2B8}" type="datetime1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D62-5819-4945-9188-84412B2FBE60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9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7D1C-04B3-49BD-8C2E-3C4F98BCD7D2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9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7A2E2-E86C-4C0D-8715-332F7EA789AE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3/PhysRevLett.127.081802" TargetMode="External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hyperlink" Target="https://arxiv.org/pdf/1610.00006.pdf" TargetMode="Externa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11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g"/><Relationship Id="rId3" Type="http://schemas.openxmlformats.org/officeDocument/2006/relationships/video" Target="../media/media1.mp4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hyperlink" Target="https://doi.org/10.1016/j.nima.2017.02.032" TargetMode="External"/><Relationship Id="rId5" Type="http://schemas.openxmlformats.org/officeDocument/2006/relationships/image" Target="../media/image9.emf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hyperlink" Target="https://linkinghub.elsevier.com/retrieve/pii/S01689002220092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9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1.png"/><Relationship Id="rId4" Type="http://schemas.openxmlformats.org/officeDocument/2006/relationships/image" Target="../media/image18.jpeg"/><Relationship Id="rId9" Type="http://schemas.openxmlformats.org/officeDocument/2006/relationships/hyperlink" Target="https://www.sciencedirect.com/science/article/abs/pii/S016890022200246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0" t="14313" r="5907"/>
          <a:stretch/>
        </p:blipFill>
        <p:spPr>
          <a:xfrm>
            <a:off x="3090546" y="1898843"/>
            <a:ext cx="3802288" cy="3777268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9F47A939-21E3-4FA7-8196-9177485DD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r="10647" b="8317"/>
          <a:stretch/>
        </p:blipFill>
        <p:spPr>
          <a:xfrm>
            <a:off x="7040880" y="609135"/>
            <a:ext cx="2029968" cy="3189388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B7CAB2A0-D211-4DE6-9CC9-B11399B2792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9177"/>
            <a:ext cx="8887968" cy="5033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 CENA" panose="02000000000000000000" pitchFamily="2" charset="0"/>
                <a:cs typeface="Calibri" pitchFamily="34" charset="0"/>
                <a:sym typeface="Symbol" panose="05050102010706020507" pitchFamily="18" charset="2"/>
              </a:rPr>
              <a:t>Cryogenic (and Other) Detectors for Dark Sector Searches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8BBB96-7C57-C744-32AC-1B443FA7A0CB}"/>
              </a:ext>
            </a:extLst>
          </p:cNvPr>
          <p:cNvSpPr txBox="1"/>
          <p:nvPr/>
        </p:nvSpPr>
        <p:spPr>
          <a:xfrm>
            <a:off x="3443636" y="5703909"/>
            <a:ext cx="314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Dr. Rupak Mahapatra</a:t>
            </a:r>
          </a:p>
          <a:p>
            <a:r>
              <a:rPr lang="en-US" sz="2400" b="1" dirty="0"/>
              <a:t>Texas A&amp;M University</a:t>
            </a:r>
          </a:p>
        </p:txBody>
      </p:sp>
      <p:graphicFrame>
        <p:nvGraphicFramePr>
          <p:cNvPr id="5" name="Object 11">
            <a:extLst>
              <a:ext uri="{FF2B5EF4-FFF2-40B4-BE49-F238E27FC236}">
                <a16:creationId xmlns:a16="http://schemas.microsoft.com/office/drawing/2014/main" id="{9207D9B2-AE16-812C-BF9B-AF41B5058AC9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-6096" y="4992517"/>
          <a:ext cx="2932669" cy="1856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029637" imgH="2429214" progId="PBrush">
                  <p:embed/>
                </p:oleObj>
              </mc:Choice>
              <mc:Fallback>
                <p:oleObj name="Bitmap Image" r:id="rId4" imgW="4029637" imgH="2429214" progId="PBrush">
                  <p:embed/>
                  <p:pic>
                    <p:nvPicPr>
                      <p:cNvPr id="7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" y="4992517"/>
                        <a:ext cx="2932669" cy="1856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69C5ED-731B-6073-667E-7EA7296FC7A3}"/>
              </a:ext>
            </a:extLst>
          </p:cNvPr>
          <p:cNvSpPr txBox="1"/>
          <p:nvPr/>
        </p:nvSpPr>
        <p:spPr>
          <a:xfrm>
            <a:off x="1855247" y="554772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</a:t>
            </a:r>
            <a:r>
              <a:rPr lang="en-US" sz="3600" b="1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0</a:t>
            </a:r>
            <a:endParaRPr lang="en-US" sz="3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C6DA8-0498-FB84-5614-F9545ED55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11" y="4735287"/>
            <a:ext cx="1926689" cy="2122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366E4-A0AF-65F9-8779-B02610B2222B}"/>
              </a:ext>
            </a:extLst>
          </p:cNvPr>
          <p:cNvSpPr txBox="1"/>
          <p:nvPr/>
        </p:nvSpPr>
        <p:spPr>
          <a:xfrm>
            <a:off x="8012806" y="5970434"/>
            <a:ext cx="679143" cy="78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D78F7-5795-0171-0124-5F30B4AD2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96" y="572559"/>
            <a:ext cx="3588872" cy="279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4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AB7C-9721-4509-ABBC-B1070394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3"/>
            <a:ext cx="8927432" cy="55337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 CENA" panose="02000000000000000000"/>
                <a:sym typeface="Symbol" panose="05050102010706020507" pitchFamily="18" charset="2"/>
              </a:rPr>
              <a:t>ALP Search @ Reactor/Beam</a:t>
            </a:r>
            <a:endParaRPr lang="en-US" sz="3200" b="1" dirty="0">
              <a:latin typeface="AR CENA" panose="0200000000000000000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814BD3-2DDA-4652-98CD-4948BF99D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288715"/>
            <a:ext cx="4192568" cy="35692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B4CA9-D1BC-4DA0-BA72-EBF20CD1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61F4BC8-4769-4BAE-BCF7-FB79AE3A7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0" y="3232698"/>
            <a:ext cx="4345835" cy="3635562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97FE79D-A313-4B9E-B87D-A8D2E2954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94"/>
            <a:ext cx="9144000" cy="2795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B47C2-59F0-7AA5-C34A-4F86F2F27D17}"/>
              </a:ext>
            </a:extLst>
          </p:cNvPr>
          <p:cNvSpPr txBox="1"/>
          <p:nvPr/>
        </p:nvSpPr>
        <p:spPr>
          <a:xfrm>
            <a:off x="2171699" y="3055035"/>
            <a:ext cx="5905501" cy="31030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PRL: https://journals.aps.org/prl/abstract/10.1103/PhysRevLett.124.211804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3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8"/>
    </mc:Choice>
    <mc:Fallback xmlns="">
      <p:transition spd="slow" advTm="2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54" x="2200275" y="5589588"/>
          <p14:tracePt t="8861" x="2574925" y="5462588"/>
          <p14:tracePt t="8868" x="3044825" y="5335588"/>
          <p14:tracePt t="8876" x="3492500" y="5222875"/>
          <p14:tracePt t="8884" x="4137025" y="5048250"/>
          <p14:tracePt t="8893" x="4759325" y="4911725"/>
          <p14:tracePt t="8900" x="5484813" y="4768850"/>
          <p14:tracePt t="8909" x="6075363" y="4705350"/>
          <p14:tracePt t="8914" x="6481763" y="4705350"/>
          <p14:tracePt t="8922" x="6943725" y="4729163"/>
          <p14:tracePt t="8931" x="7215188" y="4776788"/>
          <p14:tracePt t="8939" x="7469188" y="4832350"/>
          <p14:tracePt t="8948" x="7693025" y="4895850"/>
          <p14:tracePt t="8955" x="7893050" y="4976813"/>
          <p14:tracePt t="8960" x="7988300" y="5016500"/>
          <p14:tracePt t="8969" x="8059738" y="5048250"/>
          <p14:tracePt t="8980" x="8115300" y="5095875"/>
          <p14:tracePt t="8985" x="8162925" y="5127625"/>
          <p14:tracePt t="8995" x="8202613" y="5167313"/>
          <p14:tracePt t="9001" x="8259763" y="5199063"/>
          <p14:tracePt t="9007" x="8307388" y="5230813"/>
          <p14:tracePt t="9016" x="8355013" y="5262563"/>
          <p14:tracePt t="9022" x="8394700" y="5286375"/>
          <p14:tracePt t="9032" x="8450263" y="5327650"/>
          <p14:tracePt t="9039" x="8497888" y="5351463"/>
          <p14:tracePt t="9048" x="8569325" y="5383213"/>
          <p14:tracePt t="9052" x="8618538" y="5407025"/>
          <p14:tracePt t="9061" x="8642350" y="5414963"/>
          <p14:tracePt t="9069" x="8650288" y="5414963"/>
          <p14:tracePt t="9079" x="8674100" y="5414963"/>
          <p14:tracePt t="9085" x="8689975" y="5414963"/>
          <p14:tracePt t="9095" x="8713788" y="5414963"/>
          <p14:tracePt t="9101" x="8745538" y="5414963"/>
          <p14:tracePt t="9112" x="8769350" y="5422900"/>
          <p14:tracePt t="9117" x="8793163" y="5422900"/>
          <p14:tracePt t="9123" x="8809038" y="5422900"/>
          <p14:tracePt t="9132" x="8832850" y="5422900"/>
          <p14:tracePt t="9139" x="8848725" y="5430838"/>
          <p14:tracePt t="9148" x="8864600" y="5430838"/>
          <p14:tracePt t="9155" x="8880475" y="5430838"/>
          <p14:tracePt t="9163" x="8888413" y="5430838"/>
          <p14:tracePt t="9169" x="8912225" y="5430838"/>
          <p14:tracePt t="9180" x="8928100" y="5430838"/>
          <p14:tracePt t="9186" x="8936038" y="5430838"/>
          <p14:tracePt t="9248" x="8936038" y="5438775"/>
          <p14:tracePt t="9255" x="8936038" y="5446713"/>
          <p14:tracePt t="9263" x="8920163" y="5454650"/>
          <p14:tracePt t="9269" x="8904288" y="5470525"/>
          <p14:tracePt t="9279" x="8896350" y="5470525"/>
          <p14:tracePt t="9285" x="8872538" y="5486400"/>
          <p14:tracePt t="9295" x="8848725" y="5502275"/>
          <p14:tracePt t="9301" x="8816975" y="5518150"/>
          <p14:tracePt t="9309" x="8777288" y="5534025"/>
          <p14:tracePt t="9316" x="8729663" y="5541963"/>
          <p14:tracePt t="9322" x="8689975" y="5541963"/>
          <p14:tracePt t="9331" x="8650288" y="5541963"/>
          <p14:tracePt t="9339" x="8626475" y="5549900"/>
          <p14:tracePt t="9349" x="8602663" y="5549900"/>
          <p14:tracePt t="9355" x="8569325" y="5549900"/>
          <p14:tracePt t="9362" x="8545513" y="5549900"/>
          <p14:tracePt t="9369" x="8513763" y="5549900"/>
          <p14:tracePt t="9379" x="8497888" y="5549900"/>
          <p14:tracePt t="9385" x="8466138" y="5541963"/>
          <p14:tracePt t="9394" x="8434388" y="5534025"/>
          <p14:tracePt t="9401" x="8418513" y="5534025"/>
          <p14:tracePt t="9410" x="8370888" y="5526088"/>
          <p14:tracePt t="9416" x="8339138" y="5526088"/>
          <p14:tracePt t="9423" x="8291513" y="5526088"/>
          <p14:tracePt t="9431" x="8267700" y="5526088"/>
          <p14:tracePt t="9438" x="8226425" y="5526088"/>
          <p14:tracePt t="9447" x="8178800" y="5518150"/>
          <p14:tracePt t="9455" x="8147050" y="5518150"/>
          <p14:tracePt t="9463" x="8123238" y="5518150"/>
          <p14:tracePt t="9469" x="8123238" y="5510213"/>
          <p14:tracePt t="9477" x="8107363" y="5510213"/>
          <p14:tracePt t="9484" x="8099425" y="5510213"/>
          <p14:tracePt t="9562" x="8091488" y="5502275"/>
          <p14:tracePt t="9570" x="8067675" y="5494338"/>
          <p14:tracePt t="9577" x="8043863" y="5486400"/>
          <p14:tracePt t="9584" x="8004175" y="5470525"/>
          <p14:tracePt t="9592" x="7964488" y="5454650"/>
          <p14:tracePt t="9600" x="7940675" y="5446713"/>
          <p14:tracePt t="9608" x="7916863" y="5438775"/>
          <p14:tracePt t="9617" x="7900988" y="5430838"/>
          <p14:tracePt t="9755" x="7900988" y="5446713"/>
          <p14:tracePt t="9763" x="7908925" y="5454650"/>
          <p14:tracePt t="9771" x="7908925" y="5462588"/>
          <p14:tracePt t="9777" x="7916863" y="5470525"/>
          <p14:tracePt t="9785" x="7916863" y="5478463"/>
          <p14:tracePt t="9793" x="7924800" y="5494338"/>
          <p14:tracePt t="9801" x="7932738" y="5502275"/>
          <p14:tracePt t="9808" x="7940675" y="5518150"/>
          <p14:tracePt t="9816" x="7956550" y="5541963"/>
          <p14:tracePt t="9825" x="7964488" y="5557838"/>
          <p14:tracePt t="9831" x="7972425" y="5565775"/>
          <p14:tracePt t="9839" x="7980363" y="5589588"/>
          <p14:tracePt t="9848" x="7996238" y="5597525"/>
          <p14:tracePt t="9855" x="8004175" y="5613400"/>
          <p14:tracePt t="9864" x="8020050" y="5629275"/>
          <p14:tracePt t="9871" x="8043863" y="5645150"/>
          <p14:tracePt t="9879" x="8059738" y="5662613"/>
          <p14:tracePt t="9884" x="8091488" y="5686425"/>
          <p14:tracePt t="9892" x="8131175" y="5718175"/>
          <p14:tracePt t="9900" x="8154988" y="5741988"/>
          <p14:tracePt t="9909" x="8178800" y="5749925"/>
          <p14:tracePt t="9917" x="8210550" y="5781675"/>
          <p14:tracePt t="9925" x="8235950" y="5797550"/>
          <p14:tracePt t="9932" x="8267700" y="5813425"/>
          <p14:tracePt t="9939" x="8283575" y="5829300"/>
          <p14:tracePt t="9948" x="8291513" y="5845175"/>
          <p14:tracePt t="9955" x="8307388" y="5853113"/>
          <p14:tracePt t="9963" x="8307388" y="5861050"/>
          <p14:tracePt t="9970" x="8315325" y="5861050"/>
          <p14:tracePt t="9979" x="8323263" y="5861050"/>
          <p14:tracePt t="10087" x="8331200" y="5861050"/>
          <p14:tracePt t="10102" x="8339138" y="5861050"/>
          <p14:tracePt t="10118" x="8347075" y="5845175"/>
          <p14:tracePt t="10125" x="8347075" y="5829300"/>
          <p14:tracePt t="10134" x="8347075" y="5821363"/>
          <p14:tracePt t="10139" x="8347075" y="5805488"/>
          <p14:tracePt t="10147" x="8347075" y="5781675"/>
          <p14:tracePt t="10164" x="8331200" y="5741988"/>
          <p14:tracePt t="10170" x="8315325" y="5718175"/>
          <p14:tracePt t="10179" x="8299450" y="5710238"/>
          <p14:tracePt t="10187" x="8275638" y="5678488"/>
          <p14:tracePt t="10193" x="8243888" y="5653088"/>
          <p14:tracePt t="10201" x="8226425" y="5629275"/>
          <p14:tracePt t="10209" x="8202613" y="5621338"/>
          <p14:tracePt t="10218" x="8178800" y="5597525"/>
          <p14:tracePt t="10225" x="8162925" y="5597525"/>
          <p14:tracePt t="10239" x="8154988" y="5589588"/>
          <p14:tracePt t="10318" x="8147050" y="5589588"/>
          <p14:tracePt t="10335" x="8139113" y="5589588"/>
          <p14:tracePt t="10341" x="8123238" y="5581650"/>
          <p14:tracePt t="10347" x="8107363" y="5581650"/>
          <p14:tracePt t="10355" x="8091488" y="5581650"/>
          <p14:tracePt t="10364" x="8075613" y="5581650"/>
          <p14:tracePt t="10371" x="8051800" y="5581650"/>
          <p14:tracePt t="10380" x="8043863" y="5573713"/>
          <p14:tracePt t="10387" x="8027988" y="5573713"/>
          <p14:tracePt t="10393" x="8020050" y="5573713"/>
          <p14:tracePt t="10409" x="8012113" y="5573713"/>
          <p14:tracePt t="10463" x="8004175" y="5581650"/>
          <p14:tracePt t="10471" x="7996238" y="5597525"/>
          <p14:tracePt t="10479" x="7996238" y="5605463"/>
          <p14:tracePt t="10488" x="7996238" y="5613400"/>
          <p14:tracePt t="10493" x="7996238" y="5637213"/>
          <p14:tracePt t="10502" x="7988300" y="5653088"/>
          <p14:tracePt t="10509" x="7988300" y="5670550"/>
          <p14:tracePt t="10518" x="7988300" y="5694363"/>
          <p14:tracePt t="10525" x="7996238" y="5710238"/>
          <p14:tracePt t="10535" x="8012113" y="5734050"/>
          <p14:tracePt t="10539" x="8020050" y="5757863"/>
          <p14:tracePt t="10548" x="8035925" y="5773738"/>
          <p14:tracePt t="10554" x="8051800" y="5789613"/>
          <p14:tracePt t="10562" x="8075613" y="5821363"/>
          <p14:tracePt t="10570" x="8091488" y="5837238"/>
          <p14:tracePt t="10578" x="8115300" y="5861050"/>
          <p14:tracePt t="10586" x="8139113" y="5876925"/>
          <p14:tracePt t="10595" x="8162925" y="5900738"/>
          <p14:tracePt t="10601" x="8210550" y="5924550"/>
          <p14:tracePt t="10609" x="8218488" y="5932488"/>
          <p14:tracePt t="10617" x="8251825" y="5948363"/>
          <p14:tracePt t="10625" x="8283575" y="5956300"/>
          <p14:tracePt t="10634" x="8299450" y="5964238"/>
          <p14:tracePt t="10642" x="8323263" y="5972175"/>
          <p14:tracePt t="10655" x="8331200" y="5972175"/>
          <p14:tracePt t="10718" x="8347075" y="5972175"/>
          <p14:tracePt t="10725" x="8355013" y="5972175"/>
          <p14:tracePt t="10734" x="8362950" y="5964238"/>
          <p14:tracePt t="10741" x="8370888" y="5956300"/>
          <p14:tracePt t="10749" x="8378825" y="5948363"/>
          <p14:tracePt t="10755" x="8378825" y="5932488"/>
          <p14:tracePt t="10764" x="8378825" y="5916613"/>
          <p14:tracePt t="10771" x="8378825" y="5900738"/>
          <p14:tracePt t="10781" x="8378825" y="5876925"/>
          <p14:tracePt t="10787" x="8362950" y="5845175"/>
          <p14:tracePt t="10796" x="8339138" y="5821363"/>
          <p14:tracePt t="10803" x="8315325" y="5781675"/>
          <p14:tracePt t="10808" x="8283575" y="5757863"/>
          <p14:tracePt t="10817" x="8235950" y="5702300"/>
          <p14:tracePt t="10824" x="8218488" y="5694363"/>
          <p14:tracePt t="10833" x="8154988" y="5653088"/>
          <p14:tracePt t="10840" x="8131175" y="5637213"/>
          <p14:tracePt t="10849" x="8091488" y="5621338"/>
          <p14:tracePt t="10856" x="8075613" y="5605463"/>
          <p14:tracePt t="10862" x="8059738" y="5605463"/>
          <p14:tracePt t="10941" x="8059738" y="5621338"/>
          <p14:tracePt t="10949" x="8059738" y="5670550"/>
          <p14:tracePt t="10957" x="8075613" y="5726113"/>
          <p14:tracePt t="10964" x="8115300" y="5789613"/>
          <p14:tracePt t="10971" x="8147050" y="5861050"/>
          <p14:tracePt t="10981" x="8162925" y="5876925"/>
          <p14:tracePt t="10987" x="8202613" y="5940425"/>
          <p14:tracePt t="10997" x="8259763" y="5995988"/>
          <p14:tracePt t="11003" x="8347075" y="6069013"/>
          <p14:tracePt t="11009" x="8418513" y="6116638"/>
          <p14:tracePt t="11018" x="8466138" y="6140450"/>
          <p14:tracePt t="11025" x="8497888" y="6148388"/>
          <p14:tracePt t="11034" x="8545513" y="6164263"/>
          <p14:tracePt t="11040" x="8569325" y="6172200"/>
          <p14:tracePt t="11049" x="8585200" y="6172200"/>
          <p14:tracePt t="11057" x="8593138" y="6172200"/>
          <p14:tracePt t="11079" x="8602663" y="6172200"/>
          <p14:tracePt t="11087" x="8618538" y="6156325"/>
          <p14:tracePt t="11097" x="8618538" y="6140450"/>
          <p14:tracePt t="11103" x="8618538" y="6108700"/>
          <p14:tracePt t="11109" x="8618538" y="6076950"/>
          <p14:tracePt t="11118" x="8618538" y="6037263"/>
          <p14:tracePt t="11125" x="8618538" y="5980113"/>
          <p14:tracePt t="11133" x="8610600" y="5948363"/>
          <p14:tracePt t="11151" x="8537575" y="5837238"/>
          <p14:tracePt t="11157" x="8513763" y="5813425"/>
          <p14:tracePt t="11166" x="8466138" y="5757863"/>
          <p14:tracePt t="11171" x="8418513" y="5726113"/>
          <p14:tracePt t="11181" x="8355013" y="5678488"/>
          <p14:tracePt t="11187" x="8339138" y="5670550"/>
          <p14:tracePt t="11196" x="8291513" y="5645150"/>
          <p14:tracePt t="11203" x="8283575" y="5645150"/>
          <p14:tracePt t="11211" x="8267700" y="5637213"/>
          <p14:tracePt t="11218" x="8259763" y="5637213"/>
          <p14:tracePt t="11225" x="8251825" y="5637213"/>
          <p14:tracePt t="11241" x="8235950" y="5637213"/>
          <p14:tracePt t="11249" x="8226425" y="5637213"/>
          <p14:tracePt t="11257" x="8210550" y="5662613"/>
          <p14:tracePt t="11263" x="8210550" y="5694363"/>
          <p14:tracePt t="11271" x="8202613" y="5718175"/>
          <p14:tracePt t="11281" x="8202613" y="5749925"/>
          <p14:tracePt t="11287" x="8202613" y="5789613"/>
          <p14:tracePt t="11296" x="8202613" y="5797550"/>
          <p14:tracePt t="11303" x="8202613" y="5837238"/>
          <p14:tracePt t="11309" x="8218488" y="5868988"/>
          <p14:tracePt t="11318" x="8243888" y="5884863"/>
          <p14:tracePt t="11325" x="8267700" y="5908675"/>
          <p14:tracePt t="11333" x="8299450" y="5932488"/>
          <p14:tracePt t="11341" x="8315325" y="5932488"/>
          <p14:tracePt t="11351" x="8331200" y="5940425"/>
          <p14:tracePt t="11357" x="8339138" y="5940425"/>
          <p14:tracePt t="11363" x="8355013" y="5940425"/>
          <p14:tracePt t="11371" x="8370888" y="5940425"/>
          <p14:tracePt t="11381" x="8378825" y="5940425"/>
          <p14:tracePt t="11387" x="8386763" y="5940425"/>
          <p14:tracePt t="11397" x="8402638" y="5924550"/>
          <p14:tracePt t="11403" x="8410575" y="5892800"/>
          <p14:tracePt t="11412" x="8410575" y="5884863"/>
          <p14:tracePt t="11418" x="8418513" y="5861050"/>
          <p14:tracePt t="11425" x="8418513" y="5829300"/>
          <p14:tracePt t="11433" x="8418513" y="5781675"/>
          <p14:tracePt t="11441" x="8394700" y="5726113"/>
          <p14:tracePt t="11449" x="8362950" y="5670550"/>
          <p14:tracePt t="11457" x="8347075" y="5653088"/>
          <p14:tracePt t="11465" x="8275638" y="5597525"/>
          <p14:tracePt t="11472" x="8186738" y="5557838"/>
          <p14:tracePt t="11479" x="8107363" y="5518150"/>
          <p14:tracePt t="11486" x="8020050" y="5502275"/>
          <p14:tracePt t="11494" x="8004175" y="5502275"/>
          <p14:tracePt t="11502" x="7964488" y="5502275"/>
          <p14:tracePt t="11511" x="7924800" y="5518150"/>
          <p14:tracePt t="11518" x="7916863" y="5534025"/>
          <p14:tracePt t="11524" x="7908925" y="5549900"/>
          <p14:tracePt t="11534" x="7893050" y="5597525"/>
          <p14:tracePt t="11541" x="7893050" y="5645150"/>
          <p14:tracePt t="11551" x="7893050" y="5734050"/>
          <p14:tracePt t="11557" x="7924800" y="5789613"/>
          <p14:tracePt t="11565" x="7956550" y="5837238"/>
          <p14:tracePt t="11571" x="7988300" y="5876925"/>
          <p14:tracePt t="11581" x="8043863" y="5916613"/>
          <p14:tracePt t="11587" x="8091488" y="5948363"/>
          <p14:tracePt t="11596" x="8162925" y="5972175"/>
          <p14:tracePt t="11603" x="8218488" y="5988050"/>
          <p14:tracePt t="11611" x="8283575" y="6005513"/>
          <p14:tracePt t="11620" x="8323263" y="6005513"/>
          <p14:tracePt t="11625" x="8370888" y="6005513"/>
          <p14:tracePt t="11633" x="8410575" y="5995988"/>
          <p14:tracePt t="11640" x="8434388" y="5972175"/>
          <p14:tracePt t="11649" x="8458200" y="5956300"/>
          <p14:tracePt t="11657" x="8466138" y="5924550"/>
          <p14:tracePt t="11666" x="8482013" y="5892800"/>
          <p14:tracePt t="11673" x="8489950" y="5845175"/>
          <p14:tracePt t="11680" x="8489950" y="5813425"/>
          <p14:tracePt t="11687" x="8489950" y="5765800"/>
          <p14:tracePt t="11695" x="8482013" y="5718175"/>
          <p14:tracePt t="11703" x="8458200" y="5662613"/>
          <p14:tracePt t="11711" x="8426450" y="5621338"/>
          <p14:tracePt t="11720" x="8386763" y="5573713"/>
          <p14:tracePt t="11727" x="8339138" y="5541963"/>
          <p14:tracePt t="11735" x="8283575" y="5510213"/>
          <p14:tracePt t="11741" x="8243888" y="5502275"/>
          <p14:tracePt t="11750" x="8218488" y="5502275"/>
          <p14:tracePt t="11757" x="8202613" y="5502275"/>
          <p14:tracePt t="11764" x="8178800" y="5518150"/>
          <p14:tracePt t="11772" x="8154988" y="5565775"/>
          <p14:tracePt t="11781" x="8131175" y="5629275"/>
          <p14:tracePt t="11786" x="8115300" y="5694363"/>
          <p14:tracePt t="11794" x="8107363" y="5749925"/>
          <p14:tracePt t="11802" x="8099425" y="5845175"/>
          <p14:tracePt t="11811" x="8099425" y="5900738"/>
          <p14:tracePt t="11819" x="8107363" y="5995988"/>
          <p14:tracePt t="11827" x="8131175" y="6069013"/>
          <p14:tracePt t="11833" x="8147050" y="6084888"/>
          <p14:tracePt t="11841" x="8178800" y="6124575"/>
          <p14:tracePt t="11849" x="8202613" y="6140450"/>
          <p14:tracePt t="11857" x="8218488" y="6148388"/>
          <p14:tracePt t="11865" x="8226425" y="6148388"/>
          <p14:tracePt t="11872" x="8235950" y="6148388"/>
          <p14:tracePt t="11886" x="8243888" y="6140450"/>
          <p14:tracePt t="11895" x="8259763" y="6116638"/>
          <p14:tracePt t="11903" x="8275638" y="6100763"/>
          <p14:tracePt t="11911" x="8283575" y="6069013"/>
          <p14:tracePt t="11918" x="8291513" y="6029325"/>
          <p14:tracePt t="11927" x="8299450" y="5988050"/>
          <p14:tracePt t="11934" x="8299450" y="5916613"/>
          <p14:tracePt t="11941" x="8299450" y="5876925"/>
          <p14:tracePt t="11949" x="8299450" y="5829300"/>
          <p14:tracePt t="11957" x="8267700" y="5741988"/>
          <p14:tracePt t="11965" x="8243888" y="5694363"/>
          <p14:tracePt t="11973" x="8178800" y="5621338"/>
          <p14:tracePt t="11982" x="8131175" y="5573713"/>
          <p14:tracePt t="11987" x="8115300" y="5557838"/>
          <p14:tracePt t="11995" x="8075613" y="5541963"/>
          <p14:tracePt t="12003" x="8051800" y="5541963"/>
          <p14:tracePt t="12012" x="8043863" y="5541963"/>
          <p14:tracePt t="12018" x="8035925" y="5541963"/>
          <p14:tracePt t="12027" x="8020050" y="5557838"/>
          <p14:tracePt t="12036" x="8004175" y="5589588"/>
          <p14:tracePt t="12041" x="7996238" y="5629275"/>
          <p14:tracePt t="12048" x="7996238" y="5678488"/>
          <p14:tracePt t="12057" x="7996238" y="5710238"/>
          <p14:tracePt t="12065" x="7996238" y="5749925"/>
          <p14:tracePt t="12073" x="7996238" y="5797550"/>
          <p14:tracePt t="12082" x="8012113" y="5837238"/>
          <p14:tracePt t="12087" x="8035925" y="5868988"/>
          <p14:tracePt t="12096" x="8051800" y="5892800"/>
          <p14:tracePt t="12103" x="8075613" y="5900738"/>
          <p14:tracePt t="12113" x="8091488" y="5916613"/>
          <p14:tracePt t="12127" x="8107363" y="5916613"/>
          <p14:tracePt t="12133" x="8115300" y="5916613"/>
          <p14:tracePt t="12163" x="8147050" y="5892800"/>
          <p14:tracePt t="12166" x="8162925" y="5861050"/>
          <p14:tracePt t="12172" x="8178800" y="5829300"/>
          <p14:tracePt t="12182" x="8186738" y="5781675"/>
          <p14:tracePt t="12188" x="8186738" y="5734050"/>
          <p14:tracePt t="12195" x="8186738" y="5670550"/>
          <p14:tracePt t="12204" x="8139113" y="5541963"/>
          <p14:tracePt t="12211" x="8099425" y="5446713"/>
          <p14:tracePt t="12220" x="7940675" y="5230813"/>
          <p14:tracePt t="12227" x="7764463" y="5032375"/>
          <p14:tracePt t="12236" x="7518400" y="4792663"/>
          <p14:tracePt t="12243" x="7310438" y="4633913"/>
          <p14:tracePt t="12250" x="6959600" y="4346575"/>
          <p14:tracePt t="12257" x="6569075" y="4051300"/>
          <p14:tracePt t="12265" x="6226175" y="3795713"/>
          <p14:tracePt t="12272" x="5899150" y="3579813"/>
          <p14:tracePt t="12281" x="5595938" y="3389313"/>
          <p14:tracePt t="12289" x="5276850" y="3173413"/>
          <p14:tracePt t="12295" x="5014913" y="3014663"/>
          <p14:tracePt t="12302" x="4806950" y="2878138"/>
          <p14:tracePt t="12311" x="4711700" y="2822575"/>
          <p14:tracePt t="12319" x="4576763" y="2743200"/>
          <p14:tracePt t="12327" x="4511675" y="2711450"/>
          <p14:tracePt t="12335" x="4408488" y="2655888"/>
          <p14:tracePt t="12341" x="4352925" y="2640013"/>
          <p14:tracePt t="12351" x="4321175" y="2624138"/>
          <p14:tracePt t="12356" x="4225925" y="2608263"/>
          <p14:tracePt t="12364" x="4184650" y="2608263"/>
          <p14:tracePt t="12372" x="4081463" y="2608263"/>
          <p14:tracePt t="12381" x="4002088" y="2608263"/>
          <p14:tracePt t="12386" x="3859213" y="2632075"/>
          <p14:tracePt t="12395" x="3754438" y="2655888"/>
          <p14:tracePt t="12403" x="3706813" y="2679700"/>
          <p14:tracePt t="12411" x="3619500" y="2719388"/>
          <p14:tracePt t="12419" x="3571875" y="2774950"/>
          <p14:tracePt t="12428" x="3563938" y="2790825"/>
          <p14:tracePt t="12435" x="3556000" y="2814638"/>
          <p14:tracePt t="12441" x="3556000" y="2822575"/>
          <p14:tracePt t="12457" x="3556000" y="2830513"/>
          <p14:tracePt t="12474" x="3563938" y="2830513"/>
          <p14:tracePt t="12481" x="3603625" y="2798763"/>
          <p14:tracePt t="12489" x="3643313" y="2774950"/>
          <p14:tracePt t="12498" x="3675063" y="2743200"/>
          <p14:tracePt t="12504" x="3706813" y="2671763"/>
          <p14:tracePt t="12511" x="3730625" y="2632075"/>
          <p14:tracePt t="12520" x="3746500" y="2543175"/>
          <p14:tracePt t="12527" x="3746500" y="2479675"/>
          <p14:tracePt t="12536" x="3746500" y="2424113"/>
          <p14:tracePt t="12543" x="3746500" y="2376488"/>
          <p14:tracePt t="12550" x="3722688" y="2320925"/>
          <p14:tracePt t="12556" x="3675063" y="2265363"/>
          <p14:tracePt t="12564" x="3603625" y="2208213"/>
          <p14:tracePt t="12572" x="3556000" y="2184400"/>
          <p14:tracePt t="12580" x="3435350" y="2152650"/>
          <p14:tracePt t="12588" x="3292475" y="2136775"/>
          <p14:tracePt t="12597" x="3221038" y="2136775"/>
          <p14:tracePt t="12602" x="3021013" y="2160588"/>
          <p14:tracePt t="12610" x="2933700" y="2192338"/>
          <p14:tracePt t="12618" x="2798763" y="2265363"/>
          <p14:tracePt t="12626" x="2709863" y="2336800"/>
          <p14:tracePt t="12635" x="2646363" y="2400300"/>
          <p14:tracePt t="12642" x="2606675" y="2487613"/>
          <p14:tracePt t="12649" x="2598738" y="2519363"/>
          <p14:tracePt t="12656" x="2598738" y="2616200"/>
          <p14:tracePt t="12665" x="2598738" y="2640013"/>
          <p14:tracePt t="12673" x="2646363" y="2711450"/>
          <p14:tracePt t="12682" x="2693988" y="2751138"/>
          <p14:tracePt t="12689" x="2830513" y="2822575"/>
          <p14:tracePt t="12699" x="2965450" y="2870200"/>
          <p14:tracePt t="12704" x="3133725" y="2909888"/>
          <p14:tracePt t="12711" x="3244850" y="2935288"/>
          <p14:tracePt t="12720" x="3435350" y="2959100"/>
          <p14:tracePt t="12727" x="3635375" y="2967038"/>
          <p14:tracePt t="12735" x="3754438" y="2967038"/>
          <p14:tracePt t="12743" x="3851275" y="2967038"/>
          <p14:tracePt t="12751" x="3914775" y="2943225"/>
          <p14:tracePt t="12756" x="3946525" y="2919413"/>
          <p14:tracePt t="12765" x="3962400" y="2901950"/>
          <p14:tracePt t="12772" x="3978275" y="2870200"/>
          <p14:tracePt t="12781" x="3986213" y="2846388"/>
          <p14:tracePt t="12789" x="3986213" y="2822575"/>
          <p14:tracePt t="12800" x="3986213" y="2790825"/>
          <p14:tracePt t="12805" x="3970338" y="2767013"/>
          <p14:tracePt t="12811" x="3954463" y="2743200"/>
          <p14:tracePt t="12820" x="3930650" y="2719388"/>
          <p14:tracePt t="12827" x="3922713" y="2719388"/>
          <p14:tracePt t="12835" x="3914775" y="2711450"/>
          <p14:tracePt t="12864" x="3898900" y="2743200"/>
          <p14:tracePt t="12872" x="3890963" y="2822575"/>
          <p14:tracePt t="12881" x="3890963" y="2886075"/>
          <p14:tracePt t="12889" x="3890963" y="2959100"/>
          <p14:tracePt t="12899" x="3906838" y="3030538"/>
          <p14:tracePt t="12903" x="3946525" y="3117850"/>
          <p14:tracePt t="12911" x="3978275" y="3173413"/>
          <p14:tracePt t="12920" x="4089400" y="3341688"/>
          <p14:tracePt t="12927" x="4184650" y="3429000"/>
          <p14:tracePt t="12936" x="4321175" y="3548063"/>
          <p14:tracePt t="12942" x="4440238" y="3629025"/>
          <p14:tracePt t="12951" x="4648200" y="3748088"/>
          <p14:tracePt t="12956" x="4878388" y="3851275"/>
          <p14:tracePt t="12964" x="5126038" y="3963988"/>
          <p14:tracePt t="12972" x="5221288" y="3995738"/>
          <p14:tracePt t="12980" x="5429250" y="4059238"/>
          <p14:tracePt t="12988" x="5595938" y="4090988"/>
          <p14:tracePt t="12998" x="5708650" y="4098925"/>
          <p14:tracePt t="13004" x="5875338" y="4106863"/>
          <p14:tracePt t="13014" x="5915025" y="4106863"/>
          <p14:tracePt t="13020" x="6026150" y="4098925"/>
          <p14:tracePt t="13027" x="6099175" y="4083050"/>
          <p14:tracePt t="13036" x="6122988" y="4075113"/>
          <p14:tracePt t="13043" x="6146800" y="4059238"/>
          <p14:tracePt t="13051" x="6154738" y="4043363"/>
          <p14:tracePt t="13059" x="6162675" y="4035425"/>
          <p14:tracePt t="13073" x="6162675" y="4027488"/>
          <p14:tracePt t="13111" x="6186488" y="4051300"/>
          <p14:tracePt t="13120" x="6218238" y="4106863"/>
          <p14:tracePt t="13127" x="6281738" y="4210050"/>
          <p14:tracePt t="13135" x="6434138" y="4433888"/>
          <p14:tracePt t="13143" x="6521450" y="4529138"/>
          <p14:tracePt t="13151" x="6784975" y="4840288"/>
          <p14:tracePt t="13157" x="6951663" y="5024438"/>
          <p14:tracePt t="13166" x="7246938" y="5286375"/>
          <p14:tracePt t="13173" x="7558088" y="5534025"/>
          <p14:tracePt t="13183" x="7772400" y="5678488"/>
          <p14:tracePt t="13189" x="7988300" y="5829300"/>
          <p14:tracePt t="13199" x="8243888" y="5972175"/>
          <p14:tracePt t="13206" x="8386763" y="6037263"/>
          <p14:tracePt t="13211" x="8626475" y="6132513"/>
          <p14:tracePt t="13219" x="8737600" y="6156325"/>
          <p14:tracePt t="13227" x="8801100" y="6172200"/>
          <p14:tracePt t="13235" x="8816975" y="6172200"/>
          <p14:tracePt t="13243" x="8824913" y="6172200"/>
          <p14:tracePt t="13273" x="8824913" y="6164263"/>
          <p14:tracePt t="13282" x="8816975" y="6148388"/>
          <p14:tracePt t="13289" x="8809038" y="6132513"/>
          <p14:tracePt t="13299" x="8801100" y="6116638"/>
          <p14:tracePt t="13306" x="8785225" y="6084888"/>
          <p14:tracePt t="13314" x="8737600" y="6005513"/>
          <p14:tracePt t="13320" x="8705850" y="5948363"/>
          <p14:tracePt t="13327" x="8658225" y="5868988"/>
          <p14:tracePt t="13337" x="8513763" y="5678488"/>
          <p14:tracePt t="13343" x="8331200" y="5454650"/>
          <p14:tracePt t="13354" x="8027988" y="5087938"/>
          <p14:tracePt t="13359" x="7804150" y="4840288"/>
          <p14:tracePt t="13365" x="7437438" y="4441825"/>
          <p14:tracePt t="13373" x="7167563" y="4146550"/>
          <p14:tracePt t="13383" x="6888163" y="3875088"/>
          <p14:tracePt t="13389" x="6648450" y="3668713"/>
          <p14:tracePt t="13399" x="6442075" y="3476625"/>
          <p14:tracePt t="13405" x="6257925" y="3333750"/>
          <p14:tracePt t="13413" x="6202363" y="3302000"/>
          <p14:tracePt t="13419" x="6186488" y="3294063"/>
          <p14:tracePt t="13459" x="6186488" y="3302000"/>
          <p14:tracePt t="13466" x="6186488" y="3333750"/>
          <p14:tracePt t="13472" x="6210300" y="3365500"/>
          <p14:tracePt t="13482" x="6242050" y="3381375"/>
          <p14:tracePt t="13488" x="6265863" y="3397250"/>
          <p14:tracePt t="13496" x="6281738" y="3413125"/>
          <p14:tracePt t="13504" x="6305550" y="3421063"/>
          <p14:tracePt t="13518" x="6313488" y="3421063"/>
          <p14:tracePt t="13535" x="6313488" y="3413125"/>
          <p14:tracePt t="13542" x="6313488" y="3381375"/>
          <p14:tracePt t="13552" x="6313488" y="3349625"/>
          <p14:tracePt t="13558" x="6273800" y="3262313"/>
          <p14:tracePt t="13567" x="6218238" y="3189288"/>
          <p14:tracePt t="13574" x="6178550" y="3149600"/>
          <p14:tracePt t="13581" x="6002338" y="2998788"/>
          <p14:tracePt t="13588" x="5827713" y="2886075"/>
          <p14:tracePt t="13596" x="5603875" y="2782888"/>
          <p14:tracePt t="13604" x="5357813" y="2671763"/>
          <p14:tracePt t="13612" x="5070475" y="2566988"/>
          <p14:tracePt t="13620" x="4814888" y="2503488"/>
          <p14:tracePt t="13626" x="4495800" y="2463800"/>
          <p14:tracePt t="13636" x="4273550" y="2447925"/>
          <p14:tracePt t="13642" x="3906838" y="2447925"/>
          <p14:tracePt t="13651" x="3802063" y="2447925"/>
          <p14:tracePt t="13658" x="3603625" y="2471738"/>
          <p14:tracePt t="13667" x="3508375" y="2487613"/>
          <p14:tracePt t="13672" x="3419475" y="2527300"/>
          <p14:tracePt t="13681" x="3324225" y="2566988"/>
          <p14:tracePt t="13688" x="3252788" y="2600325"/>
          <p14:tracePt t="13696" x="3205163" y="2616200"/>
          <p14:tracePt t="13704" x="3181350" y="2624138"/>
          <p14:tracePt t="13712" x="3133725" y="2640013"/>
          <p14:tracePt t="13720" x="3100388" y="2647950"/>
          <p14:tracePt t="13726" x="3084513" y="2647950"/>
          <p14:tracePt t="13735" x="3076575" y="2647950"/>
          <p14:tracePt t="13742" x="3060700" y="2647950"/>
          <p14:tracePt t="13751" x="3044825" y="2647950"/>
          <p14:tracePt t="13758" x="3036888" y="2647950"/>
          <p14:tracePt t="13766" x="3021013" y="2624138"/>
          <p14:tracePt t="13774" x="2973388" y="2566988"/>
          <p14:tracePt t="13781" x="2933700" y="2519363"/>
          <p14:tracePt t="13788" x="2886075" y="2447925"/>
          <p14:tracePt t="13797" x="2830513" y="2392363"/>
          <p14:tracePt t="13805" x="2670175" y="2216150"/>
          <p14:tracePt t="13813" x="2543175" y="2073275"/>
          <p14:tracePt t="13821" x="2439988" y="1985963"/>
          <p14:tracePt t="13830" x="2232025" y="1793875"/>
          <p14:tracePt t="13837" x="2120900" y="1698625"/>
          <p14:tracePt t="13843" x="1968500" y="1595438"/>
          <p14:tracePt t="13853" x="1873250" y="1514475"/>
          <p14:tracePt t="13859" x="1722438" y="1435100"/>
          <p14:tracePt t="13867" x="1658938" y="1395413"/>
          <p14:tracePt t="13875" x="1601788" y="1363663"/>
          <p14:tracePt t="13882" x="1577975" y="1355725"/>
          <p14:tracePt t="13889" x="1570038" y="1355725"/>
          <p14:tracePt t="13897" x="1570038" y="1347788"/>
          <p14:tracePt t="13922" x="1570038" y="1355725"/>
          <p14:tracePt t="13929" x="1570038" y="1371600"/>
          <p14:tracePt t="13935" x="1570038" y="1395413"/>
          <p14:tracePt t="13943" x="1577975" y="1411288"/>
          <p14:tracePt t="13951" x="1609725" y="1450975"/>
          <p14:tracePt t="13959" x="1658938" y="1490663"/>
          <p14:tracePt t="13967" x="1706563" y="1522413"/>
          <p14:tracePt t="13975" x="1793875" y="1579563"/>
          <p14:tracePt t="13982" x="1912938" y="1627188"/>
          <p14:tracePt t="13988" x="2112963" y="1698625"/>
          <p14:tracePt t="13997" x="2232025" y="1746250"/>
          <p14:tracePt t="14004" x="2463800" y="1817688"/>
          <p14:tracePt t="14013" x="2751138" y="1898650"/>
          <p14:tracePt t="14020" x="2981325" y="1954213"/>
          <p14:tracePt t="14030" x="3236913" y="2001838"/>
          <p14:tracePt t="14035" x="3411538" y="2049463"/>
          <p14:tracePt t="14042" x="3524250" y="2057400"/>
          <p14:tracePt t="14052" x="3659188" y="2081213"/>
          <p14:tracePt t="14058" x="3706813" y="2089150"/>
          <p14:tracePt t="14067" x="3778250" y="2089150"/>
          <p14:tracePt t="14075" x="3794125" y="2089150"/>
          <p14:tracePt t="14082" x="3802063" y="2089150"/>
          <p14:tracePt t="14176" x="3794125" y="2105025"/>
          <p14:tracePt t="14183" x="3762375" y="2136775"/>
          <p14:tracePt t="14190" x="3738563" y="2168525"/>
          <p14:tracePt t="14197" x="3675063" y="2241550"/>
          <p14:tracePt t="14206" x="3611563" y="2320925"/>
          <p14:tracePt t="14213" x="3571875" y="2376488"/>
          <p14:tracePt t="14222" x="3484563" y="2487613"/>
          <p14:tracePt t="14229" x="3419475" y="2566988"/>
          <p14:tracePt t="14238" x="3379788" y="2624138"/>
          <p14:tracePt t="14243" x="3300413" y="2727325"/>
          <p14:tracePt t="14253" x="3252788" y="2798763"/>
          <p14:tracePt t="14258" x="3213100" y="2838450"/>
          <p14:tracePt t="14268" x="3157538" y="2919413"/>
          <p14:tracePt t="14275" x="3125788" y="2967038"/>
          <p14:tracePt t="14283" x="3060700" y="3038475"/>
          <p14:tracePt t="14291" x="3021013" y="3094038"/>
          <p14:tracePt t="14297" x="2989263" y="3149600"/>
          <p14:tracePt t="14305" x="2957513" y="3213100"/>
          <p14:tracePt t="14313" x="2925763" y="3278188"/>
          <p14:tracePt t="14321" x="2894013" y="3341688"/>
          <p14:tracePt t="14329" x="2886075" y="3381375"/>
          <p14:tracePt t="14338" x="2870200" y="3436938"/>
          <p14:tracePt t="14343" x="2862263" y="3468688"/>
          <p14:tracePt t="14351" x="2862263" y="3516313"/>
          <p14:tracePt t="14359" x="2862263" y="3556000"/>
          <p14:tracePt t="14367" x="2862263" y="3579813"/>
          <p14:tracePt t="14375" x="2862263" y="3605213"/>
          <p14:tracePt t="14383" x="2862263" y="3621088"/>
          <p14:tracePt t="14389" x="2862263" y="3636963"/>
          <p14:tracePt t="14397" x="2862263" y="3644900"/>
          <p14:tracePt t="14404" x="2870200" y="3652838"/>
          <p14:tracePt t="14430" x="2870200" y="3660775"/>
          <p14:tracePt t="14497" x="2870200" y="3644900"/>
          <p14:tracePt t="14505" x="2878138" y="3587750"/>
          <p14:tracePt t="14513" x="2878138" y="3548063"/>
          <p14:tracePt t="14522" x="2854325" y="3365500"/>
          <p14:tracePt t="14529" x="2806700" y="3221038"/>
          <p14:tracePt t="14538" x="2678113" y="2974975"/>
          <p14:tracePt t="14545" x="2455863" y="2592388"/>
          <p14:tracePt t="14551" x="2263775" y="2305050"/>
          <p14:tracePt t="14559" x="1952625" y="1914525"/>
          <p14:tracePt t="14568" x="1674813" y="1619250"/>
          <p14:tracePt t="14575" x="1403350" y="1363663"/>
          <p14:tracePt t="14584" x="1179513" y="1187450"/>
          <p14:tracePt t="14591" x="965200" y="1036638"/>
          <p14:tracePt t="14597" x="836613" y="965200"/>
          <p14:tracePt t="14604" x="733425" y="917575"/>
          <p14:tracePt t="14613" x="646113" y="893763"/>
          <p14:tracePt t="14621" x="622300" y="893763"/>
          <p14:tracePt t="14637" x="614363" y="893763"/>
          <p14:tracePt t="14643" x="614363" y="901700"/>
          <p14:tracePt t="14652" x="614363" y="933450"/>
          <p14:tracePt t="14659" x="630238" y="981075"/>
          <p14:tracePt t="14667" x="693738" y="1060450"/>
          <p14:tracePt t="14675" x="765175" y="1139825"/>
          <p14:tracePt t="14683" x="860425" y="1228725"/>
          <p14:tracePt t="14690" x="917575" y="1284288"/>
          <p14:tracePt t="14697" x="1100138" y="1411288"/>
          <p14:tracePt t="14704" x="1323975" y="1563688"/>
          <p14:tracePt t="14712" x="1466850" y="1658938"/>
          <p14:tracePt t="14720" x="1593850" y="1730375"/>
          <p14:tracePt t="14728" x="1809750" y="1849438"/>
          <p14:tracePt t="14737" x="2041525" y="1970088"/>
          <p14:tracePt t="14745" x="2184400" y="2049463"/>
          <p14:tracePt t="14750" x="2303463" y="2112963"/>
          <p14:tracePt t="14759" x="2455863" y="2200275"/>
          <p14:tracePt t="14768" x="2551113" y="2265363"/>
          <p14:tracePt t="14775" x="2614613" y="2320925"/>
          <p14:tracePt t="14784" x="2686050" y="2368550"/>
          <p14:tracePt t="14791" x="2782888" y="2463800"/>
          <p14:tracePt t="14802" x="2838450" y="2527300"/>
          <p14:tracePt t="14807" x="2925763" y="2608263"/>
          <p14:tracePt t="14813" x="2981325" y="2655888"/>
          <p14:tracePt t="14822" x="3125788" y="2774950"/>
          <p14:tracePt t="14829" x="3205163" y="2846388"/>
          <p14:tracePt t="14839" x="3355975" y="2967038"/>
          <p14:tracePt t="14845" x="3500438" y="3086100"/>
          <p14:tracePt t="14853" x="3619500" y="3157538"/>
          <p14:tracePt t="14858" x="3883025" y="3317875"/>
          <p14:tracePt t="14866" x="4113213" y="3452813"/>
          <p14:tracePt t="14874" x="4329113" y="3571875"/>
          <p14:tracePt t="14883" x="4551363" y="3692525"/>
          <p14:tracePt t="14891" x="4870450" y="3843338"/>
          <p14:tracePt t="14900" x="5094288" y="3948113"/>
          <p14:tracePt t="14905" x="5237163" y="4019550"/>
          <p14:tracePt t="14913" x="5508625" y="4130675"/>
          <p14:tracePt t="14922" x="5603875" y="4170363"/>
          <p14:tracePt t="14929" x="5772150" y="4257675"/>
          <p14:tracePt t="14938" x="5875338" y="4330700"/>
          <p14:tracePt t="14945" x="5922963" y="4362450"/>
          <p14:tracePt t="14955" x="6002338" y="4425950"/>
          <p14:tracePt t="14959" x="6083300" y="4497388"/>
          <p14:tracePt t="14968" x="6107113" y="4513263"/>
          <p14:tracePt t="14975" x="6154738" y="4560888"/>
          <p14:tracePt t="14983" x="6194425" y="4608513"/>
          <p14:tracePt t="14991" x="6249988" y="4689475"/>
          <p14:tracePt t="15001" x="6281738" y="4737100"/>
          <p14:tracePt t="15006" x="6321425" y="4800600"/>
          <p14:tracePt t="15012" x="6345238" y="4824413"/>
          <p14:tracePt t="15021" x="6392863" y="4895850"/>
          <p14:tracePt t="15028" x="6426200" y="4935538"/>
          <p14:tracePt t="15037" x="6457950" y="4967288"/>
          <p14:tracePt t="15044" x="6513513" y="5032375"/>
          <p14:tracePt t="15050" x="6537325" y="5056188"/>
          <p14:tracePt t="15059" x="6592888" y="5111750"/>
          <p14:tracePt t="15068" x="6640513" y="5159375"/>
          <p14:tracePt t="15075" x="6696075" y="5199063"/>
          <p14:tracePt t="15084" x="6759575" y="5246688"/>
          <p14:tracePt t="15091" x="6824663" y="5286375"/>
          <p14:tracePt t="15101" x="6840538" y="5302250"/>
          <p14:tracePt t="15106" x="6896100" y="5335588"/>
          <p14:tracePt t="15113" x="6935788" y="5367338"/>
          <p14:tracePt t="15123" x="6975475" y="5391150"/>
          <p14:tracePt t="15129" x="7007225" y="5414963"/>
          <p14:tracePt t="15138" x="7046913" y="5438775"/>
          <p14:tracePt t="15144" x="7070725" y="5454650"/>
          <p14:tracePt t="15153" x="7102475" y="5470525"/>
          <p14:tracePt t="15160" x="7118350" y="5478463"/>
          <p14:tracePt t="15166" x="7143750" y="5502275"/>
          <p14:tracePt t="15174" x="7175500" y="5510213"/>
          <p14:tracePt t="15183" x="7199313" y="5526088"/>
          <p14:tracePt t="15191" x="7223125" y="5549900"/>
          <p14:tracePt t="15200" x="7246938" y="5557838"/>
          <p14:tracePt t="15207" x="7278688" y="5581650"/>
          <p14:tracePt t="15213" x="7294563" y="5589588"/>
          <p14:tracePt t="15222" x="7326313" y="5605463"/>
          <p14:tracePt t="15229" x="7366000" y="5629275"/>
          <p14:tracePt t="15239" x="7389813" y="5637213"/>
          <p14:tracePt t="15245" x="7429500" y="5653088"/>
          <p14:tracePt t="15256" x="7477125" y="5678488"/>
          <p14:tracePt t="15261" x="7510463" y="5694363"/>
          <p14:tracePt t="15268" x="7542213" y="5710238"/>
          <p14:tracePt t="15275" x="7558088" y="5710238"/>
          <p14:tracePt t="15285" x="7581900" y="5726113"/>
          <p14:tracePt t="15291" x="7597775" y="5734050"/>
          <p14:tracePt t="15302" x="7613650" y="5741988"/>
          <p14:tracePt t="15307" x="7629525" y="5749925"/>
          <p14:tracePt t="15321" x="7637463" y="5749925"/>
          <p14:tracePt t="15329" x="7637463" y="5757863"/>
          <p14:tracePt t="15345" x="7645400" y="5765800"/>
          <p14:tracePt t="15353" x="7653338" y="5765800"/>
          <p14:tracePt t="15359" x="7661275" y="5773738"/>
          <p14:tracePt t="15375" x="7677150" y="5773738"/>
          <p14:tracePt t="15385" x="7677150" y="5781675"/>
          <p14:tracePt t="15476" x="7685088" y="5781675"/>
          <p14:tracePt t="15484" x="7708900" y="5781675"/>
          <p14:tracePt t="15491" x="7756525" y="5781675"/>
          <p14:tracePt t="15501" x="7788275" y="5789613"/>
          <p14:tracePt t="15508" x="7843838" y="5789613"/>
          <p14:tracePt t="15515" x="7908925" y="5789613"/>
          <p14:tracePt t="15522" x="7988300" y="5789613"/>
          <p14:tracePt t="15529" x="8043863" y="5789613"/>
          <p14:tracePt t="15537" x="8131175" y="5789613"/>
          <p14:tracePt t="15544" x="8210550" y="5789613"/>
          <p14:tracePt t="15554" x="8259763" y="5789613"/>
          <p14:tracePt t="15560" x="8339138" y="5789613"/>
          <p14:tracePt t="15568" x="8386763" y="5789613"/>
          <p14:tracePt t="15574" x="8418513" y="5789613"/>
          <p14:tracePt t="15590" x="8426450" y="5789613"/>
          <p14:tracePt t="15783" x="8394700" y="5765800"/>
          <p14:tracePt t="15791" x="8339138" y="5734050"/>
          <p14:tracePt t="15799" x="8315325" y="5710238"/>
          <p14:tracePt t="15807" x="8235950" y="5653088"/>
          <p14:tracePt t="15815" x="8186738" y="5629275"/>
          <p14:tracePt t="15824" x="8139113" y="5613400"/>
          <p14:tracePt t="15829" x="8091488" y="5589588"/>
          <p14:tracePt t="15840" x="8059738" y="5581650"/>
          <p14:tracePt t="15845" x="8035925" y="5573713"/>
          <p14:tracePt t="15854" x="8020050" y="5573713"/>
          <p14:tracePt t="15891" x="8012113" y="5573713"/>
          <p14:tracePt t="15915" x="7996238" y="5581650"/>
          <p14:tracePt t="15922" x="7996238" y="5597525"/>
          <p14:tracePt t="15930" x="7988300" y="5613400"/>
          <p14:tracePt t="15938" x="7980363" y="5629275"/>
          <p14:tracePt t="15944" x="7980363" y="5653088"/>
          <p14:tracePt t="15952" x="7980363" y="5686425"/>
          <p14:tracePt t="15960" x="7988300" y="5726113"/>
          <p14:tracePt t="15969" x="7996238" y="5741988"/>
          <p14:tracePt t="15977" x="8012113" y="5765800"/>
          <p14:tracePt t="15983" x="8035925" y="5789613"/>
          <p14:tracePt t="15991" x="8075613" y="5821363"/>
          <p14:tracePt t="16001" x="8123238" y="5845175"/>
          <p14:tracePt t="16008" x="8154988" y="5853113"/>
          <p14:tracePt t="16017" x="8194675" y="5853113"/>
          <p14:tracePt t="16024" x="8235950" y="5861050"/>
          <p14:tracePt t="16029" x="8259763" y="5861050"/>
          <p14:tracePt t="16037" x="8275638" y="5861050"/>
          <p14:tracePt t="16053" x="8283575" y="5861050"/>
          <p14:tracePt t="16060" x="8299450" y="5853113"/>
          <p14:tracePt t="16068" x="8315325" y="5853113"/>
          <p14:tracePt t="16076" x="8331200" y="5837238"/>
          <p14:tracePt t="16083" x="8339138" y="5829300"/>
          <p14:tracePt t="16091" x="8347075" y="5821363"/>
          <p14:tracePt t="16099" x="8347075" y="5813425"/>
          <p14:tracePt t="16106" x="8355013" y="5805488"/>
          <p14:tracePt t="16115" x="8355013" y="5797550"/>
          <p14:tracePt t="16132" x="8355013" y="5789613"/>
          <p14:tracePt t="16137" x="8355013" y="5781675"/>
          <p14:tracePt t="16144" x="8355013" y="5765800"/>
          <p14:tracePt t="16153" x="8339138" y="5741988"/>
          <p14:tracePt t="16161" x="8331200" y="5726113"/>
          <p14:tracePt t="16169" x="8283575" y="5686425"/>
          <p14:tracePt t="16177" x="8275638" y="5686425"/>
          <p14:tracePt t="16185" x="8226425" y="5653088"/>
          <p14:tracePt t="16191" x="8178800" y="5621338"/>
          <p14:tracePt t="16199" x="8115300" y="5597525"/>
          <p14:tracePt t="16207" x="8075613" y="5573713"/>
          <p14:tracePt t="16215" x="8051800" y="5565775"/>
          <p14:tracePt t="16224" x="8012113" y="5557838"/>
          <p14:tracePt t="16231" x="7988300" y="5557838"/>
          <p14:tracePt t="16239" x="7972425" y="5557838"/>
          <p14:tracePt t="16244" x="7956550" y="5557838"/>
          <p14:tracePt t="16254" x="7940675" y="5573713"/>
          <p14:tracePt t="16261" x="7932738" y="5597525"/>
          <p14:tracePt t="16269" x="7924800" y="5613400"/>
          <p14:tracePt t="16277" x="7916863" y="5637213"/>
          <p14:tracePt t="16283" x="7916863" y="5662613"/>
          <p14:tracePt t="16291" x="7908925" y="5686425"/>
          <p14:tracePt t="16299" x="7908925" y="5718175"/>
          <p14:tracePt t="16306" x="7908925" y="5741988"/>
          <p14:tracePt t="16315" x="7916863" y="5781675"/>
          <p14:tracePt t="16323" x="7932738" y="5797550"/>
          <p14:tracePt t="16331" x="7948613" y="5821363"/>
          <p14:tracePt t="16337" x="7972425" y="5837238"/>
          <p14:tracePt t="16345" x="7996238" y="5853113"/>
          <p14:tracePt t="16353" x="8020050" y="5868988"/>
          <p14:tracePt t="16361" x="8043863" y="5868988"/>
          <p14:tracePt t="16370" x="8083550" y="5876925"/>
          <p14:tracePt t="16377" x="8107363" y="5876925"/>
          <p14:tracePt t="16386" x="8139113" y="5876925"/>
          <p14:tracePt t="16391" x="8178800" y="5876925"/>
          <p14:tracePt t="16399" x="8202613" y="5876925"/>
          <p14:tracePt t="16406" x="8210550" y="5876925"/>
          <p14:tracePt t="16414" x="8235950" y="5868988"/>
          <p14:tracePt t="16422" x="8243888" y="5861050"/>
          <p14:tracePt t="16430" x="8251825" y="5853113"/>
          <p14:tracePt t="16439" x="8259763" y="5845175"/>
          <p14:tracePt t="16444" x="8267700" y="5829300"/>
          <p14:tracePt t="16454" x="8267700" y="5813425"/>
          <p14:tracePt t="16460" x="8275638" y="5797550"/>
          <p14:tracePt t="16469" x="8275638" y="5781675"/>
          <p14:tracePt t="16477" x="8275638" y="5757863"/>
          <p14:tracePt t="16485" x="8275638" y="5734050"/>
          <p14:tracePt t="16490" x="8267700" y="5718175"/>
          <p14:tracePt t="16498" x="8267700" y="5702300"/>
          <p14:tracePt t="16506" x="8251825" y="5686425"/>
          <p14:tracePt t="16514" x="8243888" y="5670550"/>
          <p14:tracePt t="16522" x="8218488" y="5653088"/>
          <p14:tracePt t="16530" x="8194675" y="5629275"/>
          <p14:tracePt t="16539" x="8178800" y="5621338"/>
          <p14:tracePt t="16544" x="8162925" y="5605463"/>
          <p14:tracePt t="16554" x="8139113" y="5605463"/>
          <p14:tracePt t="16560" x="8131175" y="5597525"/>
          <p14:tracePt t="16571" x="8123238" y="5597525"/>
          <p14:tracePt t="16577" x="8115300" y="5597525"/>
          <p14:tracePt t="16592" x="8107363" y="5597525"/>
          <p14:tracePt t="16600" x="8091488" y="5613400"/>
          <p14:tracePt t="16608" x="8083550" y="5629275"/>
          <p14:tracePt t="16615" x="8059738" y="5653088"/>
          <p14:tracePt t="16624" x="8051800" y="5686425"/>
          <p14:tracePt t="16631" x="8043863" y="5710238"/>
          <p14:tracePt t="16639" x="8027988" y="5734050"/>
          <p14:tracePt t="16644" x="8027988" y="5757863"/>
          <p14:tracePt t="16653" x="8020050" y="5781675"/>
          <p14:tracePt t="16661" x="8020050" y="5797550"/>
          <p14:tracePt t="16670" x="8020050" y="5813425"/>
          <p14:tracePt t="16677" x="8027988" y="5837238"/>
          <p14:tracePt t="16686" x="8035925" y="5845175"/>
          <p14:tracePt t="16693" x="8035925" y="5853113"/>
          <p14:tracePt t="16703" x="8043863" y="5853113"/>
          <p14:tracePt t="16708" x="8043863" y="5861050"/>
          <p14:tracePt t="16724" x="8051800" y="5861050"/>
          <p14:tracePt t="16739" x="8059738" y="5861050"/>
          <p14:tracePt t="16745" x="8067675" y="5861050"/>
          <p14:tracePt t="16761" x="8083550" y="5861050"/>
          <p14:tracePt t="16770" x="8091488" y="5861050"/>
          <p14:tracePt t="16777" x="8099425" y="5845175"/>
          <p14:tracePt t="16787" x="8107363" y="5845175"/>
          <p14:tracePt t="16793" x="8115300" y="5821363"/>
          <p14:tracePt t="16799" x="8123238" y="5805488"/>
          <p14:tracePt t="16808" x="8123238" y="5781675"/>
          <p14:tracePt t="16815" x="8123238" y="5773738"/>
          <p14:tracePt t="16823" x="8123238" y="5749925"/>
          <p14:tracePt t="16831" x="8123238" y="5718175"/>
          <p14:tracePt t="16840" x="8115300" y="5694363"/>
          <p14:tracePt t="16847" x="8075613" y="5629275"/>
          <p14:tracePt t="16855" x="8035925" y="5589588"/>
          <p14:tracePt t="16861" x="8012113" y="5573713"/>
          <p14:tracePt t="16869" x="7956550" y="5526088"/>
          <p14:tracePt t="16877" x="7916863" y="5502275"/>
          <p14:tracePt t="16887" x="7877175" y="5470525"/>
          <p14:tracePt t="16903" x="7843838" y="5454650"/>
          <p14:tracePt t="16909" x="7835900" y="5454650"/>
          <p14:tracePt t="16940" x="7827963" y="5454650"/>
          <p14:tracePt t="16947" x="7820025" y="5478463"/>
          <p14:tracePt t="16954" x="7812088" y="5510213"/>
          <p14:tracePt t="16961" x="7812088" y="5549900"/>
          <p14:tracePt t="16970" x="7812088" y="5581650"/>
          <p14:tracePt t="16977" x="7812088" y="5629275"/>
          <p14:tracePt t="16987" x="7812088" y="5678488"/>
          <p14:tracePt t="16993" x="7820025" y="5702300"/>
          <p14:tracePt t="16999" x="7835900" y="5726113"/>
          <p14:tracePt t="17008" x="7851775" y="5757863"/>
          <p14:tracePt t="17015" x="7877175" y="5781675"/>
          <p14:tracePt t="17023" x="7893050" y="5805488"/>
          <p14:tracePt t="17030" x="7932738" y="5821363"/>
          <p14:tracePt t="17039" x="7948613" y="5829300"/>
          <p14:tracePt t="17046" x="7956550" y="5829300"/>
          <p14:tracePt t="17053" x="7972425" y="5837238"/>
          <p14:tracePt t="17060" x="7980363" y="5837238"/>
          <p14:tracePt t="17069" x="8004175" y="5837238"/>
          <p14:tracePt t="17076" x="8020050" y="5837238"/>
          <p14:tracePt t="17085" x="8027988" y="5837238"/>
          <p14:tracePt t="17092" x="8043863" y="5837238"/>
          <p14:tracePt t="17102" x="8059738" y="5837238"/>
          <p14:tracePt t="17107" x="8067675" y="5837238"/>
          <p14:tracePt t="17114" x="8075613" y="5837238"/>
          <p14:tracePt t="17123" x="8083550" y="5837238"/>
          <p14:tracePt t="17269" x="8083550" y="5853113"/>
          <p14:tracePt t="17277" x="8075613" y="5853113"/>
          <p14:tracePt t="17286" x="8075613" y="5861050"/>
          <p14:tracePt t="17293" x="8059738" y="5868988"/>
          <p14:tracePt t="17303" x="8051800" y="5868988"/>
          <p14:tracePt t="17308" x="8043863" y="5876925"/>
          <p14:tracePt t="17315" x="8027988" y="5884863"/>
          <p14:tracePt t="17324" x="8012113" y="5892800"/>
          <p14:tracePt t="17331" x="8004175" y="5900738"/>
          <p14:tracePt t="17339" x="7988300" y="5900738"/>
          <p14:tracePt t="17347" x="7980363" y="5900738"/>
          <p14:tracePt t="17355" x="7972425" y="5908675"/>
          <p14:tracePt t="17361" x="7964488" y="5916613"/>
          <p14:tracePt t="17377" x="7956550" y="5916613"/>
          <p14:tracePt t="17523" x="7956550" y="5908675"/>
          <p14:tracePt t="17531" x="7956550" y="5876925"/>
          <p14:tracePt t="17539" x="7956550" y="5853113"/>
          <p14:tracePt t="17547" x="7956550" y="5813425"/>
          <p14:tracePt t="17555" x="7932738" y="5718175"/>
          <p14:tracePt t="17563" x="7893050" y="5605463"/>
          <p14:tracePt t="17572" x="7827963" y="5478463"/>
          <p14:tracePt t="17576" x="7724775" y="5270500"/>
          <p14:tracePt t="17586" x="7550150" y="4992688"/>
          <p14:tracePt t="17592" x="7389813" y="4776788"/>
          <p14:tracePt t="17601" x="7086600" y="4362450"/>
          <p14:tracePt t="17608" x="6777038" y="3971925"/>
          <p14:tracePt t="17616" x="6465888" y="3571875"/>
          <p14:tracePt t="17623" x="6146800" y="3221038"/>
          <p14:tracePt t="17631" x="5700713" y="2774950"/>
          <p14:tracePt t="17639" x="5365750" y="2455863"/>
          <p14:tracePt t="17646" x="5030788" y="2152650"/>
          <p14:tracePt t="17655" x="4783138" y="1938338"/>
          <p14:tracePt t="17662" x="4535488" y="1730375"/>
          <p14:tracePt t="17669" x="4424363" y="1635125"/>
          <p14:tracePt t="17677" x="4344988" y="1579563"/>
          <p14:tracePt t="17686" x="4321175" y="1563688"/>
          <p14:tracePt t="17693" x="4305300" y="1547813"/>
          <p14:tracePt t="17740" x="4305300" y="1555750"/>
          <p14:tracePt t="17747" x="4313238" y="1587500"/>
          <p14:tracePt t="17755" x="4337050" y="1643063"/>
          <p14:tracePt t="17763" x="4368800" y="1714500"/>
          <p14:tracePt t="17771" x="4416425" y="1793875"/>
          <p14:tracePt t="17777" x="4487863" y="1898650"/>
          <p14:tracePt t="17786" x="4616450" y="2073275"/>
          <p14:tracePt t="17792" x="4687888" y="2152650"/>
          <p14:tracePt t="17801" x="4846638" y="2312988"/>
          <p14:tracePt t="17809" x="4926013" y="2392363"/>
          <p14:tracePt t="17817" x="5157788" y="2551113"/>
          <p14:tracePt t="17824" x="5292725" y="2640013"/>
          <p14:tracePt t="17831" x="5516563" y="2751138"/>
          <p14:tracePt t="17839" x="5619750" y="2782888"/>
          <p14:tracePt t="17847" x="5724525" y="2806700"/>
          <p14:tracePt t="17855" x="5788025" y="2814638"/>
          <p14:tracePt t="17863" x="5803900" y="2814638"/>
          <p14:tracePt t="17885" x="5803900" y="2790825"/>
          <p14:tracePt t="17893" x="5780088" y="2743200"/>
          <p14:tracePt t="17901" x="5732463" y="2695575"/>
          <p14:tracePt t="17909" x="5643563" y="2608263"/>
          <p14:tracePt t="17917" x="5580063" y="2559050"/>
          <p14:tracePt t="17925" x="5381625" y="2432050"/>
          <p14:tracePt t="17932" x="5318125" y="2384425"/>
          <p14:tracePt t="17940" x="5149850" y="2312988"/>
          <p14:tracePt t="17947" x="5086350" y="2289175"/>
          <p14:tracePt t="17958" x="4991100" y="2265363"/>
          <p14:tracePt t="17963" x="4933950" y="2249488"/>
          <p14:tracePt t="17971" x="4910138" y="2249488"/>
          <p14:tracePt t="17977" x="4878388" y="2249488"/>
          <p14:tracePt t="18025" x="4894263" y="2265363"/>
          <p14:tracePt t="18033" x="4926013" y="2289175"/>
          <p14:tracePt t="18042" x="4975225" y="2312988"/>
          <p14:tracePt t="18047" x="5022850" y="2344738"/>
          <p14:tracePt t="18056" x="5094288" y="2368550"/>
          <p14:tracePt t="18063" x="5141913" y="2384425"/>
          <p14:tracePt t="18072" x="5221288" y="2408238"/>
          <p14:tracePt t="18079" x="5300663" y="2424113"/>
          <p14:tracePt t="18087" x="5365750" y="2432050"/>
          <p14:tracePt t="18094" x="5532438" y="2463800"/>
          <p14:tracePt t="18102" x="5659438" y="2479675"/>
          <p14:tracePt t="18109" x="5724525" y="2487613"/>
          <p14:tracePt t="18117" x="5954713" y="2511425"/>
          <p14:tracePt t="18125" x="6026150" y="2511425"/>
          <p14:tracePt t="18131" x="6234113" y="2511425"/>
          <p14:tracePt t="18139" x="6305550" y="2511425"/>
          <p14:tracePt t="18148" x="6473825" y="2511425"/>
          <p14:tracePt t="18155" x="6537325" y="2495550"/>
          <p14:tracePt t="18162" x="6648450" y="2463800"/>
          <p14:tracePt t="18171" x="6688138" y="2455863"/>
          <p14:tracePt t="18178" x="6735763" y="2432050"/>
          <p14:tracePt t="18184" x="6759575" y="2416175"/>
          <p14:tracePt t="18192" x="6777038" y="2408238"/>
          <p14:tracePt t="18201" x="6777038" y="2400300"/>
          <p14:tracePt t="18209" x="6784975" y="2392363"/>
          <p14:tracePt t="18226" x="6784975" y="2384425"/>
          <p14:tracePt t="18347" x="6777038" y="2392363"/>
          <p14:tracePt t="18355" x="6777038" y="2400300"/>
          <p14:tracePt t="18363" x="6777038" y="2416175"/>
          <p14:tracePt t="18371" x="6769100" y="2432050"/>
          <p14:tracePt t="18379" x="6769100" y="2455863"/>
          <p14:tracePt t="18387" x="6769100" y="2479675"/>
          <p14:tracePt t="18393" x="6769100" y="2511425"/>
          <p14:tracePt t="18402" x="6769100" y="2551113"/>
          <p14:tracePt t="18410" x="6769100" y="2600325"/>
          <p14:tracePt t="18417" x="6769100" y="2632075"/>
          <p14:tracePt t="18426" x="6769100" y="2663825"/>
          <p14:tracePt t="18433" x="6769100" y="2703513"/>
          <p14:tracePt t="18439" x="6769100" y="2719388"/>
          <p14:tracePt t="18447" x="6769100" y="2743200"/>
          <p14:tracePt t="18493" x="6759575" y="2751138"/>
          <p14:tracePt t="18501" x="6688138" y="2759075"/>
          <p14:tracePt t="18510" x="6592888" y="2759075"/>
          <p14:tracePt t="18517" x="6481763" y="2759075"/>
          <p14:tracePt t="18526" x="6361113" y="2759075"/>
          <p14:tracePt t="18533" x="6218238" y="2759075"/>
          <p14:tracePt t="18542" x="5994400" y="2767013"/>
          <p14:tracePt t="18547" x="5883275" y="2767013"/>
          <p14:tracePt t="18555" x="5700713" y="2782888"/>
          <p14:tracePt t="18562" x="5595938" y="2790825"/>
          <p14:tracePt t="18570" x="5484813" y="2790825"/>
          <p14:tracePt t="18578" x="5405438" y="2790825"/>
          <p14:tracePt t="18587" x="5334000" y="2790825"/>
          <p14:tracePt t="18594" x="5284788" y="2790825"/>
          <p14:tracePt t="18602" x="5245100" y="2782888"/>
          <p14:tracePt t="18608" x="5205413" y="2767013"/>
          <p14:tracePt t="18616" x="5189538" y="2759075"/>
          <p14:tracePt t="18624" x="5173663" y="2743200"/>
          <p14:tracePt t="18632" x="5165725" y="2743200"/>
          <p14:tracePt t="18640" x="5157788" y="2727325"/>
          <p14:tracePt t="18648" x="5141913" y="2719388"/>
          <p14:tracePt t="18655" x="5133975" y="2703513"/>
          <p14:tracePt t="18662" x="5118100" y="2687638"/>
          <p14:tracePt t="18671" x="5102225" y="2671763"/>
          <p14:tracePt t="18678" x="5086350" y="2647950"/>
          <p14:tracePt t="18686" x="5070475" y="2624138"/>
          <p14:tracePt t="18692" x="5062538" y="2616200"/>
          <p14:tracePt t="18700" x="5046663" y="2584450"/>
          <p14:tracePt t="18708" x="5022850" y="2543175"/>
          <p14:tracePt t="18716" x="4991100" y="2463800"/>
          <p14:tracePt t="18725" x="4975225" y="2439988"/>
          <p14:tracePt t="18732" x="4951413" y="2392363"/>
          <p14:tracePt t="18740" x="4951413" y="2368550"/>
          <p14:tracePt t="18746" x="4943475" y="2368550"/>
          <p14:tracePt t="18755" x="4943475" y="2360613"/>
          <p14:tracePt t="18895" x="4967288" y="2416175"/>
          <p14:tracePt t="18904" x="4991100" y="2471738"/>
          <p14:tracePt t="18910" x="5030788" y="2559050"/>
          <p14:tracePt t="18917" x="5157788" y="2759075"/>
          <p14:tracePt t="18925" x="5221288" y="2862263"/>
          <p14:tracePt t="18933" x="5365750" y="3078163"/>
          <p14:tracePt t="18941" x="5508625" y="3309938"/>
          <p14:tracePt t="18949" x="5651500" y="3532188"/>
          <p14:tracePt t="18959" x="5772150" y="3724275"/>
          <p14:tracePt t="18963" x="5962650" y="4027488"/>
          <p14:tracePt t="18972" x="6130925" y="4241800"/>
          <p14:tracePt t="18979" x="6321425" y="4505325"/>
          <p14:tracePt t="18988" x="6481763" y="4729163"/>
          <p14:tracePt t="18995" x="6680200" y="4951413"/>
          <p14:tracePt t="19005" x="6856413" y="5135563"/>
          <p14:tracePt t="19011" x="7054850" y="5310188"/>
          <p14:tracePt t="19017" x="7199313" y="5430838"/>
          <p14:tracePt t="19027" x="7350125" y="5549900"/>
          <p14:tracePt t="19033" x="7485063" y="5637213"/>
          <p14:tracePt t="19042" x="7566025" y="5702300"/>
          <p14:tracePt t="19049" x="7613650" y="5726113"/>
          <p14:tracePt t="19057" x="7645400" y="5741988"/>
          <p14:tracePt t="19063" x="7708900" y="5781675"/>
          <p14:tracePt t="19071" x="7740650" y="5797550"/>
          <p14:tracePt t="19079" x="7764463" y="5821363"/>
          <p14:tracePt t="19088" x="7788275" y="5829300"/>
          <p14:tracePt t="19095" x="7804150" y="5837238"/>
          <p14:tracePt t="19104" x="7820025" y="5845175"/>
          <p14:tracePt t="19110" x="7843838" y="5853113"/>
          <p14:tracePt t="19117" x="7877175" y="5868988"/>
          <p14:tracePt t="19127" x="7900988" y="5884863"/>
          <p14:tracePt t="19133" x="7916863" y="5884863"/>
          <p14:tracePt t="19141" x="7964488" y="5908675"/>
          <p14:tracePt t="19156" x="8012113" y="5932488"/>
          <p14:tracePt t="19159" x="8051800" y="5956300"/>
          <p14:tracePt t="19162" x="8131175" y="5988050"/>
          <p14:tracePt t="19172" x="8147050" y="6005513"/>
          <p14:tracePt t="19179" x="8210550" y="6037263"/>
          <p14:tracePt t="19189" x="8251825" y="6053138"/>
          <p14:tracePt t="19195" x="8283575" y="6061075"/>
          <p14:tracePt t="19204" x="8307388" y="6076950"/>
          <p14:tracePt t="19211" x="8323263" y="6084888"/>
          <p14:tracePt t="19218" x="8339138" y="6092825"/>
          <p14:tracePt t="19387" x="8339138" y="6076950"/>
          <p14:tracePt t="19395" x="8339138" y="6005513"/>
          <p14:tracePt t="19403" x="8307388" y="5916613"/>
          <p14:tracePt t="19412" x="8251825" y="5805488"/>
          <p14:tracePt t="19417" x="8099425" y="5565775"/>
          <p14:tracePt t="19425" x="7988300" y="5391150"/>
          <p14:tracePt t="19433" x="7908925" y="5302250"/>
          <p14:tracePt t="19443" x="7804150" y="5143500"/>
          <p14:tracePt t="19449" x="7740650" y="5087938"/>
          <p14:tracePt t="19460" x="7677150" y="5024438"/>
          <p14:tracePt t="19465" x="7645400" y="5008563"/>
          <p14:tracePt t="19474" x="7645400" y="5000625"/>
          <p14:tracePt t="19502" x="7637463" y="5008563"/>
          <p14:tracePt t="19510" x="7629525" y="5048250"/>
          <p14:tracePt t="19519" x="7629525" y="5103813"/>
          <p14:tracePt t="19526" x="7629525" y="5151438"/>
          <p14:tracePt t="19533" x="7653338" y="5254625"/>
          <p14:tracePt t="19541" x="7685088" y="5319713"/>
          <p14:tracePt t="19549" x="7716838" y="5391150"/>
          <p14:tracePt t="19558" x="7756525" y="5462588"/>
          <p14:tracePt t="19565" x="7812088" y="5526088"/>
          <p14:tracePt t="19572" x="7843838" y="5557838"/>
          <p14:tracePt t="19578" x="7908925" y="5589588"/>
          <p14:tracePt t="19587" x="7964488" y="5613400"/>
          <p14:tracePt t="19594" x="7988300" y="5613400"/>
          <p14:tracePt t="19603" x="8027988" y="5613400"/>
          <p14:tracePt t="19610" x="8051800" y="5613400"/>
          <p14:tracePt t="19618" x="8075613" y="5613400"/>
          <p14:tracePt t="19625" x="8083550" y="5605463"/>
          <p14:tracePt t="19632" x="8099425" y="5597525"/>
          <p14:tracePt t="19641" x="8099425" y="5589588"/>
          <p14:tracePt t="19648" x="8099425" y="5581650"/>
          <p14:tracePt t="19657" x="8099425" y="5573713"/>
          <p14:tracePt t="19664" x="8107363" y="5557838"/>
          <p14:tracePt t="19679" x="8107363" y="5549900"/>
          <p14:tracePt t="19733" x="8075613" y="5557838"/>
          <p14:tracePt t="19741" x="8051800" y="5589588"/>
          <p14:tracePt t="19749" x="8020050" y="5621338"/>
          <p14:tracePt t="19758" x="7996238" y="5653088"/>
          <p14:tracePt t="19765" x="7980363" y="5702300"/>
          <p14:tracePt t="19773" x="7972425" y="5749925"/>
          <p14:tracePt t="19778" x="7964488" y="5805488"/>
          <p14:tracePt t="19789" x="7964488" y="5845175"/>
          <p14:tracePt t="19795" x="7964488" y="5900738"/>
          <p14:tracePt t="19804" x="7964488" y="5940425"/>
          <p14:tracePt t="19812" x="7980363" y="5972175"/>
          <p14:tracePt t="19819" x="7988300" y="5980113"/>
          <p14:tracePt t="19827" x="7996238" y="6005513"/>
          <p14:tracePt t="19833" x="8012113" y="6005513"/>
          <p14:tracePt t="19903" x="8020050" y="6005513"/>
          <p14:tracePt t="19911" x="8020050" y="5995988"/>
          <p14:tracePt t="19927" x="8020050" y="5988050"/>
          <p14:tracePt t="19941" x="8020050" y="5980113"/>
          <p14:tracePt t="19949" x="8020050" y="5972175"/>
          <p14:tracePt t="19957" x="8020050" y="5964238"/>
          <p14:tracePt t="19965" x="8020050" y="5948363"/>
          <p14:tracePt t="19981" x="8020050" y="5940425"/>
          <p14:tracePt t="19994" x="8020050" y="5932488"/>
          <p14:tracePt t="20003" x="8020050" y="5924550"/>
          <p14:tracePt t="20011" x="8020050" y="5908675"/>
          <p14:tracePt t="20519" x="8020050" y="5900738"/>
          <p14:tracePt t="20527" x="8020050" y="5884863"/>
          <p14:tracePt t="20535" x="8020050" y="5868988"/>
          <p14:tracePt t="20544" x="8012113" y="5861050"/>
          <p14:tracePt t="20552" x="7996238" y="5845175"/>
          <p14:tracePt t="20557" x="7956550" y="5813425"/>
          <p14:tracePt t="20565" x="7932738" y="5789613"/>
          <p14:tracePt t="20574" x="7885113" y="5773738"/>
          <p14:tracePt t="20581" x="7835900" y="5757863"/>
          <p14:tracePt t="20589" x="7812088" y="5757863"/>
          <p14:tracePt t="20597" x="7756525" y="5749925"/>
          <p14:tracePt t="20603" x="7685088" y="5726113"/>
          <p14:tracePt t="20610" x="7621588" y="5718175"/>
          <p14:tracePt t="20619" x="7526338" y="5718175"/>
          <p14:tracePt t="20628" x="7429500" y="5710238"/>
          <p14:tracePt t="20635" x="7342188" y="5710238"/>
          <p14:tracePt t="20644" x="7270750" y="5702300"/>
          <p14:tracePt t="20652" x="7102475" y="5694363"/>
          <p14:tracePt t="20657" x="6991350" y="5694363"/>
          <p14:tracePt t="20665" x="6824663" y="5686425"/>
          <p14:tracePt t="20673" x="6719888" y="5678488"/>
          <p14:tracePt t="20681" x="6521450" y="5662613"/>
          <p14:tracePt t="20690" x="6257925" y="5653088"/>
          <p14:tracePt t="20697" x="5883275" y="5621338"/>
          <p14:tracePt t="20708" x="5556250" y="5589588"/>
          <p14:tracePt t="20712" x="5292725" y="5581650"/>
          <p14:tracePt t="20719" x="4959350" y="5549900"/>
          <p14:tracePt t="20728" x="4543425" y="5518150"/>
          <p14:tracePt t="20735" x="4233863" y="5478463"/>
          <p14:tracePt t="20744" x="3794125" y="5446713"/>
          <p14:tracePt t="20751" x="3563938" y="5422900"/>
          <p14:tracePt t="20759" x="3189288" y="5375275"/>
          <p14:tracePt t="20765" x="2941638" y="5351463"/>
          <p14:tracePt t="20773" x="2717800" y="5327650"/>
          <p14:tracePt t="20781" x="2606675" y="5310188"/>
          <p14:tracePt t="20790" x="2439988" y="5278438"/>
          <p14:tracePt t="20797" x="2384425" y="5278438"/>
          <p14:tracePt t="20806" x="2263775" y="5254625"/>
          <p14:tracePt t="20810" x="2224088" y="5238750"/>
          <p14:tracePt t="20819" x="2168525" y="5222875"/>
          <p14:tracePt t="20826" x="2136775" y="5214938"/>
          <p14:tracePt t="20835" x="2120900" y="5207000"/>
          <p14:tracePt t="20843" x="2097088" y="5183188"/>
          <p14:tracePt t="20851" x="2073275" y="5175250"/>
          <p14:tracePt t="20856" x="2057400" y="5151438"/>
          <p14:tracePt t="20865" x="2041525" y="5143500"/>
          <p14:tracePt t="20874" x="2017713" y="5119688"/>
          <p14:tracePt t="20881" x="1944688" y="5056188"/>
          <p14:tracePt t="20891" x="1912938" y="5016500"/>
          <p14:tracePt t="20897" x="1817688" y="4919663"/>
          <p14:tracePt t="20906" x="1730375" y="4824413"/>
          <p14:tracePt t="20912" x="1658938" y="4745038"/>
          <p14:tracePt t="20919" x="1585913" y="4665663"/>
          <p14:tracePt t="20928" x="1435100" y="4473575"/>
          <p14:tracePt t="20935" x="1292225" y="4273550"/>
          <p14:tracePt t="20945" x="1227138" y="4186238"/>
          <p14:tracePt t="20951" x="1084263" y="3971925"/>
          <p14:tracePt t="20960" x="933450" y="3756025"/>
          <p14:tracePt t="20964" x="860425" y="3644900"/>
          <p14:tracePt t="20972" x="725488" y="3413125"/>
          <p14:tracePt t="20980" x="654050" y="3286125"/>
          <p14:tracePt t="20989" x="541338" y="3038475"/>
          <p14:tracePt t="20997" x="493713" y="2935288"/>
          <p14:tracePt t="21006" x="469900" y="2870200"/>
          <p14:tracePt t="21014" x="454025" y="2782888"/>
          <p14:tracePt t="21020" x="438150" y="2711450"/>
          <p14:tracePt t="21028" x="438150" y="2655888"/>
          <p14:tracePt t="21035" x="438150" y="2624138"/>
          <p14:tracePt t="21043" x="446088" y="2584450"/>
          <p14:tracePt t="21051" x="477838" y="2535238"/>
          <p14:tracePt t="21059" x="485775" y="2535238"/>
          <p14:tracePt t="21067" x="509588" y="2503488"/>
          <p14:tracePt t="21074" x="582613" y="2479675"/>
          <p14:tracePt t="21081" x="598488" y="2471738"/>
          <p14:tracePt t="21091" x="646113" y="2463800"/>
          <p14:tracePt t="21096" x="733425" y="2455863"/>
          <p14:tracePt t="21106" x="836613" y="2455863"/>
          <p14:tracePt t="21113" x="965200" y="2487613"/>
          <p14:tracePt t="21119" x="1060450" y="2511425"/>
          <p14:tracePt t="21127" x="1179513" y="2543175"/>
          <p14:tracePt t="21135" x="1427163" y="2655888"/>
          <p14:tracePt t="21143" x="1674813" y="2735263"/>
          <p14:tracePt t="21151" x="1920875" y="2846388"/>
          <p14:tracePt t="21159" x="2144713" y="2951163"/>
          <p14:tracePt t="21165" x="2351088" y="3038475"/>
          <p14:tracePt t="21174" x="2574925" y="3133725"/>
          <p14:tracePt t="21181" x="2693988" y="3181350"/>
          <p14:tracePt t="21192" x="2782888" y="3213100"/>
          <p14:tracePt t="21197" x="2909888" y="3270250"/>
          <p14:tracePt t="21207" x="2949575" y="3286125"/>
          <p14:tracePt t="21213" x="2989263" y="3302000"/>
          <p14:tracePt t="21219" x="2997200" y="3309938"/>
          <p14:tracePt t="21306" x="2997200" y="3317875"/>
          <p14:tracePt t="21313" x="2997200" y="3333750"/>
          <p14:tracePt t="21319" x="2997200" y="3349625"/>
          <p14:tracePt t="21327" x="2973388" y="3381375"/>
          <p14:tracePt t="21335" x="2957513" y="3397250"/>
          <p14:tracePt t="21344" x="2933700" y="3421063"/>
          <p14:tracePt t="21350" x="2917825" y="3429000"/>
          <p14:tracePt t="21359" x="2901950" y="3444875"/>
          <p14:tracePt t="21367" x="2878138" y="3444875"/>
          <p14:tracePt t="21373" x="2862263" y="3452813"/>
          <p14:tracePt t="21381" x="2854325" y="3452813"/>
          <p14:tracePt t="21391" x="2846388" y="3452813"/>
          <p14:tracePt t="21413" x="2838450" y="3452813"/>
          <p14:tracePt t="21551" x="2854325" y="3452813"/>
          <p14:tracePt t="21559" x="2894013" y="3460750"/>
          <p14:tracePt t="21567" x="2941638" y="3476625"/>
          <p14:tracePt t="21575" x="2997200" y="3492500"/>
          <p14:tracePt t="21581" x="3036888" y="3500438"/>
          <p14:tracePt t="21590" x="3133725" y="3532188"/>
          <p14:tracePt t="21597" x="3173413" y="3548063"/>
          <p14:tracePt t="21605" x="3228975" y="3571875"/>
          <p14:tracePt t="21613" x="3276600" y="3595688"/>
          <p14:tracePt t="21621" x="3324225" y="3605213"/>
          <p14:tracePt t="21627" x="3348038" y="3621088"/>
          <p14:tracePt t="21634" x="3363913" y="3621088"/>
          <p14:tracePt t="21643" x="3371850" y="3629025"/>
          <p14:tracePt t="21650" x="3379788" y="3636963"/>
          <p14:tracePt t="21659" x="3411538" y="3652838"/>
          <p14:tracePt t="21666" x="3443288" y="3684588"/>
          <p14:tracePt t="21675" x="3484563" y="3716338"/>
          <p14:tracePt t="21680" x="3524250" y="3748088"/>
          <p14:tracePt t="21689" x="3595688" y="3803650"/>
          <p14:tracePt t="21696" x="3690938" y="3890963"/>
          <p14:tracePt t="21704" x="3810000" y="4003675"/>
          <p14:tracePt t="21712" x="3875088" y="4075113"/>
          <p14:tracePt t="21720" x="3994150" y="4186238"/>
          <p14:tracePt t="21728" x="4073525" y="4265613"/>
          <p14:tracePt t="21734" x="4200525" y="4394200"/>
          <p14:tracePt t="21743" x="4273550" y="4465638"/>
          <p14:tracePt t="21750" x="4352925" y="4545013"/>
          <p14:tracePt t="21759" x="4408488" y="4600575"/>
          <p14:tracePt t="21766" x="4471988" y="4665663"/>
          <p14:tracePt t="21774" x="4551363" y="4729163"/>
          <p14:tracePt t="21782" x="4632325" y="4800600"/>
          <p14:tracePt t="21790" x="4656138" y="4808538"/>
          <p14:tracePt t="21796" x="4703763" y="4840288"/>
          <p14:tracePt t="21805" x="4719638" y="4848225"/>
          <p14:tracePt t="21813" x="4735513" y="4856163"/>
          <p14:tracePt t="22039" x="4727575" y="4848225"/>
          <p14:tracePt t="22045" x="4711700" y="4832350"/>
          <p14:tracePt t="22051" x="4687888" y="4816475"/>
          <p14:tracePt t="22060" x="4679950" y="4800600"/>
          <p14:tracePt t="22068" x="4672013" y="4800600"/>
          <p14:tracePt t="22078" x="4664075" y="4792663"/>
          <p14:tracePt t="22083" x="4656138" y="4784725"/>
          <p14:tracePt t="22092" x="4656138" y="4776788"/>
          <p14:tracePt t="22099" x="4648200" y="4768850"/>
          <p14:tracePt t="22113" x="4648200" y="4760913"/>
          <p14:tracePt t="22121" x="4648200" y="4752975"/>
          <p14:tracePt t="22151" x="4648200" y="4745038"/>
          <p14:tracePt t="22159" x="4648200" y="4737100"/>
          <p14:tracePt t="22167" x="4648200" y="4729163"/>
          <p14:tracePt t="22176" x="4648200" y="4721225"/>
          <p14:tracePt t="22183" x="4648200" y="4713288"/>
          <p14:tracePt t="22192" x="4648200" y="4705350"/>
          <p14:tracePt t="22199" x="4672013" y="4689475"/>
          <p14:tracePt t="22205" x="4679950" y="4681538"/>
          <p14:tracePt t="22213" x="4703763" y="4657725"/>
          <p14:tracePt t="22221" x="4743450" y="4641850"/>
          <p14:tracePt t="22228" x="4783138" y="4624388"/>
          <p14:tracePt t="22238" x="4822825" y="4608513"/>
          <p14:tracePt t="22246" x="4870450" y="4584700"/>
          <p14:tracePt t="22253" x="4886325" y="4584700"/>
          <p14:tracePt t="22261" x="4933950" y="4568825"/>
          <p14:tracePt t="22267" x="5014913" y="4560888"/>
          <p14:tracePt t="22275" x="5062538" y="4560888"/>
          <p14:tracePt t="22283" x="5157788" y="4560888"/>
          <p14:tracePt t="22291" x="5253038" y="4568825"/>
          <p14:tracePt t="22299" x="5318125" y="4584700"/>
          <p14:tracePt t="22305" x="5429250" y="4616450"/>
          <p14:tracePt t="22313" x="5595938" y="4673600"/>
          <p14:tracePt t="22321" x="5700713" y="4713288"/>
          <p14:tracePt t="22329" x="5891213" y="4808538"/>
          <p14:tracePt t="22337" x="6059488" y="4903788"/>
          <p14:tracePt t="22345" x="6289675" y="5024438"/>
          <p14:tracePt t="22351" x="6442075" y="5103813"/>
          <p14:tracePt t="22359" x="6672263" y="5222875"/>
          <p14:tracePt t="22367" x="6904038" y="5351463"/>
          <p14:tracePt t="22375" x="7135813" y="5486400"/>
          <p14:tracePt t="22383" x="7342188" y="5605463"/>
          <p14:tracePt t="22392" x="7493000" y="5694363"/>
          <p14:tracePt t="22398" x="7581900" y="5749925"/>
          <p14:tracePt t="22404" x="7661275" y="5805488"/>
          <p14:tracePt t="22412" x="7796213" y="5884863"/>
          <p14:tracePt t="22420" x="7835900" y="5916613"/>
          <p14:tracePt t="22428" x="7893050" y="5964238"/>
          <p14:tracePt t="22436" x="7924800" y="5995988"/>
          <p14:tracePt t="22444" x="7964488" y="6029325"/>
          <p14:tracePt t="22452" x="7972425" y="6045200"/>
          <p14:tracePt t="22545" x="7980363" y="6045200"/>
          <p14:tracePt t="22553" x="7996238" y="6045200"/>
          <p14:tracePt t="22561" x="8020050" y="6045200"/>
          <p14:tracePt t="22567" x="8035925" y="6037263"/>
          <p14:tracePt t="22576" x="8059738" y="6037263"/>
          <p14:tracePt t="22583" x="8091488" y="6029325"/>
          <p14:tracePt t="22591" x="8131175" y="6021388"/>
          <p14:tracePt t="22599" x="8162925" y="6013450"/>
          <p14:tracePt t="22609" x="8186738" y="6005513"/>
          <p14:tracePt t="22615" x="8210550" y="6005513"/>
          <p14:tracePt t="22621" x="8235950" y="5995988"/>
          <p14:tracePt t="22629" x="8259763" y="5988050"/>
          <p14:tracePt t="22637" x="8291513" y="5972175"/>
          <p14:tracePt t="22646" x="8307388" y="5972175"/>
          <p14:tracePt t="22653" x="8331200" y="5940425"/>
          <p14:tracePt t="22661" x="8347075" y="5932488"/>
          <p14:tracePt t="22667" x="8386763" y="5908675"/>
          <p14:tracePt t="22676" x="8402638" y="5892800"/>
          <p14:tracePt t="22683" x="8410575" y="5884863"/>
          <p14:tracePt t="22692" x="8426450" y="5876925"/>
          <p14:tracePt t="22699" x="8434388" y="5868988"/>
          <p14:tracePt t="22709" x="8442325" y="5861050"/>
          <p14:tracePt t="22714" x="8442325" y="5853113"/>
          <p14:tracePt t="22790" x="8434388" y="5853113"/>
          <p14:tracePt t="22799" x="8394700" y="5837238"/>
          <p14:tracePt t="22807" x="8362950" y="5829300"/>
          <p14:tracePt t="22812" x="8331200" y="5829300"/>
          <p14:tracePt t="22821" x="8267700" y="5829300"/>
          <p14:tracePt t="22830" x="8243888" y="5829300"/>
          <p14:tracePt t="22837" x="8186738" y="5845175"/>
          <p14:tracePt t="22847" x="8139113" y="5868988"/>
          <p14:tracePt t="22853" x="8107363" y="5884863"/>
          <p14:tracePt t="22862" x="8051800" y="5940425"/>
          <p14:tracePt t="22869" x="8020050" y="5980113"/>
          <p14:tracePt t="22875" x="7996238" y="6029325"/>
          <p14:tracePt t="22882" x="7988300" y="6069013"/>
          <p14:tracePt t="22891" x="7988300" y="6124575"/>
          <p14:tracePt t="22898" x="7996238" y="6172200"/>
          <p14:tracePt t="22908" x="8020050" y="6219825"/>
          <p14:tracePt t="22915" x="8059738" y="6251575"/>
          <p14:tracePt t="22923" x="8107363" y="6283325"/>
          <p14:tracePt t="22930" x="8162925" y="6299200"/>
          <p14:tracePt t="22937" x="8235950" y="6307138"/>
          <p14:tracePt t="22947" x="8291513" y="6307138"/>
          <p14:tracePt t="22953" x="8347075" y="6307138"/>
          <p14:tracePt t="22961" x="8378825" y="6291263"/>
          <p14:tracePt t="22969" x="8426450" y="6251575"/>
          <p14:tracePt t="22978" x="8458200" y="6211888"/>
          <p14:tracePt t="22983" x="8474075" y="6172200"/>
          <p14:tracePt t="22992" x="8482013" y="6108700"/>
          <p14:tracePt t="22999" x="8482013" y="6037263"/>
          <p14:tracePt t="23009" x="8482013" y="5964238"/>
          <p14:tracePt t="23015" x="8474075" y="5892800"/>
          <p14:tracePt t="23021" x="8442325" y="5821363"/>
          <p14:tracePt t="23030" x="8426450" y="5805488"/>
          <p14:tracePt t="23036" x="8410575" y="5789613"/>
          <p14:tracePt t="23045" x="8402638" y="5781675"/>
          <p14:tracePt t="23062" x="8394700" y="5781675"/>
          <p14:tracePt t="23069" x="8370888" y="5821363"/>
          <p14:tracePt t="23076" x="8339138" y="5868988"/>
          <p14:tracePt t="23083" x="8323263" y="5924550"/>
          <p14:tracePt t="23093" x="8299450" y="6013450"/>
          <p14:tracePt t="23099" x="8291513" y="6100763"/>
          <p14:tracePt t="23109" x="8291513" y="6164263"/>
          <p14:tracePt t="23115" x="8299450" y="6219825"/>
          <p14:tracePt t="23123" x="8323263" y="6267450"/>
          <p14:tracePt t="23130" x="8347075" y="6291263"/>
          <p14:tracePt t="23137" x="8370888" y="6315075"/>
          <p14:tracePt t="23147" x="8378825" y="6323013"/>
          <p14:tracePt t="23153" x="8394700" y="6330950"/>
          <p14:tracePt t="23161" x="8402638" y="6330950"/>
          <p14:tracePt t="23377" x="8402638" y="6323013"/>
          <p14:tracePt t="23383" x="8402638" y="6307138"/>
          <p14:tracePt t="23392" x="8339138" y="6243638"/>
          <p14:tracePt t="23399" x="8202613" y="6132513"/>
          <p14:tracePt t="23409" x="8139113" y="6084888"/>
          <p14:tracePt t="23415" x="7940675" y="5940425"/>
          <p14:tracePt t="23423" x="7724775" y="5805488"/>
          <p14:tracePt t="23431" x="7381875" y="5589588"/>
          <p14:tracePt t="23437" x="7102475" y="5414963"/>
          <p14:tracePt t="23446" x="6696075" y="5167313"/>
          <p14:tracePt t="23452" x="6353175" y="4967288"/>
          <p14:tracePt t="23462" x="5978525" y="4760913"/>
          <p14:tracePt t="23468" x="5676900" y="4600575"/>
          <p14:tracePt t="23476" x="5341938" y="4418013"/>
          <p14:tracePt t="23484" x="5070475" y="4281488"/>
          <p14:tracePt t="23491" x="4838700" y="4162425"/>
          <p14:tracePt t="23498" x="4743450" y="4114800"/>
          <p14:tracePt t="23508" x="4543425" y="4027488"/>
          <p14:tracePt t="23515" x="4384675" y="3971925"/>
          <p14:tracePt t="23523" x="4321175" y="3948113"/>
          <p14:tracePt t="23532" x="4241800" y="3922713"/>
          <p14:tracePt t="23540" x="4210050" y="3922713"/>
          <p14:tracePt t="23545" x="4210050" y="3914775"/>
          <p14:tracePt t="23553" x="4200525" y="3914775"/>
          <p14:tracePt t="23593" x="4200525" y="3938588"/>
          <p14:tracePt t="23598" x="4233863" y="4003675"/>
          <p14:tracePt t="23607" x="4265613" y="4035425"/>
          <p14:tracePt t="23615" x="4337050" y="4106863"/>
          <p14:tracePt t="23622" x="4416425" y="4186238"/>
          <p14:tracePt t="23630" x="4503738" y="4249738"/>
          <p14:tracePt t="23639" x="4608513" y="4330700"/>
          <p14:tracePt t="23645" x="4759325" y="4418013"/>
          <p14:tracePt t="23653" x="4862513" y="4473575"/>
          <p14:tracePt t="23662" x="5022850" y="4529138"/>
          <p14:tracePt t="23668" x="5133975" y="4568825"/>
          <p14:tracePt t="23676" x="5173663" y="4568825"/>
          <p14:tracePt t="23684" x="5268913" y="4576763"/>
          <p14:tracePt t="23691" x="5318125" y="4576763"/>
          <p14:tracePt t="23698" x="5357813" y="4576763"/>
          <p14:tracePt t="23706" x="5381625" y="4576763"/>
          <p14:tracePt t="23714" x="5389563" y="4576763"/>
          <p14:tracePt t="23816" x="5373688" y="4576763"/>
          <p14:tracePt t="23823" x="5357813" y="4576763"/>
          <p14:tracePt t="23832" x="5349875" y="4592638"/>
          <p14:tracePt t="23839" x="5341938" y="4592638"/>
          <p14:tracePt t="23848" x="5334000" y="4592638"/>
          <p14:tracePt t="23853" x="5326063" y="4592638"/>
          <p14:tracePt t="23977" x="5318125" y="4592638"/>
          <p14:tracePt t="23985" x="5310188" y="4600575"/>
          <p14:tracePt t="23993" x="5284788" y="4608513"/>
          <p14:tracePt t="23999" x="5253038" y="4616450"/>
          <p14:tracePt t="24008" x="5197475" y="4633913"/>
          <p14:tracePt t="24015" x="5173663" y="4633913"/>
          <p14:tracePt t="24023" x="5118100" y="4641850"/>
          <p14:tracePt t="24032" x="5046663" y="4649788"/>
          <p14:tracePt t="24039" x="4894263" y="4665663"/>
          <p14:tracePt t="24048" x="4791075" y="4673600"/>
          <p14:tracePt t="24053" x="4600575" y="4681538"/>
          <p14:tracePt t="24063" x="4487863" y="4681538"/>
          <p14:tracePt t="24069" x="4281488" y="4689475"/>
          <p14:tracePt t="24078" x="4041775" y="4689475"/>
          <p14:tracePt t="24084" x="3802063" y="4689475"/>
          <p14:tracePt t="24093" x="3587750" y="4689475"/>
          <p14:tracePt t="24100" x="3205163" y="4657725"/>
          <p14:tracePt t="24106" x="2957513" y="4616450"/>
          <p14:tracePt t="24114" x="2638425" y="4560888"/>
          <p14:tracePt t="24122" x="2366963" y="4505325"/>
          <p14:tracePt t="24130" x="2144713" y="4441825"/>
          <p14:tracePt t="24138" x="2033588" y="4402138"/>
          <p14:tracePt t="24146" x="1936750" y="4378325"/>
          <p14:tracePt t="24154" x="1833563" y="4322763"/>
          <p14:tracePt t="24160" x="1801813" y="4306888"/>
          <p14:tracePt t="24168" x="1801813" y="4298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5A60DE-16DA-4D22-B4B2-2536A88ADA56}"/>
              </a:ext>
            </a:extLst>
          </p:cNvPr>
          <p:cNvSpPr/>
          <p:nvPr/>
        </p:nvSpPr>
        <p:spPr>
          <a:xfrm>
            <a:off x="-11540" y="12"/>
            <a:ext cx="9144000" cy="5934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2400" b="1" dirty="0">
                <a:solidFill>
                  <a:schemeClr val="tx1"/>
                </a:solidFill>
                <a:latin typeface="Ar cena"/>
              </a:rPr>
              <a:t>   </a:t>
            </a:r>
            <a:r>
              <a:rPr lang="en-US" sz="2400" b="1" dirty="0" err="1">
                <a:solidFill>
                  <a:schemeClr val="tx1"/>
                </a:solidFill>
                <a:latin typeface="Ar cena"/>
              </a:rPr>
              <a:t>CsI</a:t>
            </a:r>
            <a:r>
              <a:rPr lang="en-US" sz="2400" b="1" dirty="0">
                <a:solidFill>
                  <a:schemeClr val="tx1"/>
                </a:solidFill>
                <a:latin typeface="Ar cena"/>
              </a:rPr>
              <a:t>(Tl) Single Scatter Event Selection (Active Veto)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E9E74-2C5A-432C-821C-131AEA9674A6}"/>
              </a:ext>
            </a:extLst>
          </p:cNvPr>
          <p:cNvSpPr/>
          <p:nvPr/>
        </p:nvSpPr>
        <p:spPr>
          <a:xfrm>
            <a:off x="4581830" y="593323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(Tl)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79E0C3-1B57-462B-A400-F1C8E3021A0D}"/>
              </a:ext>
            </a:extLst>
          </p:cNvPr>
          <p:cNvSpPr/>
          <p:nvPr/>
        </p:nvSpPr>
        <p:spPr>
          <a:xfrm>
            <a:off x="6025259" y="595175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(Tl)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5475F9-B30A-49BA-A6E5-CCC62928B340}"/>
              </a:ext>
            </a:extLst>
          </p:cNvPr>
          <p:cNvSpPr/>
          <p:nvPr/>
        </p:nvSpPr>
        <p:spPr>
          <a:xfrm>
            <a:off x="7472514" y="593322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CsI(Tl)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498E4-627E-4EFE-9758-806AA1E77626}"/>
              </a:ext>
            </a:extLst>
          </p:cNvPr>
          <p:cNvSpPr/>
          <p:nvPr/>
        </p:nvSpPr>
        <p:spPr>
          <a:xfrm>
            <a:off x="4581830" y="1773193"/>
            <a:ext cx="1445342" cy="1179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2E2FC2-9356-47F8-9AF6-1747E3555F82}"/>
              </a:ext>
            </a:extLst>
          </p:cNvPr>
          <p:cNvSpPr/>
          <p:nvPr/>
        </p:nvSpPr>
        <p:spPr>
          <a:xfrm>
            <a:off x="6027172" y="1769798"/>
            <a:ext cx="1445342" cy="1179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(Tl)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8B5DC4-CE21-40BB-9A77-7714AD7F32CD}"/>
              </a:ext>
            </a:extLst>
          </p:cNvPr>
          <p:cNvSpPr/>
          <p:nvPr/>
        </p:nvSpPr>
        <p:spPr>
          <a:xfrm>
            <a:off x="7472514" y="1773193"/>
            <a:ext cx="1445342" cy="1179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0791B1-FC5A-41DA-88C4-376328E0486B}"/>
              </a:ext>
            </a:extLst>
          </p:cNvPr>
          <p:cNvSpPr/>
          <p:nvPr/>
        </p:nvSpPr>
        <p:spPr>
          <a:xfrm>
            <a:off x="4576915" y="2949668"/>
            <a:ext cx="1445342" cy="1179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8D6FCD-2C7E-4AAD-8D45-6D12D80FF7F7}"/>
              </a:ext>
            </a:extLst>
          </p:cNvPr>
          <p:cNvSpPr/>
          <p:nvPr/>
        </p:nvSpPr>
        <p:spPr>
          <a:xfrm>
            <a:off x="6027172" y="2956459"/>
            <a:ext cx="1445342" cy="1179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E3DA-34F3-4B01-A496-B6ADB7379D40}"/>
              </a:ext>
            </a:extLst>
          </p:cNvPr>
          <p:cNvSpPr/>
          <p:nvPr/>
        </p:nvSpPr>
        <p:spPr>
          <a:xfrm>
            <a:off x="7477429" y="2948907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(Tl)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9269B0-7EFA-4A1E-A125-8042248A2404}"/>
              </a:ext>
            </a:extLst>
          </p:cNvPr>
          <p:cNvSpPr/>
          <p:nvPr/>
        </p:nvSpPr>
        <p:spPr>
          <a:xfrm>
            <a:off x="4581830" y="1776587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(Tl)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D5B7C9-9E99-40EA-BD19-04119C1F68C0}"/>
              </a:ext>
            </a:extLst>
          </p:cNvPr>
          <p:cNvSpPr/>
          <p:nvPr/>
        </p:nvSpPr>
        <p:spPr>
          <a:xfrm>
            <a:off x="7472514" y="1776586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CsI(Tl)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48DB5B-B0B9-4C3A-B123-453CB532229A}"/>
              </a:ext>
            </a:extLst>
          </p:cNvPr>
          <p:cNvSpPr/>
          <p:nvPr/>
        </p:nvSpPr>
        <p:spPr>
          <a:xfrm>
            <a:off x="4576915" y="2949667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CsI</a:t>
            </a:r>
            <a:r>
              <a:rPr lang="en-US" dirty="0">
                <a:solidFill>
                  <a:schemeClr val="tx1"/>
                </a:solidFill>
              </a:rPr>
              <a:t>(Tl)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091B93-6843-48B5-9753-AB33D2152F0F}"/>
              </a:ext>
            </a:extLst>
          </p:cNvPr>
          <p:cNvSpPr/>
          <p:nvPr/>
        </p:nvSpPr>
        <p:spPr>
          <a:xfrm>
            <a:off x="6027172" y="2956458"/>
            <a:ext cx="1445342" cy="11798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CsI(Tl)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2F06D-1582-4629-9837-838F441B9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297" y="2448624"/>
            <a:ext cx="636062" cy="444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D5F5C-AEA5-4835-AFD5-0D23FBAA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20" y="1876867"/>
            <a:ext cx="842541" cy="468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DBF88-B0BA-478F-8C42-5D37E94A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4" y="579866"/>
            <a:ext cx="4060544" cy="175536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7FA472-FD78-49E4-ABEF-E6673C1CAA6D}"/>
              </a:ext>
            </a:extLst>
          </p:cNvPr>
          <p:cNvCxnSpPr/>
          <p:nvPr/>
        </p:nvCxnSpPr>
        <p:spPr>
          <a:xfrm>
            <a:off x="4572000" y="2557418"/>
            <a:ext cx="15239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51" descr="Shape, icon&#10;&#10;Description automatically generated">
            <a:extLst>
              <a:ext uri="{FF2B5EF4-FFF2-40B4-BE49-F238E27FC236}">
                <a16:creationId xmlns:a16="http://schemas.microsoft.com/office/drawing/2014/main" id="{07862366-C6FE-46AB-A6AA-480840E7F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98" y="1824915"/>
            <a:ext cx="366252" cy="366252"/>
          </a:xfrm>
          <a:prstGeom prst="rect">
            <a:avLst/>
          </a:prstGeom>
        </p:spPr>
      </p:pic>
      <p:sp>
        <p:nvSpPr>
          <p:cNvPr id="1030" name="Multiplication Sign 1029">
            <a:extLst>
              <a:ext uri="{FF2B5EF4-FFF2-40B4-BE49-F238E27FC236}">
                <a16:creationId xmlns:a16="http://schemas.microsoft.com/office/drawing/2014/main" id="{0AE796E9-F121-44FC-9FF5-1F6306E05100}"/>
              </a:ext>
            </a:extLst>
          </p:cNvPr>
          <p:cNvSpPr/>
          <p:nvPr/>
        </p:nvSpPr>
        <p:spPr>
          <a:xfrm>
            <a:off x="4572002" y="528736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" name="Multiplication Sign 73">
            <a:extLst>
              <a:ext uri="{FF2B5EF4-FFF2-40B4-BE49-F238E27FC236}">
                <a16:creationId xmlns:a16="http://schemas.microsoft.com/office/drawing/2014/main" id="{59C2350A-9C24-4493-88EB-0C7EE548D744}"/>
              </a:ext>
            </a:extLst>
          </p:cNvPr>
          <p:cNvSpPr/>
          <p:nvPr/>
        </p:nvSpPr>
        <p:spPr>
          <a:xfrm>
            <a:off x="5997680" y="560887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5" name="Multiplication Sign 74">
            <a:extLst>
              <a:ext uri="{FF2B5EF4-FFF2-40B4-BE49-F238E27FC236}">
                <a16:creationId xmlns:a16="http://schemas.microsoft.com/office/drawing/2014/main" id="{5AD469F6-DB5B-4F28-9777-12EC54E24CF2}"/>
              </a:ext>
            </a:extLst>
          </p:cNvPr>
          <p:cNvSpPr/>
          <p:nvPr/>
        </p:nvSpPr>
        <p:spPr>
          <a:xfrm>
            <a:off x="7452858" y="585768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6" name="Multiplication Sign 75">
            <a:extLst>
              <a:ext uri="{FF2B5EF4-FFF2-40B4-BE49-F238E27FC236}">
                <a16:creationId xmlns:a16="http://schemas.microsoft.com/office/drawing/2014/main" id="{8BBBEBD0-F5DC-465E-9976-ACE7CD4713DB}"/>
              </a:ext>
            </a:extLst>
          </p:cNvPr>
          <p:cNvSpPr/>
          <p:nvPr/>
        </p:nvSpPr>
        <p:spPr>
          <a:xfrm>
            <a:off x="4517395" y="1723811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" name="Multiplication Sign 76">
            <a:extLst>
              <a:ext uri="{FF2B5EF4-FFF2-40B4-BE49-F238E27FC236}">
                <a16:creationId xmlns:a16="http://schemas.microsoft.com/office/drawing/2014/main" id="{805CD2E4-0E95-4300-844E-3A457BBE1053}"/>
              </a:ext>
            </a:extLst>
          </p:cNvPr>
          <p:cNvSpPr/>
          <p:nvPr/>
        </p:nvSpPr>
        <p:spPr>
          <a:xfrm>
            <a:off x="7450132" y="1741761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8" name="Multiplication Sign 77">
            <a:extLst>
              <a:ext uri="{FF2B5EF4-FFF2-40B4-BE49-F238E27FC236}">
                <a16:creationId xmlns:a16="http://schemas.microsoft.com/office/drawing/2014/main" id="{3F6D7179-D651-4BCA-B4D7-D00286807199}"/>
              </a:ext>
            </a:extLst>
          </p:cNvPr>
          <p:cNvSpPr/>
          <p:nvPr/>
        </p:nvSpPr>
        <p:spPr>
          <a:xfrm>
            <a:off x="4549881" y="2942874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Multiplication Sign 78">
            <a:extLst>
              <a:ext uri="{FF2B5EF4-FFF2-40B4-BE49-F238E27FC236}">
                <a16:creationId xmlns:a16="http://schemas.microsoft.com/office/drawing/2014/main" id="{E891D418-EADD-4ABE-9358-6EE1CB1A44EB}"/>
              </a:ext>
            </a:extLst>
          </p:cNvPr>
          <p:cNvSpPr/>
          <p:nvPr/>
        </p:nvSpPr>
        <p:spPr>
          <a:xfrm>
            <a:off x="5992498" y="2942737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Multiplication Sign 79">
            <a:extLst>
              <a:ext uri="{FF2B5EF4-FFF2-40B4-BE49-F238E27FC236}">
                <a16:creationId xmlns:a16="http://schemas.microsoft.com/office/drawing/2014/main" id="{0DFBD4B5-8803-4944-9776-6208F43E451C}"/>
              </a:ext>
            </a:extLst>
          </p:cNvPr>
          <p:cNvSpPr/>
          <p:nvPr/>
        </p:nvSpPr>
        <p:spPr>
          <a:xfrm>
            <a:off x="7437840" y="2950619"/>
            <a:ext cx="501443" cy="59347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E7435-BE7E-244C-EF53-9680E5C9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EF22-D8B9-45D5-9CC7-9A1305854A7C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DB5F7-FEC0-40D3-BBB0-920D5948E288}"/>
              </a:ext>
            </a:extLst>
          </p:cNvPr>
          <p:cNvSpPr/>
          <p:nvPr/>
        </p:nvSpPr>
        <p:spPr>
          <a:xfrm>
            <a:off x="1020430" y="2249446"/>
            <a:ext cx="3898557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Signal: </a:t>
            </a:r>
            <a:r>
              <a:rPr lang="en-US" sz="1600" b="1" dirty="0" err="1">
                <a:solidFill>
                  <a:srgbClr val="222222"/>
                </a:solidFill>
                <a:latin typeface="Arial" panose="020B0604020202020204" pitchFamily="34" charset="0"/>
              </a:rPr>
              <a:t>Unvetoed</a:t>
            </a:r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 Single-scatter event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4CA66B-72B4-3318-C11F-16CCA9FDB9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7265" r="14283" b="5400"/>
          <a:stretch/>
        </p:blipFill>
        <p:spPr>
          <a:xfrm rot="5400000">
            <a:off x="-25791" y="2791606"/>
            <a:ext cx="3509781" cy="3102569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CF09293A-F19F-38CE-66DF-50EEAAC86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18" y="4200005"/>
            <a:ext cx="5214082" cy="26579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98CF74-9B9A-1B64-1130-A010B700F47A}"/>
              </a:ext>
            </a:extLst>
          </p:cNvPr>
          <p:cNvGrpSpPr/>
          <p:nvPr/>
        </p:nvGrpSpPr>
        <p:grpSpPr>
          <a:xfrm>
            <a:off x="-11540" y="4813457"/>
            <a:ext cx="4119376" cy="2044543"/>
            <a:chOff x="2894133" y="4219789"/>
            <a:chExt cx="4119376" cy="2044543"/>
          </a:xfrm>
        </p:grpSpPr>
        <p:pic>
          <p:nvPicPr>
            <p:cNvPr id="10" name="Picture 9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33F02ED3-D559-69A5-55B9-D7574C664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133" y="4219789"/>
              <a:ext cx="4119376" cy="20445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8E6F06-9F6C-2E02-8482-A916922D798D}"/>
                </a:ext>
              </a:extLst>
            </p:cNvPr>
            <p:cNvSpPr txBox="1"/>
            <p:nvPr/>
          </p:nvSpPr>
          <p:spPr>
            <a:xfrm>
              <a:off x="3299691" y="5684466"/>
              <a:ext cx="1902656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5x5 vs 3x3 Background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69C0F-1591-4D07-B623-B0613E8B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2F37B-63F8-4F1C-9AA5-3F2371944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0" t="31334" r="58799" b="31689"/>
          <a:stretch/>
        </p:blipFill>
        <p:spPr>
          <a:xfrm>
            <a:off x="263560" y="785530"/>
            <a:ext cx="3672899" cy="2643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37BFC-0B84-49D3-B3BA-2EFD07BBC707}"/>
              </a:ext>
            </a:extLst>
          </p:cNvPr>
          <p:cNvSpPr txBox="1"/>
          <p:nvPr/>
        </p:nvSpPr>
        <p:spPr>
          <a:xfrm>
            <a:off x="329184" y="4368509"/>
            <a:ext cx="424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 on E1 and Search for missing E2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21B99A-AF19-40AA-8558-2FC8D2BDB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0" t="18889" r="17493" b="-1378"/>
          <a:stretch/>
        </p:blipFill>
        <p:spPr>
          <a:xfrm>
            <a:off x="16817" y="3386616"/>
            <a:ext cx="4867550" cy="3216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1767AA-BD8D-74C4-24AF-D4BDFC1BAFA5}"/>
              </a:ext>
            </a:extLst>
          </p:cNvPr>
          <p:cNvSpPr txBox="1"/>
          <p:nvPr/>
        </p:nvSpPr>
        <p:spPr>
          <a:xfrm>
            <a:off x="81564" y="6528599"/>
            <a:ext cx="8433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PRD:https</a:t>
            </a:r>
            <a:r>
              <a:rPr lang="en-US" b="1" dirty="0"/>
              <a:t>://journals.aps.org/</a:t>
            </a:r>
            <a:r>
              <a:rPr lang="en-US" b="1" dirty="0" err="1"/>
              <a:t>prd</a:t>
            </a:r>
            <a:r>
              <a:rPr lang="en-US" b="1" dirty="0"/>
              <a:t>/abstract/10.1103/PhysRevD.105.015030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4A49A-24FB-E4D4-4FEE-1792C2AA49E0}"/>
              </a:ext>
            </a:extLst>
          </p:cNvPr>
          <p:cNvSpPr txBox="1"/>
          <p:nvPr/>
        </p:nvSpPr>
        <p:spPr>
          <a:xfrm>
            <a:off x="3825551" y="715637"/>
            <a:ext cx="505488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Same MINER </a:t>
            </a:r>
            <a:r>
              <a:rPr lang="en-US" b="1" dirty="0" err="1"/>
              <a:t>CsI</a:t>
            </a:r>
            <a:r>
              <a:rPr lang="en-US" b="1" dirty="0"/>
              <a:t> setup is used for this experiment. Moving to LANL this summer for beam-based and source-based searches as a CCM sister experiment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D5B7535-7CA4-FF01-29D4-CB7D45EFE97F}"/>
                  </a:ext>
                </a:extLst>
              </p14:cNvPr>
              <p14:cNvContentPartPr/>
              <p14:nvPr/>
            </p14:nvContentPartPr>
            <p14:xfrm>
              <a:off x="6241114" y="3434898"/>
              <a:ext cx="1918440" cy="90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D5B7535-7CA4-FF01-29D4-CB7D45EFE9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2474" y="3426258"/>
                <a:ext cx="193608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991FFB9-308D-D0FE-3939-9DF3AD8C5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924" y="1651073"/>
            <a:ext cx="4228873" cy="32964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9877B3-FBE0-F00F-9C07-DA16D4D7BFE7}"/>
              </a:ext>
            </a:extLst>
          </p:cNvPr>
          <p:cNvSpPr txBox="1">
            <a:spLocks/>
          </p:cNvSpPr>
          <p:nvPr/>
        </p:nvSpPr>
        <p:spPr>
          <a:xfrm>
            <a:off x="0" y="16123"/>
            <a:ext cx="8927432" cy="553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 CENA" panose="02000000000000000000"/>
                <a:sym typeface="Symbol" panose="05050102010706020507" pitchFamily="18" charset="2"/>
              </a:rPr>
              <a:t>ALP Search Using Nuclear Gamma Cascades</a:t>
            </a:r>
            <a:endParaRPr lang="en-US" sz="3200" b="1" dirty="0">
              <a:latin typeface="AR CENA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40778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626FBFE2-8890-EB01-6DCB-28C99D11B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" y="696614"/>
            <a:ext cx="5807675" cy="43557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1356E5-D513-1C9B-8E0A-C2DF0BD7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432589" cy="982362"/>
          </a:xfrm>
        </p:spPr>
        <p:txBody>
          <a:bodyPr/>
          <a:lstStyle/>
          <a:p>
            <a:r>
              <a:rPr lang="en-US" dirty="0">
                <a:latin typeface="AR CENA" panose="02000000000000000000"/>
              </a:rPr>
              <a:t>Sensitivity to Dark Sector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34652-4849-A161-9BD4-D2AC768D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61398-6F6E-124E-149C-B7DCA1D98F29}"/>
              </a:ext>
            </a:extLst>
          </p:cNvPr>
          <p:cNvSpPr txBox="1"/>
          <p:nvPr/>
        </p:nvSpPr>
        <p:spPr>
          <a:xfrm>
            <a:off x="3453712" y="3930901"/>
            <a:ext cx="262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Wei-</a:t>
            </a:r>
            <a:r>
              <a:rPr lang="en-US" dirty="0" err="1"/>
              <a:t>Chih</a:t>
            </a:r>
            <a:r>
              <a:rPr lang="en-US" dirty="0"/>
              <a:t>, Dutta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93731-3976-0F97-04C6-CB05AD602C7A}"/>
              </a:ext>
            </a:extLst>
          </p:cNvPr>
          <p:cNvSpPr txBox="1"/>
          <p:nvPr/>
        </p:nvSpPr>
        <p:spPr>
          <a:xfrm>
            <a:off x="5887994" y="1216820"/>
            <a:ext cx="3256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10eV-100 keV: Ge electron recoil</a:t>
            </a:r>
          </a:p>
          <a:p>
            <a:r>
              <a:rPr lang="en-US" dirty="0"/>
              <a:t>(100-kg scale G2 experiment, Can go to ton-scale for PIP2)</a:t>
            </a:r>
          </a:p>
          <a:p>
            <a:endParaRPr lang="en-US" dirty="0"/>
          </a:p>
          <a:p>
            <a:r>
              <a:rPr lang="en-US" dirty="0"/>
              <a:t>10 keV-100MeV: </a:t>
            </a:r>
            <a:r>
              <a:rPr lang="en-US" dirty="0" err="1"/>
              <a:t>CsI</a:t>
            </a:r>
            <a:r>
              <a:rPr lang="en-US" dirty="0"/>
              <a:t> Inelastic</a:t>
            </a:r>
          </a:p>
          <a:p>
            <a:r>
              <a:rPr lang="en-US" dirty="0"/>
              <a:t>(20-ton scale experiment)</a:t>
            </a:r>
          </a:p>
          <a:p>
            <a:endParaRPr lang="en-US" dirty="0"/>
          </a:p>
          <a:p>
            <a:r>
              <a:rPr lang="en-US" dirty="0"/>
              <a:t>10</a:t>
            </a:r>
            <a:r>
              <a:rPr lang="en-US" baseline="30000" dirty="0"/>
              <a:t>23</a:t>
            </a:r>
            <a:r>
              <a:rPr lang="en-US" dirty="0"/>
              <a:t> POT</a:t>
            </a:r>
          </a:p>
        </p:txBody>
      </p:sp>
    </p:spTree>
    <p:extLst>
      <p:ext uri="{BB962C8B-B14F-4D97-AF65-F5344CB8AC3E}">
        <p14:creationId xmlns:p14="http://schemas.microsoft.com/office/powerpoint/2010/main" val="1294557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8680C-00F5-9098-823B-F62EF770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9143999" cy="66278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 CENA" panose="02000000000000000000"/>
              </a:rPr>
              <a:t>Searches for Lightly Ionizing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29203-E6B2-546E-86F3-0011AC788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" y="4394717"/>
            <a:ext cx="5160865" cy="178224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Sensitivity to smallest charge directly related to E</a:t>
            </a:r>
            <a:r>
              <a:rPr lang="en-US" baseline="-25000" dirty="0"/>
              <a:t>th</a:t>
            </a:r>
            <a:endParaRPr lang="en-US" dirty="0"/>
          </a:p>
          <a:p>
            <a:pPr lvl="1"/>
            <a:r>
              <a:rPr lang="en-US" dirty="0"/>
              <a:t>Low-threshold (10eV) detectors can search beyond </a:t>
            </a:r>
            <a:r>
              <a:rPr lang="en-US" dirty="0">
                <a:sym typeface="Symbol" panose="05050102010706020507" pitchFamily="18" charset="2"/>
              </a:rPr>
              <a:t>-e</a:t>
            </a:r>
            <a:endParaRPr lang="en-US" dirty="0"/>
          </a:p>
          <a:p>
            <a:r>
              <a:rPr lang="en-US" dirty="0"/>
              <a:t>For modest (keV-scale threshold) charge sensitivity, large (20-ton) </a:t>
            </a:r>
            <a:r>
              <a:rPr lang="en-US" dirty="0" err="1"/>
              <a:t>CsI</a:t>
            </a:r>
            <a:r>
              <a:rPr lang="en-US" dirty="0"/>
              <a:t>-cube is ideal for PIP2 – ability to use tracking in segmented detector system to strongly reject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0523B-2F62-EF7D-130E-E630D2A4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391EB-AE3B-5E0B-58F3-6E9BCD24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648494"/>
            <a:ext cx="3863911" cy="2897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AEBF7-56FD-7666-4343-80BC8EBF2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249" y="681038"/>
            <a:ext cx="4096139" cy="3067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084DB-65C8-E84B-FA3C-DFB3DB358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00" y="3898697"/>
            <a:ext cx="3993500" cy="2941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3B213F-49DF-8559-C171-D5703E5F36BB}"/>
              </a:ext>
            </a:extLst>
          </p:cNvPr>
          <p:cNvSpPr txBox="1"/>
          <p:nvPr/>
        </p:nvSpPr>
        <p:spPr>
          <a:xfrm>
            <a:off x="0" y="3601240"/>
            <a:ext cx="46746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SuperCDMS</a:t>
            </a:r>
            <a:r>
              <a:rPr lang="en-US" dirty="0"/>
              <a:t>: </a:t>
            </a:r>
            <a:r>
              <a:rPr lang="en-US" b="0" i="0" u="none" strike="noStrike" dirty="0">
                <a:solidFill>
                  <a:srgbClr val="0050B3"/>
                </a:solidFill>
                <a:effectLst/>
                <a:latin typeface="-apple-system"/>
                <a:hlinkClick r:id="rId5"/>
              </a:rPr>
              <a:t>10.1103/PhysRevLett.127.081802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3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AEC81-EE52-F567-3415-9C8A86B2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 CENA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583D9-7136-CF86-A3F5-7B516426F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" y="1825625"/>
            <a:ext cx="887215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strong detector technologies available for world-leading dark sector searches at PIP2</a:t>
            </a:r>
          </a:p>
          <a:p>
            <a:pPr lvl="1"/>
            <a:r>
              <a:rPr lang="en-US" dirty="0"/>
              <a:t>Low-threshold phonon-mediated cryogenic Ge/Si/Sapphire detectors with sub-100 eV threshold (~10 eV for </a:t>
            </a:r>
            <a:r>
              <a:rPr lang="en-US"/>
              <a:t>smaller dets.)</a:t>
            </a:r>
            <a:endParaRPr lang="en-US" dirty="0"/>
          </a:p>
          <a:p>
            <a:pPr lvl="1"/>
            <a:r>
              <a:rPr lang="en-US" dirty="0"/>
              <a:t>Higher-threshold </a:t>
            </a:r>
            <a:r>
              <a:rPr lang="en-US" dirty="0" err="1"/>
              <a:t>CsI</a:t>
            </a:r>
            <a:r>
              <a:rPr lang="en-US" dirty="0"/>
              <a:t>(Tl) detectors that can be scaled to 20-ton scale with keV-MeV scale dynamic range</a:t>
            </a:r>
          </a:p>
          <a:p>
            <a:pPr lvl="1"/>
            <a:endParaRPr lang="en-US" dirty="0"/>
          </a:p>
          <a:p>
            <a:r>
              <a:rPr lang="en-US" dirty="0"/>
              <a:t> These detector technologies are already in use or soon to be used in </a:t>
            </a:r>
            <a:r>
              <a:rPr lang="en-US" dirty="0" err="1"/>
              <a:t>SuperCDMS</a:t>
            </a:r>
            <a:r>
              <a:rPr lang="en-US" dirty="0"/>
              <a:t> SNOLAB Dark Matter Search, MINER CE</a:t>
            </a:r>
            <a:r>
              <a:rPr lang="en-US" dirty="0">
                <a:sym typeface="Symbol" panose="05050102010706020507" pitchFamily="18" charset="2"/>
              </a:rPr>
              <a:t></a:t>
            </a:r>
            <a:r>
              <a:rPr lang="en-US" dirty="0"/>
              <a:t>NS search, </a:t>
            </a:r>
            <a:r>
              <a:rPr lang="en-US" dirty="0" err="1"/>
              <a:t>CsI</a:t>
            </a:r>
            <a:r>
              <a:rPr lang="en-US" dirty="0"/>
              <a:t>-Cube ALP search using reactor and missing-gamma experiments.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C8C6B-0256-C495-965A-A04ACE84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6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3" t="9965" r="5812"/>
          <a:stretch/>
        </p:blipFill>
        <p:spPr bwMode="auto">
          <a:xfrm>
            <a:off x="-1" y="176463"/>
            <a:ext cx="4664702" cy="4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3158166"/>
            <a:ext cx="4709160" cy="37912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26"/>
            <a:ext cx="9138987" cy="48693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 CENA" panose="02000000000000000000" pitchFamily="2" charset="0"/>
              </a:rPr>
              <a:t>Cryogenic Detector Technology Developed for </a:t>
            </a:r>
            <a:r>
              <a:rPr lang="en-US" sz="2400" b="1" dirty="0" err="1">
                <a:latin typeface="AR CENA" panose="02000000000000000000" pitchFamily="2" charset="0"/>
              </a:rPr>
              <a:t>SuperCDMS</a:t>
            </a:r>
            <a:endParaRPr lang="en-US" sz="2400" b="1" dirty="0">
              <a:latin typeface="AR CEN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9555" y="485611"/>
            <a:ext cx="4599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iZIP</a:t>
            </a:r>
            <a:r>
              <a:rPr lang="en-US" b="1" dirty="0"/>
              <a:t> Detector with ionization and phonon sensors for ER/NR discrimination (&gt;keV)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First SNOLAB Ge </a:t>
            </a:r>
            <a:r>
              <a:rPr lang="en-US" b="1" i="1" dirty="0" err="1">
                <a:solidFill>
                  <a:srgbClr val="FF0000"/>
                </a:solidFill>
              </a:rPr>
              <a:t>iZIP</a:t>
            </a:r>
            <a:r>
              <a:rPr lang="en-US" b="1" i="1" dirty="0">
                <a:solidFill>
                  <a:srgbClr val="FF0000"/>
                </a:solidFill>
              </a:rPr>
              <a:t> (fabricated at TAMU)</a:t>
            </a:r>
          </a:p>
          <a:p>
            <a:r>
              <a:rPr lang="en-US" altLang="en-US" dirty="0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 </a:t>
            </a:r>
            <a:r>
              <a:rPr lang="en-US" altLang="en-US" sz="1400" dirty="0">
                <a:solidFill>
                  <a:srgbClr val="1155CC"/>
                </a:solidFill>
                <a:latin typeface="AR CENA" panose="02000000000000000000"/>
                <a:cs typeface="Arial" panose="020B0604020202020204" pitchFamily="34" charset="0"/>
                <a:hlinkClick r:id="rId5"/>
              </a:rPr>
              <a:t>https://arxiv.org/pdf/1610.00006.pdf</a:t>
            </a:r>
            <a:r>
              <a:rPr lang="en-US" altLang="en-US" sz="1400" dirty="0">
                <a:latin typeface="AR CENA" panose="02000000000000000000"/>
              </a:rPr>
              <a:t> </a:t>
            </a:r>
            <a:endParaRPr lang="en-US" sz="1400" b="1" i="1" dirty="0">
              <a:solidFill>
                <a:srgbClr val="FF0000"/>
              </a:solidFill>
              <a:latin typeface="AR CENA" panose="02000000000000000000"/>
            </a:endParaRPr>
          </a:p>
          <a:p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5692527"/>
            <a:ext cx="4931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Voltage Detector with NTL gain. Give up discrimination in favor of low threshold (~100eV).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First SNOLAB Si HV  (fabricated at TAMU)</a:t>
            </a:r>
            <a:endParaRPr lang="en-US" b="1" dirty="0"/>
          </a:p>
        </p:txBody>
      </p:sp>
      <p:grpSp>
        <p:nvGrpSpPr>
          <p:cNvPr id="14" name="Group 71"/>
          <p:cNvGrpSpPr/>
          <p:nvPr/>
        </p:nvGrpSpPr>
        <p:grpSpPr>
          <a:xfrm>
            <a:off x="155448" y="3312538"/>
            <a:ext cx="3122763" cy="2337713"/>
            <a:chOff x="533400" y="2183487"/>
            <a:chExt cx="3122763" cy="2337713"/>
          </a:xfrm>
        </p:grpSpPr>
        <p:pic>
          <p:nvPicPr>
            <p:cNvPr id="15" name="Picture 39" descr="ionization_phonon_nobet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2362200"/>
              <a:ext cx="29703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676400" y="2183487"/>
              <a:ext cx="1143000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alibri" pitchFamily="34" charset="0"/>
                  <a:cs typeface="Calibri" pitchFamily="34" charset="0"/>
                </a:rPr>
                <a:t>Phonon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7860" y="3020140"/>
              <a:ext cx="1441967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alibri" pitchFamily="34" charset="0"/>
                  <a:cs typeface="Calibri" pitchFamily="34" charset="0"/>
                </a:rPr>
                <a:t>Ionization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1D9AC4A-E133-4FF9-B3D9-82F7FBF69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985" y="1663295"/>
            <a:ext cx="2889791" cy="1983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2CB0E-302E-E9DF-6518-2268A32F6734}"/>
              </a:ext>
            </a:extLst>
          </p:cNvPr>
          <p:cNvSpPr txBox="1"/>
          <p:nvPr/>
        </p:nvSpPr>
        <p:spPr>
          <a:xfrm>
            <a:off x="4330848" y="1879965"/>
            <a:ext cx="18028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7mK base temp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2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75"/>
    </mc:Choice>
    <mc:Fallback xmlns="">
      <p:transition spd="slow" advTm="7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7240" x="4624388" y="5621338"/>
          <p14:tracePt t="17247" x="4648200" y="5494338"/>
          <p14:tracePt t="17256" x="4656138" y="5230813"/>
          <p14:tracePt t="17262" x="4656138" y="4992688"/>
          <p14:tracePt t="17270" x="4632325" y="4872038"/>
          <p14:tracePt t="17278" x="4592638" y="4592638"/>
          <p14:tracePt t="17286" x="4527550" y="4338638"/>
          <p14:tracePt t="17294" x="4456113" y="4083050"/>
          <p14:tracePt t="17302" x="4440238" y="3987800"/>
          <p14:tracePt t="17310" x="4416425" y="3883025"/>
          <p14:tracePt t="17315" x="4392613" y="3795713"/>
          <p14:tracePt t="17323" x="4392613" y="3771900"/>
          <p14:tracePt t="17331" x="4392613" y="3756025"/>
          <p14:tracePt t="17464" x="4376738" y="3740150"/>
          <p14:tracePt t="17472" x="4360863" y="3724275"/>
          <p14:tracePt t="17478" x="4257675" y="3595688"/>
          <p14:tracePt t="17485" x="4176713" y="3516313"/>
          <p14:tracePt t="17494" x="3986213" y="3349625"/>
          <p14:tracePt t="17501" x="3738563" y="3149600"/>
          <p14:tracePt t="17510" x="3443288" y="2967038"/>
          <p14:tracePt t="17517" x="3125788" y="2767013"/>
          <p14:tracePt t="17524" x="2822575" y="2608263"/>
          <p14:tracePt t="17531" x="2424113" y="2384425"/>
          <p14:tracePt t="17540" x="2057400" y="2176463"/>
          <p14:tracePt t="17547" x="1722438" y="2025650"/>
          <p14:tracePt t="17557" x="1538288" y="1922463"/>
          <p14:tracePt t="17563" x="1292225" y="1817688"/>
          <p14:tracePt t="17569" x="1123950" y="1730375"/>
          <p14:tracePt t="17578" x="1028700" y="1698625"/>
          <p14:tracePt t="17585" x="989013" y="1682750"/>
          <p14:tracePt t="17594" x="957263" y="1666875"/>
          <p14:tracePt t="17739" x="989013" y="1674813"/>
          <p14:tracePt t="17747" x="1068388" y="1706563"/>
          <p14:tracePt t="17756" x="1123950" y="1722438"/>
          <p14:tracePt t="17763" x="1292225" y="1778000"/>
          <p14:tracePt t="17773" x="1411288" y="1825625"/>
          <p14:tracePt t="17779" x="1585913" y="1890713"/>
          <p14:tracePt t="17785" x="1730375" y="1954213"/>
          <p14:tracePt t="17794" x="1825625" y="1985963"/>
          <p14:tracePt t="17801" x="1928813" y="2033588"/>
          <p14:tracePt t="17811" x="2033588" y="2089150"/>
          <p14:tracePt t="17817" x="2073275" y="2112963"/>
          <p14:tracePt t="17827" x="2152650" y="2152650"/>
          <p14:tracePt t="17832" x="2216150" y="2184400"/>
          <p14:tracePt t="17839" x="2247900" y="2216150"/>
          <p14:tracePt t="17846" x="2271713" y="2249488"/>
          <p14:tracePt t="17863" x="2287588" y="2265363"/>
          <p14:tracePt t="17871" x="2295525" y="2281238"/>
          <p14:tracePt t="17879" x="2303463" y="2289175"/>
          <p14:tracePt t="17885" x="2303463" y="2297113"/>
          <p14:tracePt t="17901" x="2303463" y="2305050"/>
          <p14:tracePt t="17910" x="2303463" y="2312988"/>
          <p14:tracePt t="18049" x="2271713" y="2312988"/>
          <p14:tracePt t="18056" x="2239963" y="2305050"/>
          <p14:tracePt t="18063" x="2184400" y="2273300"/>
          <p14:tracePt t="18072" x="2144713" y="2257425"/>
          <p14:tracePt t="18080" x="2089150" y="2224088"/>
          <p14:tracePt t="18085" x="2033588" y="2184400"/>
          <p14:tracePt t="18094" x="1968500" y="2144713"/>
          <p14:tracePt t="18101" x="1905000" y="2105025"/>
          <p14:tracePt t="18112" x="1873250" y="2089150"/>
          <p14:tracePt t="18118" x="1825625" y="2057400"/>
          <p14:tracePt t="18125" x="1793875" y="2041525"/>
          <p14:tracePt t="18133" x="1770063" y="2017713"/>
          <p14:tracePt t="18139" x="1762125" y="2017713"/>
          <p14:tracePt t="18156" x="1762125" y="2009775"/>
          <p14:tracePt t="18393" x="1770063" y="2017713"/>
          <p14:tracePt t="18401" x="1785938" y="2025650"/>
          <p14:tracePt t="18409" x="1817688" y="2049463"/>
          <p14:tracePt t="18418" x="1825625" y="2057400"/>
          <p14:tracePt t="18425" x="1841500" y="2065338"/>
          <p14:tracePt t="18434" x="1857375" y="2081213"/>
          <p14:tracePt t="18441" x="1889125" y="2089150"/>
          <p14:tracePt t="18447" x="1889125" y="2097088"/>
          <p14:tracePt t="18455" x="1905000" y="2097088"/>
          <p14:tracePt t="18463" x="1920875" y="2112963"/>
          <p14:tracePt t="18479" x="1928813" y="2112963"/>
          <p14:tracePt t="18487" x="1928813" y="2120900"/>
          <p14:tracePt t="18496" x="1936750" y="2120900"/>
          <p14:tracePt t="18671" x="1952625" y="2136775"/>
          <p14:tracePt t="18679" x="1968500" y="2136775"/>
          <p14:tracePt t="18687" x="1984375" y="2152650"/>
          <p14:tracePt t="18696" x="1992313" y="2152650"/>
          <p14:tracePt t="18703" x="2017713" y="2160588"/>
          <p14:tracePt t="18710" x="2033588" y="2168525"/>
          <p14:tracePt t="18717" x="2049463" y="2176463"/>
          <p14:tracePt t="18725" x="2057400" y="2184400"/>
          <p14:tracePt t="18733" x="2065338" y="2184400"/>
          <p14:tracePt t="18742" x="2073275" y="2184400"/>
          <p14:tracePt t="18779" x="2073275" y="2192338"/>
          <p14:tracePt t="18879" x="2081213" y="2192338"/>
          <p14:tracePt t="18887" x="2089150" y="2200275"/>
          <p14:tracePt t="18897" x="2105025" y="2216150"/>
          <p14:tracePt t="18903" x="2128838" y="2224088"/>
          <p14:tracePt t="18912" x="2152650" y="2241550"/>
          <p14:tracePt t="18917" x="2176463" y="2257425"/>
          <p14:tracePt t="18926" x="2192338" y="2265363"/>
          <p14:tracePt t="18933" x="2208213" y="2273300"/>
          <p14:tracePt t="18949" x="2216150" y="2273300"/>
          <p14:tracePt t="19104" x="2200275" y="2257425"/>
          <p14:tracePt t="19111" x="2184400" y="2233613"/>
          <p14:tracePt t="19119" x="2160588" y="2216150"/>
          <p14:tracePt t="19125" x="2144713" y="2200275"/>
          <p14:tracePt t="19133" x="2136775" y="2200275"/>
          <p14:tracePt t="19142" x="2128838" y="2192338"/>
          <p14:tracePt t="19149" x="2120900" y="2184400"/>
          <p14:tracePt t="19159" x="2112963" y="2176463"/>
          <p14:tracePt t="19227" x="2112963" y="2192338"/>
          <p14:tracePt t="19233" x="2120900" y="2208213"/>
          <p14:tracePt t="19241" x="2136775" y="2233613"/>
          <p14:tracePt t="19248" x="2152650" y="2257425"/>
          <p14:tracePt t="19257" x="2168525" y="2265363"/>
          <p14:tracePt t="19265" x="2200275" y="2297113"/>
          <p14:tracePt t="19275" x="2232025" y="2305050"/>
          <p14:tracePt t="19280" x="2287588" y="2328863"/>
          <p14:tracePt t="19287" x="2311400" y="2344738"/>
          <p14:tracePt t="19296" x="2319338" y="2344738"/>
          <p14:tracePt t="19304" x="2343150" y="2352675"/>
          <p14:tracePt t="19319" x="2351088" y="2352675"/>
          <p14:tracePt t="19449" x="2343150" y="2352675"/>
          <p14:tracePt t="19458" x="2327275" y="2344738"/>
          <p14:tracePt t="19465" x="2319338" y="2344738"/>
          <p14:tracePt t="19473" x="2311400" y="2344738"/>
          <p14:tracePt t="19479" x="2303463" y="2336800"/>
          <p14:tracePt t="19487" x="2295525" y="2336800"/>
          <p14:tracePt t="19557" x="2287588" y="2336800"/>
          <p14:tracePt t="19566" x="2287588" y="2344738"/>
          <p14:tracePt t="19575" x="2287588" y="2360613"/>
          <p14:tracePt t="19580" x="2287588" y="2376488"/>
          <p14:tracePt t="19587" x="2287588" y="2392363"/>
          <p14:tracePt t="19596" x="2295525" y="2400300"/>
          <p14:tracePt t="19603" x="2303463" y="2408238"/>
          <p14:tracePt t="19620" x="2311400" y="2416175"/>
          <p14:tracePt t="21314" x="2311400" y="2424113"/>
          <p14:tracePt t="21321" x="2287588" y="2455863"/>
          <p14:tracePt t="21329" x="2239963" y="2511425"/>
          <p14:tracePt t="21337" x="2208213" y="2559050"/>
          <p14:tracePt t="21343" x="2144713" y="2647950"/>
          <p14:tracePt t="21350" x="2105025" y="2727325"/>
          <p14:tracePt t="21361" x="2081213" y="2774950"/>
          <p14:tracePt t="21366" x="2057400" y="2830513"/>
          <p14:tracePt t="21375" x="2041525" y="2870200"/>
          <p14:tracePt t="21382" x="2025650" y="2909888"/>
          <p14:tracePt t="21391" x="2000250" y="2959100"/>
          <p14:tracePt t="21397" x="1976438" y="2998788"/>
          <p14:tracePt t="21405" x="1952625" y="3046413"/>
          <p14:tracePt t="21413" x="1920875" y="3101975"/>
          <p14:tracePt t="21421" x="1905000" y="3149600"/>
          <p14:tracePt t="21430" x="1865313" y="3244850"/>
          <p14:tracePt t="21437" x="1841500" y="3309938"/>
          <p14:tracePt t="21445" x="1825625" y="3357563"/>
          <p14:tracePt t="21451" x="1809750" y="3421063"/>
          <p14:tracePt t="21461" x="1793875" y="3476625"/>
          <p14:tracePt t="21467" x="1778000" y="3548063"/>
          <p14:tracePt t="21477" x="1762125" y="3621088"/>
          <p14:tracePt t="21484" x="1746250" y="3676650"/>
          <p14:tracePt t="21493" x="1738313" y="3716338"/>
          <p14:tracePt t="21501" x="1722438" y="3771900"/>
          <p14:tracePt t="21504" x="1706563" y="3843338"/>
          <p14:tracePt t="21514" x="1690688" y="3906838"/>
          <p14:tracePt t="21520" x="1666875" y="3987800"/>
          <p14:tracePt t="21530" x="1658938" y="4043363"/>
          <p14:tracePt t="21537" x="1641475" y="4083050"/>
          <p14:tracePt t="21545" x="1625600" y="4106863"/>
          <p14:tracePt t="21553" x="1617663" y="4130675"/>
          <p14:tracePt t="21560" x="1609725" y="4138613"/>
          <p14:tracePt t="21567" x="1601788" y="4162425"/>
          <p14:tracePt t="21576" x="1570038" y="4194175"/>
          <p14:tracePt t="21583" x="1538288" y="4233863"/>
          <p14:tracePt t="21591" x="1522413" y="4257675"/>
          <p14:tracePt t="21600" x="1474788" y="4306888"/>
          <p14:tracePt t="21605" x="1450975" y="4346575"/>
          <p14:tracePt t="21616" x="1419225" y="4394200"/>
          <p14:tracePt t="21621" x="1387475" y="4425950"/>
          <p14:tracePt t="21629" x="1355725" y="4473575"/>
          <p14:tracePt t="21637" x="1339850" y="4489450"/>
          <p14:tracePt t="21647" x="1300163" y="4537075"/>
          <p14:tracePt t="21653" x="1266825" y="4568825"/>
          <p14:tracePt t="21660" x="1235075" y="4592638"/>
          <p14:tracePt t="21667" x="1219200" y="4624388"/>
          <p14:tracePt t="21678" x="1195388" y="4641850"/>
          <p14:tracePt t="21683" x="1171575" y="4673600"/>
          <p14:tracePt t="21691" x="1147763" y="4689475"/>
          <p14:tracePt t="21700" x="1139825" y="4705350"/>
          <p14:tracePt t="21705" x="1123950" y="4721225"/>
          <p14:tracePt t="21714" x="1100138" y="4737100"/>
          <p14:tracePt t="21721" x="1092200" y="4752975"/>
          <p14:tracePt t="21730" x="1084263" y="4760913"/>
          <p14:tracePt t="21737" x="1084263" y="4768850"/>
          <p14:tracePt t="21745" x="1076325" y="4784725"/>
          <p14:tracePt t="21761" x="1076325" y="4800600"/>
          <p14:tracePt t="21767" x="1076325" y="4808538"/>
          <p14:tracePt t="21784" x="1076325" y="4824413"/>
          <p14:tracePt t="21799" x="1076325" y="4832350"/>
          <p14:tracePt t="21808" x="1076325" y="4840288"/>
          <p14:tracePt t="21816" x="1084263" y="4848225"/>
          <p14:tracePt t="21821" x="1092200" y="4856163"/>
          <p14:tracePt t="21831" x="1100138" y="4864100"/>
          <p14:tracePt t="21837" x="1108075" y="4872038"/>
          <p14:tracePt t="21846" x="1116013" y="4879975"/>
          <p14:tracePt t="21853" x="1123950" y="4887913"/>
          <p14:tracePt t="21860" x="1131888" y="4887913"/>
          <p14:tracePt t="21867" x="1131888" y="4903788"/>
          <p14:tracePt t="21875" x="1131888" y="4919663"/>
          <p14:tracePt t="21883" x="1139825" y="4927600"/>
          <p14:tracePt t="21891" x="1147763" y="4943475"/>
          <p14:tracePt t="21899" x="1147763" y="4959350"/>
          <p14:tracePt t="21905" x="1147763" y="4967288"/>
          <p14:tracePt t="21914" x="1147763" y="4984750"/>
          <p14:tracePt t="21921" x="1147763" y="5008563"/>
          <p14:tracePt t="21929" x="1147763" y="5024438"/>
          <p14:tracePt t="21937" x="1139825" y="5048250"/>
          <p14:tracePt t="21945" x="1123950" y="5072063"/>
          <p14:tracePt t="21953" x="1116013" y="5080000"/>
          <p14:tracePt t="21961" x="1100138" y="5103813"/>
          <p14:tracePt t="21978" x="1044575" y="5159375"/>
          <p14:tracePt t="21985" x="1012825" y="5167313"/>
          <p14:tracePt t="21992" x="996950" y="5175250"/>
          <p14:tracePt t="22000" x="973138" y="5191125"/>
          <p14:tracePt t="22007" x="941388" y="5199063"/>
          <p14:tracePt t="22015" x="917575" y="5199063"/>
          <p14:tracePt t="22021" x="892175" y="5207000"/>
          <p14:tracePt t="22029" x="876300" y="5207000"/>
          <p14:tracePt t="22037" x="868363" y="5207000"/>
          <p14:tracePt t="22046" x="860425" y="5207000"/>
          <p14:tracePt t="22371" x="852488" y="5207000"/>
          <p14:tracePt t="22382" x="836613" y="5207000"/>
          <p14:tracePt t="22391" x="820738" y="5207000"/>
          <p14:tracePt t="22399" x="804863" y="5207000"/>
          <p14:tracePt t="22407" x="788988" y="5207000"/>
          <p14:tracePt t="22415" x="765175" y="5214938"/>
          <p14:tracePt t="22421" x="749300" y="5214938"/>
          <p14:tracePt t="22429" x="725488" y="5222875"/>
          <p14:tracePt t="22437" x="709613" y="5222875"/>
          <p14:tracePt t="22761" x="741363" y="5222875"/>
          <p14:tracePt t="22770" x="828675" y="5199063"/>
          <p14:tracePt t="22778" x="908050" y="5183188"/>
          <p14:tracePt t="22786" x="1044575" y="5159375"/>
          <p14:tracePt t="22791" x="1155700" y="5127625"/>
          <p14:tracePt t="22801" x="1339850" y="5072063"/>
          <p14:tracePt t="22807" x="1466850" y="5048250"/>
          <p14:tracePt t="22817" x="1625600" y="4992688"/>
          <p14:tracePt t="22823" x="1825625" y="4911725"/>
          <p14:tracePt t="22834" x="1944688" y="4864100"/>
          <p14:tracePt t="22837" x="2041525" y="4816475"/>
          <p14:tracePt t="22845" x="2120900" y="4784725"/>
          <p14:tracePt t="22853" x="2176463" y="4752975"/>
          <p14:tracePt t="22861" x="2192338" y="4737100"/>
          <p14:tracePt t="22869" x="2239963" y="4713288"/>
          <p14:tracePt t="22878" x="2263775" y="4689475"/>
          <p14:tracePt t="22885" x="2287588" y="4681538"/>
          <p14:tracePt t="22891" x="2295525" y="4673600"/>
          <p14:tracePt t="22979" x="2287588" y="4673600"/>
          <p14:tracePt t="22986" x="2279650" y="4673600"/>
          <p14:tracePt t="22991" x="2263775" y="4673600"/>
          <p14:tracePt t="23000" x="2247900" y="4673600"/>
          <p14:tracePt t="23008" x="2216150" y="4689475"/>
          <p14:tracePt t="23015" x="2176463" y="4705350"/>
          <p14:tracePt t="23023" x="2112963" y="4721225"/>
          <p14:tracePt t="23032" x="2097088" y="4729163"/>
          <p14:tracePt t="23039" x="2033588" y="4752975"/>
          <p14:tracePt t="23046" x="1968500" y="4776788"/>
          <p14:tracePt t="23053" x="1920875" y="4792663"/>
          <p14:tracePt t="23062" x="1817688" y="4824413"/>
          <p14:tracePt t="23069" x="1730375" y="4848225"/>
          <p14:tracePt t="23079" x="1658938" y="4864100"/>
          <p14:tracePt t="23085" x="1554163" y="4903788"/>
          <p14:tracePt t="23095" x="1466850" y="4927600"/>
          <p14:tracePt t="23100" x="1411288" y="4943475"/>
          <p14:tracePt t="23107" x="1308100" y="4992688"/>
          <p14:tracePt t="23117" x="1243013" y="5016500"/>
          <p14:tracePt t="23123" x="1203325" y="5032375"/>
          <p14:tracePt t="23132" x="1163638" y="5056188"/>
          <p14:tracePt t="23139" x="1139825" y="5080000"/>
          <p14:tracePt t="23148" x="1131888" y="5095875"/>
          <p14:tracePt t="23153" x="1131888" y="5103813"/>
          <p14:tracePt t="23162" x="1123950" y="5103813"/>
          <p14:tracePt t="23169" x="1123950" y="5111750"/>
          <p14:tracePt t="23223" x="1131888" y="5111750"/>
          <p14:tracePt t="23232" x="1147763" y="5111750"/>
          <p14:tracePt t="23239" x="1179513" y="5103813"/>
          <p14:tracePt t="23248" x="1219200" y="5087938"/>
          <p14:tracePt t="23253" x="1243013" y="5080000"/>
          <p14:tracePt t="23261" x="1292225" y="5056188"/>
          <p14:tracePt t="23269" x="1331913" y="5032375"/>
          <p14:tracePt t="23278" x="1379538" y="5000625"/>
          <p14:tracePt t="23285" x="1443038" y="4943475"/>
          <p14:tracePt t="23293" x="1490663" y="4903788"/>
          <p14:tracePt t="23301" x="1546225" y="4864100"/>
          <p14:tracePt t="23308" x="1593850" y="4808538"/>
          <p14:tracePt t="23316" x="1641475" y="4760913"/>
          <p14:tracePt t="23324" x="1698625" y="4713288"/>
          <p14:tracePt t="23333" x="1754188" y="4665663"/>
          <p14:tracePt t="23339" x="1817688" y="4600575"/>
          <p14:tracePt t="23347" x="1849438" y="4576763"/>
          <p14:tracePt t="23355" x="1928813" y="4513263"/>
          <p14:tracePt t="23363" x="1960563" y="4481513"/>
          <p14:tracePt t="23369" x="2017713" y="4433888"/>
          <p14:tracePt t="23380" x="2065338" y="4378325"/>
          <p14:tracePt t="23385" x="2120900" y="4330700"/>
          <p14:tracePt t="23394" x="2128838" y="4322763"/>
          <p14:tracePt t="23402" x="2144713" y="4306888"/>
          <p14:tracePt t="23407" x="2152650" y="4298950"/>
          <p14:tracePt t="23453" x="2144713" y="4298950"/>
          <p14:tracePt t="23461" x="2089150" y="4306888"/>
          <p14:tracePt t="23468" x="2017713" y="4330700"/>
          <p14:tracePt t="23477" x="1960563" y="4362450"/>
          <p14:tracePt t="23485" x="1889125" y="4418013"/>
          <p14:tracePt t="23494" x="1833563" y="4457700"/>
          <p14:tracePt t="23500" x="1746250" y="4529138"/>
          <p14:tracePt t="23506" x="1674813" y="4592638"/>
          <p14:tracePt t="23515" x="1562100" y="4697413"/>
          <p14:tracePt t="23523" x="1482725" y="4776788"/>
          <p14:tracePt t="23531" x="1411288" y="4856163"/>
          <p14:tracePt t="23538" x="1347788" y="4919663"/>
          <p14:tracePt t="23548" x="1331913" y="4951413"/>
          <p14:tracePt t="23554" x="1308100" y="4992688"/>
          <p14:tracePt t="23563" x="1284288" y="5016500"/>
          <p14:tracePt t="23568" x="1274763" y="5032375"/>
          <p14:tracePt t="23639" x="1284288" y="5032375"/>
          <p14:tracePt t="23647" x="1316038" y="5032375"/>
          <p14:tracePt t="23655" x="1363663" y="5024438"/>
          <p14:tracePt t="23663" x="1403350" y="5008563"/>
          <p14:tracePt t="23669" x="1450975" y="4992688"/>
          <p14:tracePt t="23680" x="1538288" y="4951413"/>
          <p14:tracePt t="23685" x="1666875" y="4911725"/>
          <p14:tracePt t="23693" x="1785938" y="4864100"/>
          <p14:tracePt t="23701" x="1873250" y="4832350"/>
          <p14:tracePt t="23709" x="2000250" y="4760913"/>
          <p14:tracePt t="23716" x="2105025" y="4713288"/>
          <p14:tracePt t="23723" x="2192338" y="4673600"/>
          <p14:tracePt t="23732" x="2232025" y="4641850"/>
          <p14:tracePt t="23739" x="2303463" y="4592638"/>
          <p14:tracePt t="23749" x="2335213" y="4584700"/>
          <p14:tracePt t="23755" x="2359025" y="4560888"/>
          <p14:tracePt t="23762" x="2374900" y="4560888"/>
          <p14:tracePt t="23832" x="2366963" y="4560888"/>
          <p14:tracePt t="23839" x="2335213" y="4560888"/>
          <p14:tracePt t="23847" x="2287588" y="4576763"/>
          <p14:tracePt t="23855" x="2232025" y="4600575"/>
          <p14:tracePt t="23864" x="2176463" y="4633913"/>
          <p14:tracePt t="23869" x="2017713" y="4689475"/>
          <p14:tracePt t="23879" x="1936750" y="4721225"/>
          <p14:tracePt t="23884" x="1809750" y="4784725"/>
          <p14:tracePt t="23893" x="1730375" y="4816475"/>
          <p14:tracePt t="23901" x="1585913" y="4879975"/>
          <p14:tracePt t="23909" x="1506538" y="4911725"/>
          <p14:tracePt t="23917" x="1435100" y="4943475"/>
          <p14:tracePt t="23923" x="1387475" y="4959350"/>
          <p14:tracePt t="23933" x="1331913" y="4992688"/>
          <p14:tracePt t="23939" x="1284288" y="5000625"/>
          <p14:tracePt t="23947" x="1266825" y="5008563"/>
          <p14:tracePt t="23955" x="1258888" y="5008563"/>
          <p14:tracePt t="24231" x="1300163" y="4984750"/>
          <p14:tracePt t="24239" x="1339850" y="4943475"/>
          <p14:tracePt t="24247" x="1363663" y="4903788"/>
          <p14:tracePt t="24255" x="1419225" y="4856163"/>
          <p14:tracePt t="24264" x="1474788" y="4808538"/>
          <p14:tracePt t="24272" x="1522413" y="4760913"/>
          <p14:tracePt t="24280" x="1585913" y="4705350"/>
          <p14:tracePt t="24289" x="1690688" y="4641850"/>
          <p14:tracePt t="24293" x="1746250" y="4600575"/>
          <p14:tracePt t="24302" x="1801813" y="4552950"/>
          <p14:tracePt t="24309" x="1825625" y="4545013"/>
          <p14:tracePt t="24320" x="1873250" y="4513263"/>
          <p14:tracePt t="24325" x="1912938" y="4489450"/>
          <p14:tracePt t="24334" x="1936750" y="4481513"/>
          <p14:tracePt t="24339" x="1960563" y="4473575"/>
          <p14:tracePt t="24347" x="1976438" y="4465638"/>
          <p14:tracePt t="24355" x="2000250" y="4465638"/>
          <p14:tracePt t="24364" x="2008188" y="4457700"/>
          <p14:tracePt t="24371" x="2017713" y="4457700"/>
          <p14:tracePt t="24379" x="2033588" y="4457700"/>
          <p14:tracePt t="24384" x="2041525" y="4449763"/>
          <p14:tracePt t="24393" x="2049463" y="4449763"/>
          <p14:tracePt t="24402" x="2065338" y="4441825"/>
          <p14:tracePt t="24411" x="2081213" y="4441825"/>
          <p14:tracePt t="24418" x="2097088" y="4433888"/>
          <p14:tracePt t="24425" x="2105025" y="4425950"/>
          <p14:tracePt t="24432" x="2136775" y="4410075"/>
          <p14:tracePt t="24439" x="2152650" y="4394200"/>
          <p14:tracePt t="24447" x="2176463" y="4386263"/>
          <p14:tracePt t="24455" x="2192338" y="4370388"/>
          <p14:tracePt t="24463" x="2208213" y="4362450"/>
          <p14:tracePt t="24471" x="2224088" y="4346575"/>
          <p14:tracePt t="24484" x="2239963" y="4338638"/>
          <p14:tracePt t="24725" x="2232025" y="4338638"/>
          <p14:tracePt t="24733" x="2200275" y="4346575"/>
          <p14:tracePt t="24741" x="2152650" y="4370388"/>
          <p14:tracePt t="24748" x="2105025" y="4410075"/>
          <p14:tracePt t="24755" x="2057400" y="4449763"/>
          <p14:tracePt t="24764" x="2000250" y="4513263"/>
          <p14:tracePt t="24771" x="1905000" y="4624388"/>
          <p14:tracePt t="24781" x="1849438" y="4705350"/>
          <p14:tracePt t="24787" x="1817688" y="4737100"/>
          <p14:tracePt t="24793" x="1722438" y="4864100"/>
          <p14:tracePt t="24802" x="1651000" y="4959350"/>
          <p14:tracePt t="24809" x="1593850" y="5032375"/>
          <p14:tracePt t="24818" x="1530350" y="5135563"/>
          <p14:tracePt t="24825" x="1506538" y="5167313"/>
          <p14:tracePt t="24834" x="1458913" y="5238750"/>
          <p14:tracePt t="24841" x="1427163" y="5286375"/>
          <p14:tracePt t="24848" x="1403350" y="5319713"/>
          <p14:tracePt t="24855" x="1387475" y="5343525"/>
          <p14:tracePt t="24864" x="1379538" y="5359400"/>
          <p14:tracePt t="24871" x="1371600" y="5359400"/>
          <p14:tracePt t="24902" x="1371600" y="5367338"/>
          <p14:tracePt t="24909" x="1363663" y="5367338"/>
          <p14:tracePt t="24918" x="1355725" y="5375275"/>
          <p14:tracePt t="24925" x="1339850" y="5375275"/>
          <p14:tracePt t="24934" x="1331913" y="5383213"/>
          <p14:tracePt t="24941" x="1316038" y="5383213"/>
          <p14:tracePt t="24949" x="1308100" y="5399088"/>
          <p14:tracePt t="24955" x="1292225" y="5399088"/>
          <p14:tracePt t="24964" x="1284288" y="5414963"/>
          <p14:tracePt t="24981" x="1243013" y="5430838"/>
          <p14:tracePt t="24988" x="1235075" y="5438775"/>
          <p14:tracePt t="24995" x="1227138" y="5438775"/>
          <p14:tracePt t="25003" x="1203325" y="5446713"/>
          <p14:tracePt t="25009" x="1203325" y="5454650"/>
          <p14:tracePt t="25017" x="1195388" y="5454650"/>
          <p14:tracePt t="25142" x="1187450" y="5454650"/>
          <p14:tracePt t="25149" x="1179513" y="5454650"/>
          <p14:tracePt t="25218" x="1187450" y="5454650"/>
          <p14:tracePt t="25225" x="1211263" y="5438775"/>
          <p14:tracePt t="25233" x="1250950" y="5422900"/>
          <p14:tracePt t="25241" x="1308100" y="5391150"/>
          <p14:tracePt t="25251" x="1355725" y="5367338"/>
          <p14:tracePt t="25257" x="1411288" y="5343525"/>
          <p14:tracePt t="25265" x="1498600" y="5310188"/>
          <p14:tracePt t="25271" x="1617663" y="5278438"/>
          <p14:tracePt t="25281" x="1770063" y="5238750"/>
          <p14:tracePt t="25287" x="2000250" y="5199063"/>
          <p14:tracePt t="25296" x="2089150" y="5183188"/>
          <p14:tracePt t="25303" x="2303463" y="5159375"/>
          <p14:tracePt t="25309" x="2366963" y="5151438"/>
          <p14:tracePt t="25317" x="2543175" y="5151438"/>
          <p14:tracePt t="25325" x="2646363" y="5151438"/>
          <p14:tracePt t="25336" x="2693988" y="5151438"/>
          <p14:tracePt t="25341" x="2733675" y="5151438"/>
          <p14:tracePt t="25349" x="2767013" y="5151438"/>
          <p14:tracePt t="25356" x="2790825" y="5151438"/>
          <p14:tracePt t="25674" x="2767013" y="5151438"/>
          <p14:tracePt t="25679" x="2741613" y="5151438"/>
          <p14:tracePt t="25687" x="2725738" y="5159375"/>
          <p14:tracePt t="25696" x="2670175" y="5159375"/>
          <p14:tracePt t="25703" x="2622550" y="5159375"/>
          <p14:tracePt t="25712" x="2559050" y="5159375"/>
          <p14:tracePt t="25720" x="2495550" y="5159375"/>
          <p14:tracePt t="25725" x="2447925" y="5159375"/>
          <p14:tracePt t="25733" x="2408238" y="5159375"/>
          <p14:tracePt t="25741" x="2359025" y="5159375"/>
          <p14:tracePt t="25749" x="2327275" y="5159375"/>
          <p14:tracePt t="25757" x="2311400" y="5159375"/>
          <p14:tracePt t="25764" x="2287588" y="5159375"/>
          <p14:tracePt t="25771" x="2271713" y="5159375"/>
          <p14:tracePt t="25779" x="2263775" y="5159375"/>
          <p14:tracePt t="25787" x="2247900" y="5159375"/>
          <p14:tracePt t="25795" x="2239963" y="5159375"/>
          <p14:tracePt t="25804" x="2224088" y="5159375"/>
          <p14:tracePt t="25811" x="2200275" y="5159375"/>
          <p14:tracePt t="25820" x="2184400" y="5159375"/>
          <p14:tracePt t="25828" x="2152650" y="5167313"/>
          <p14:tracePt t="25833" x="2097088" y="5167313"/>
          <p14:tracePt t="25841" x="2041525" y="5167313"/>
          <p14:tracePt t="25849" x="2017713" y="5167313"/>
          <p14:tracePt t="25857" x="1960563" y="5167313"/>
          <p14:tracePt t="25866" x="1920875" y="5167313"/>
          <p14:tracePt t="25873" x="1873250" y="5175250"/>
          <p14:tracePt t="25882" x="1841500" y="5175250"/>
          <p14:tracePt t="25887" x="1809750" y="5183188"/>
          <p14:tracePt t="25895" x="1793875" y="5183188"/>
          <p14:tracePt t="25903" x="1770063" y="5183188"/>
          <p14:tracePt t="25911" x="1730375" y="5183188"/>
          <p14:tracePt t="25920" x="1706563" y="5191125"/>
          <p14:tracePt t="25925" x="1682750" y="5191125"/>
          <p14:tracePt t="25933" x="1658938" y="5199063"/>
          <p14:tracePt t="25941" x="1625600" y="5207000"/>
          <p14:tracePt t="25965" x="1546225" y="5214938"/>
          <p14:tracePt t="25973" x="1498600" y="5222875"/>
          <p14:tracePt t="25980" x="1466850" y="5230813"/>
          <p14:tracePt t="25988" x="1450975" y="5230813"/>
          <p14:tracePt t="25995" x="1435100" y="5230813"/>
          <p14:tracePt t="26003" x="1427163" y="5230813"/>
          <p14:tracePt t="26057" x="1435100" y="5230813"/>
          <p14:tracePt t="26066" x="1466850" y="5230813"/>
          <p14:tracePt t="26073" x="1498600" y="5214938"/>
          <p14:tracePt t="26082" x="1546225" y="5199063"/>
          <p14:tracePt t="26088" x="1601788" y="5191125"/>
          <p14:tracePt t="26096" x="1658938" y="5167313"/>
          <p14:tracePt t="26103" x="1698625" y="5159375"/>
          <p14:tracePt t="26111" x="1833563" y="5143500"/>
          <p14:tracePt t="26119" x="1944688" y="5127625"/>
          <p14:tracePt t="26127" x="2041525" y="5119688"/>
          <p14:tracePt t="26133" x="2105025" y="5119688"/>
          <p14:tracePt t="26141" x="2200275" y="5111750"/>
          <p14:tracePt t="26151" x="2343150" y="5111750"/>
          <p14:tracePt t="26157" x="2408238" y="5111750"/>
          <p14:tracePt t="26165" x="2471738" y="5111750"/>
          <p14:tracePt t="26173" x="2511425" y="5111750"/>
          <p14:tracePt t="26182" x="2535238" y="5111750"/>
          <p14:tracePt t="26188" x="2543175" y="5111750"/>
          <p14:tracePt t="26240" x="2535238" y="5119688"/>
          <p14:tracePt t="26249" x="2519363" y="5119688"/>
          <p14:tracePt t="26256" x="2503488" y="5135563"/>
          <p14:tracePt t="26264" x="2487613" y="5143500"/>
          <p14:tracePt t="26272" x="2471738" y="5143500"/>
          <p14:tracePt t="26281" x="2463800" y="5159375"/>
          <p14:tracePt t="26287" x="2455863" y="5159375"/>
          <p14:tracePt t="26295" x="2447925" y="5159375"/>
          <p14:tracePt t="26303" x="2447925" y="5167313"/>
          <p14:tracePt t="26388" x="2455863" y="5167313"/>
          <p14:tracePt t="26395" x="2463800" y="5167313"/>
          <p14:tracePt t="26406" x="2479675" y="5159375"/>
          <p14:tracePt t="26411" x="2495550" y="5151438"/>
          <p14:tracePt t="26421" x="2503488" y="5143500"/>
          <p14:tracePt t="26427" x="2527300" y="5127625"/>
          <p14:tracePt t="26436" x="2535238" y="5111750"/>
          <p14:tracePt t="26441" x="2543175" y="5103813"/>
          <p14:tracePt t="26450" x="2543175" y="5095875"/>
          <p14:tracePt t="26465" x="2551113" y="5087938"/>
          <p14:tracePt t="26473" x="2551113" y="5080000"/>
          <p14:tracePt t="26499" x="2551113" y="5072063"/>
          <p14:tracePt t="26528" x="2543175" y="5056188"/>
          <p14:tracePt t="26536" x="2527300" y="5056188"/>
          <p14:tracePt t="26543" x="2495550" y="5040313"/>
          <p14:tracePt t="26550" x="2439988" y="5040313"/>
          <p14:tracePt t="26557" x="2392363" y="5032375"/>
          <p14:tracePt t="26565" x="2327275" y="5032375"/>
          <p14:tracePt t="26572" x="2224088" y="5032375"/>
          <p14:tracePt t="26581" x="2128838" y="5032375"/>
          <p14:tracePt t="26589" x="2073275" y="5032375"/>
          <p14:tracePt t="26595" x="1905000" y="5072063"/>
          <p14:tracePt t="26602" x="1833563" y="5095875"/>
          <p14:tracePt t="26610" x="1754188" y="5111750"/>
          <p14:tracePt t="26618" x="1651000" y="5143500"/>
          <p14:tracePt t="26627" x="1562100" y="5191125"/>
          <p14:tracePt t="26635" x="1514475" y="5214938"/>
          <p14:tracePt t="26643" x="1450975" y="5238750"/>
          <p14:tracePt t="26650" x="1403350" y="5270500"/>
          <p14:tracePt t="26657" x="1363663" y="5286375"/>
          <p14:tracePt t="26666" x="1331913" y="5302250"/>
          <p14:tracePt t="26673" x="1300163" y="5319713"/>
          <p14:tracePt t="26683" x="1292225" y="5327650"/>
          <p14:tracePt t="26689" x="1284288" y="5327650"/>
          <p14:tracePt t="26699" x="1274763" y="5327650"/>
          <p14:tracePt t="26765" x="1284288" y="5327650"/>
          <p14:tracePt t="26773" x="1308100" y="5327650"/>
          <p14:tracePt t="26782" x="1355725" y="5310188"/>
          <p14:tracePt t="26789" x="1387475" y="5302250"/>
          <p14:tracePt t="26799" x="1443038" y="5278438"/>
          <p14:tracePt t="26804" x="1514475" y="5262563"/>
          <p14:tracePt t="26811" x="1609725" y="5238750"/>
          <p14:tracePt t="26820" x="1706563" y="5207000"/>
          <p14:tracePt t="26827" x="1793875" y="5183188"/>
          <p14:tracePt t="26836" x="1841500" y="5175250"/>
          <p14:tracePt t="26843" x="1873250" y="5167313"/>
          <p14:tracePt t="26853" x="1889125" y="5159375"/>
          <p14:tracePt t="26859" x="1897063" y="5159375"/>
          <p14:tracePt t="26898" x="1889125" y="5159375"/>
          <p14:tracePt t="26904" x="1865313" y="5159375"/>
          <p14:tracePt t="26912" x="1825625" y="5159375"/>
          <p14:tracePt t="26919" x="1770063" y="5175250"/>
          <p14:tracePt t="26928" x="1682750" y="5214938"/>
          <p14:tracePt t="26935" x="1585913" y="5238750"/>
          <p14:tracePt t="26943" x="1474788" y="5278438"/>
          <p14:tracePt t="26951" x="1387475" y="5310188"/>
          <p14:tracePt t="26956" x="1235075" y="5351463"/>
          <p14:tracePt t="26964" x="1116013" y="5391150"/>
          <p14:tracePt t="26973" x="1044575" y="5414963"/>
          <p14:tracePt t="26981" x="965200" y="5438775"/>
          <p14:tracePt t="26989" x="908050" y="5470525"/>
          <p14:tracePt t="26998" x="868363" y="5478463"/>
          <p14:tracePt t="27003" x="844550" y="5494338"/>
          <p14:tracePt t="27011" x="828675" y="5502275"/>
          <p14:tracePt t="27020" x="820738" y="5502275"/>
          <p14:tracePt t="27027" x="812800" y="5510213"/>
          <p14:tracePt t="27043" x="804863" y="5518150"/>
          <p14:tracePt t="27052" x="804863" y="5526088"/>
          <p14:tracePt t="27059" x="796925" y="5534025"/>
          <p14:tracePt t="27065" x="788988" y="5541963"/>
          <p14:tracePt t="27073" x="781050" y="5549900"/>
          <p14:tracePt t="27083" x="773113" y="5565775"/>
          <p14:tracePt t="27089" x="765175" y="5565775"/>
          <p14:tracePt t="27099" x="757238" y="5581650"/>
          <p14:tracePt t="27105" x="749300" y="5581650"/>
          <p14:tracePt t="27116" x="749300" y="5589588"/>
          <p14:tracePt t="27121" x="741363" y="5597525"/>
          <p14:tracePt t="27313" x="749300" y="5581650"/>
          <p14:tracePt t="27319" x="773113" y="5557838"/>
          <p14:tracePt t="27327" x="788988" y="5534025"/>
          <p14:tracePt t="27336" x="820738" y="5510213"/>
          <p14:tracePt t="27343" x="836613" y="5494338"/>
          <p14:tracePt t="27352" x="852488" y="5470525"/>
          <p14:tracePt t="27359" x="868363" y="5462588"/>
          <p14:tracePt t="27367" x="892175" y="5446713"/>
          <p14:tracePt t="27373" x="908050" y="5438775"/>
          <p14:tracePt t="27383" x="925513" y="5430838"/>
          <p14:tracePt t="27389" x="949325" y="5422900"/>
          <p14:tracePt t="27398" x="957263" y="5422900"/>
          <p14:tracePt t="27405" x="973138" y="5422900"/>
          <p14:tracePt t="27413" x="996950" y="5422900"/>
          <p14:tracePt t="27420" x="1020763" y="5422900"/>
          <p14:tracePt t="27427" x="1052513" y="5422900"/>
          <p14:tracePt t="27435" x="1100138" y="5422900"/>
          <p14:tracePt t="27443" x="1155700" y="5422900"/>
          <p14:tracePt t="27451" x="1195388" y="5422900"/>
          <p14:tracePt t="27459" x="1284288" y="5446713"/>
          <p14:tracePt t="27468" x="1339850" y="5462588"/>
          <p14:tracePt t="27473" x="1427163" y="5470525"/>
          <p14:tracePt t="27484" x="1482725" y="5478463"/>
          <p14:tracePt t="27489" x="1514475" y="5486400"/>
          <p14:tracePt t="27498" x="1530350" y="5486400"/>
          <p14:tracePt t="27505" x="1546225" y="5486400"/>
          <p14:tracePt t="27597" x="1546225" y="5494338"/>
          <p14:tracePt t="27605" x="1530350" y="5494338"/>
          <p14:tracePt t="27613" x="1514475" y="5510213"/>
          <p14:tracePt t="27622" x="1498600" y="5518150"/>
          <p14:tracePt t="27627" x="1482725" y="5534025"/>
          <p14:tracePt t="27638" x="1466850" y="5541963"/>
          <p14:tracePt t="27643" x="1450975" y="5557838"/>
          <p14:tracePt t="27652" x="1427163" y="5565775"/>
          <p14:tracePt t="27658" x="1395413" y="5581650"/>
          <p14:tracePt t="27667" x="1363663" y="5597525"/>
          <p14:tracePt t="27672" x="1323975" y="5605463"/>
          <p14:tracePt t="27680" x="1292225" y="5621338"/>
          <p14:tracePt t="27688" x="1266825" y="5621338"/>
          <p14:tracePt t="27696" x="1258888" y="5621338"/>
          <p14:tracePt t="27704" x="1235075" y="5629275"/>
          <p14:tracePt t="27721" x="1227138" y="5629275"/>
          <p14:tracePt t="27822" x="1243013" y="5621338"/>
          <p14:tracePt t="27827" x="1258888" y="5613400"/>
          <p14:tracePt t="27835" x="1266825" y="5597525"/>
          <p14:tracePt t="27843" x="1284288" y="5573713"/>
          <p14:tracePt t="27851" x="1300163" y="5557838"/>
          <p14:tracePt t="27859" x="1308100" y="5534025"/>
          <p14:tracePt t="27868" x="1331913" y="5502275"/>
          <p14:tracePt t="27883" x="1347788" y="5478463"/>
          <p14:tracePt t="27889" x="1371600" y="5454650"/>
          <p14:tracePt t="27897" x="1387475" y="5446713"/>
          <p14:tracePt t="27905" x="1403350" y="5430838"/>
          <p14:tracePt t="27913" x="1427163" y="5430838"/>
          <p14:tracePt t="27922" x="1450975" y="5422900"/>
          <p14:tracePt t="27929" x="1498600" y="5414963"/>
          <p14:tracePt t="27937" x="1546225" y="5407025"/>
          <p14:tracePt t="27943" x="1609725" y="5399088"/>
          <p14:tracePt t="27967" x="1841500" y="5383213"/>
          <p14:tracePt t="27975" x="1897063" y="5383213"/>
          <p14:tracePt t="27984" x="1992313" y="5375275"/>
          <p14:tracePt t="27990" x="2073275" y="5367338"/>
          <p14:tracePt t="27998" x="2097088" y="5359400"/>
          <p14:tracePt t="28007" x="2105025" y="5359400"/>
          <p14:tracePt t="28022" x="2105025" y="5351463"/>
          <p14:tracePt t="28035" x="2089150" y="5351463"/>
          <p14:tracePt t="28043" x="2008188" y="5351463"/>
          <p14:tracePt t="28052" x="1936750" y="5351463"/>
          <p14:tracePt t="28059" x="1778000" y="5351463"/>
          <p14:tracePt t="28067" x="1674813" y="5351463"/>
          <p14:tracePt t="28075" x="1593850" y="5359400"/>
          <p14:tracePt t="28081" x="1427163" y="5383213"/>
          <p14:tracePt t="28089" x="1300163" y="5414963"/>
          <p14:tracePt t="28097" x="1084263" y="5462588"/>
          <p14:tracePt t="28105" x="1012825" y="5478463"/>
          <p14:tracePt t="28115" x="788988" y="5534025"/>
          <p14:tracePt t="28122" x="638175" y="5581650"/>
          <p14:tracePt t="28130" x="509588" y="5621338"/>
          <p14:tracePt t="28135" x="430213" y="5637213"/>
          <p14:tracePt t="28143" x="287338" y="5686425"/>
          <p14:tracePt t="28151" x="174625" y="5726113"/>
          <p14:tracePt t="28159" x="95250" y="5749925"/>
          <p14:tracePt t="28168" x="39688" y="5765800"/>
          <p14:tracePt t="28175" x="0" y="5773738"/>
          <p14:tracePt t="28422" x="192088" y="5797550"/>
          <p14:tracePt t="28429" x="263525" y="5797550"/>
          <p14:tracePt t="28437" x="493713" y="5797550"/>
          <p14:tracePt t="28445" x="693738" y="5781675"/>
          <p14:tracePt t="28451" x="949325" y="5741988"/>
          <p14:tracePt t="28459" x="1227138" y="5670550"/>
          <p14:tracePt t="28467" x="1482725" y="5621338"/>
          <p14:tracePt t="28475" x="1738313" y="5549900"/>
          <p14:tracePt t="28484" x="1976438" y="5470525"/>
          <p14:tracePt t="28491" x="2224088" y="5391150"/>
          <p14:tracePt t="28497" x="2374900" y="5335588"/>
          <p14:tracePt t="28506" x="2527300" y="5286375"/>
          <p14:tracePt t="28513" x="2606675" y="5254625"/>
          <p14:tracePt t="28522" x="2662238" y="5230813"/>
          <p14:tracePt t="28530" x="2751138" y="5199063"/>
          <p14:tracePt t="28538" x="2798763" y="5183188"/>
          <p14:tracePt t="28545" x="2814638" y="5175250"/>
          <p14:tracePt t="28551" x="2838450" y="5167313"/>
          <p14:tracePt t="28567" x="2846388" y="5167313"/>
          <p14:tracePt t="28607" x="2830513" y="5167313"/>
          <p14:tracePt t="28613" x="2814638" y="5167313"/>
          <p14:tracePt t="28622" x="2774950" y="5183188"/>
          <p14:tracePt t="28629" x="2725738" y="5207000"/>
          <p14:tracePt t="28637" x="2646363" y="5230813"/>
          <p14:tracePt t="28645" x="2566988" y="5254625"/>
          <p14:tracePt t="28654" x="2384425" y="5310188"/>
          <p14:tracePt t="28658" x="2263775" y="5327650"/>
          <p14:tracePt t="28666" x="2008188" y="5367338"/>
          <p14:tracePt t="28675" x="1778000" y="5407025"/>
          <p14:tracePt t="28683" x="1570038" y="5430838"/>
          <p14:tracePt t="28690" x="1466850" y="5454650"/>
          <p14:tracePt t="28699" x="1300163" y="5478463"/>
          <p14:tracePt t="28704" x="1187450" y="5502275"/>
          <p14:tracePt t="28712" x="1108075" y="5518150"/>
          <p14:tracePt t="28720" x="1020763" y="5526088"/>
          <p14:tracePt t="28729" x="989013" y="5534025"/>
          <p14:tracePt t="28775" x="996950" y="5534025"/>
          <p14:tracePt t="28784" x="1044575" y="5518150"/>
          <p14:tracePt t="28791" x="1116013" y="5486400"/>
          <p14:tracePt t="28800" x="1139825" y="5462588"/>
          <p14:tracePt t="28805" x="1187450" y="5430838"/>
          <p14:tracePt t="28813" x="1250950" y="5383213"/>
          <p14:tracePt t="28822" x="1316038" y="5319713"/>
          <p14:tracePt t="28829" x="1387475" y="5262563"/>
          <p14:tracePt t="28838" x="1450975" y="5199063"/>
          <p14:tracePt t="28845" x="1498600" y="5159375"/>
          <p14:tracePt t="28854" x="1562100" y="5095875"/>
          <p14:tracePt t="28861" x="1601788" y="5048250"/>
          <p14:tracePt t="28867" x="1651000" y="5000625"/>
          <p14:tracePt t="28875" x="1690688" y="4943475"/>
          <p14:tracePt t="28885" x="1714500" y="4903788"/>
          <p14:tracePt t="28891" x="1722438" y="4872038"/>
          <p14:tracePt t="28901" x="1730375" y="4840288"/>
          <p14:tracePt t="28914" x="1738313" y="4832350"/>
          <p14:tracePt t="28999" x="1738313" y="4856163"/>
          <p14:tracePt t="29008" x="1754188" y="4872038"/>
          <p14:tracePt t="29013" x="1762125" y="4887913"/>
          <p14:tracePt t="29022" x="1785938" y="4903788"/>
          <p14:tracePt t="29029" x="1793875" y="4903788"/>
          <p14:tracePt t="29037" x="1801813" y="4911725"/>
          <p14:tracePt t="29046" x="1825625" y="4919663"/>
          <p14:tracePt t="29054" x="1833563" y="4919663"/>
          <p14:tracePt t="29067" x="1849438" y="4919663"/>
          <p14:tracePt t="29075" x="1873250" y="4919663"/>
          <p14:tracePt t="29083" x="1881188" y="4903788"/>
          <p14:tracePt t="29091" x="1897063" y="4887913"/>
          <p14:tracePt t="29101" x="1912938" y="4879975"/>
          <p14:tracePt t="29107" x="1920875" y="4856163"/>
          <p14:tracePt t="29115" x="1944688" y="4808538"/>
          <p14:tracePt t="29123" x="1960563" y="4776788"/>
          <p14:tracePt t="29129" x="1968500" y="4768850"/>
          <p14:tracePt t="29139" x="1968500" y="4752975"/>
          <p14:tracePt t="29145" x="1968500" y="4745038"/>
          <p14:tracePt t="29185" x="1968500" y="4752975"/>
          <p14:tracePt t="29193" x="1968500" y="4792663"/>
          <p14:tracePt t="29200" x="1968500" y="4848225"/>
          <p14:tracePt t="29208" x="1976438" y="4895850"/>
          <p14:tracePt t="29215" x="2008188" y="4992688"/>
          <p14:tracePt t="29221" x="2025650" y="5056188"/>
          <p14:tracePt t="29229" x="2025650" y="5080000"/>
          <p14:tracePt t="29238" x="2049463" y="5119688"/>
          <p14:tracePt t="29244" x="2057400" y="5143500"/>
          <p14:tracePt t="29253" x="2065338" y="5143500"/>
          <p14:tracePt t="29299" x="2065338" y="5135563"/>
          <p14:tracePt t="29307" x="2065338" y="5103813"/>
          <p14:tracePt t="29315" x="2065338" y="5064125"/>
          <p14:tracePt t="29321" x="2065338" y="5008563"/>
          <p14:tracePt t="29329" x="2073275" y="4951413"/>
          <p14:tracePt t="29338" x="2073275" y="4895850"/>
          <p14:tracePt t="29345" x="2073275" y="4864100"/>
          <p14:tracePt t="29353" x="2073275" y="4832350"/>
          <p14:tracePt t="29362" x="2073275" y="4816475"/>
          <p14:tracePt t="29369" x="2073275" y="4808538"/>
          <p14:tracePt t="29426" x="2073275" y="4824413"/>
          <p14:tracePt t="29429" x="2073275" y="4872038"/>
          <p14:tracePt t="29437" x="2081213" y="4911725"/>
          <p14:tracePt t="29445" x="2081213" y="4935538"/>
          <p14:tracePt t="29454" x="2097088" y="4984750"/>
          <p14:tracePt t="29461" x="2097088" y="5008563"/>
          <p14:tracePt t="29469" x="2097088" y="5032375"/>
          <p14:tracePt t="29477" x="2097088" y="5056188"/>
          <p14:tracePt t="29484" x="2097088" y="5080000"/>
          <p14:tracePt t="29491" x="2097088" y="5095875"/>
          <p14:tracePt t="29499" x="2089150" y="5111750"/>
          <p14:tracePt t="29507" x="2073275" y="5119688"/>
          <p14:tracePt t="29516" x="2057400" y="5135563"/>
          <p14:tracePt t="29524" x="2033588" y="5143500"/>
          <p14:tracePt t="29529" x="2008188" y="5151438"/>
          <p14:tracePt t="29537" x="1984375" y="5151438"/>
          <p14:tracePt t="29545" x="1952625" y="5151438"/>
          <p14:tracePt t="29554" x="1905000" y="5151438"/>
          <p14:tracePt t="29560" x="1857375" y="5151438"/>
          <p14:tracePt t="29568" x="1801813" y="5151438"/>
          <p14:tracePt t="29574" x="1754188" y="5151438"/>
          <p14:tracePt t="29582" x="1714500" y="5159375"/>
          <p14:tracePt t="29590" x="1633538" y="5167313"/>
          <p14:tracePt t="29599" x="1585913" y="5191125"/>
          <p14:tracePt t="29606" x="1562100" y="5207000"/>
          <p14:tracePt t="29616" x="1538288" y="5238750"/>
          <p14:tracePt t="29622" x="1514475" y="5270500"/>
          <p14:tracePt t="29628" x="1490663" y="5310188"/>
          <p14:tracePt t="29637" x="1490663" y="5343525"/>
          <p14:tracePt t="29644" x="1490663" y="5375275"/>
          <p14:tracePt t="29653" x="1490663" y="5407025"/>
          <p14:tracePt t="29661" x="1490663" y="5430838"/>
          <p14:tracePt t="29668" x="1506538" y="5438775"/>
          <p14:tracePt t="29676" x="1522413" y="5446713"/>
          <p14:tracePt t="29685" x="1530350" y="5446713"/>
          <p14:tracePt t="29690" x="1554163" y="5446713"/>
          <p14:tracePt t="29698" x="1570038" y="5446713"/>
          <p14:tracePt t="29707" x="1585913" y="5446713"/>
          <p14:tracePt t="29715" x="1625600" y="5422900"/>
          <p14:tracePt t="29723" x="1674813" y="5399088"/>
          <p14:tracePt t="29729" x="1698625" y="5391150"/>
          <p14:tracePt t="29737" x="1785938" y="5351463"/>
          <p14:tracePt t="29745" x="1825625" y="5335588"/>
          <p14:tracePt t="29753" x="1920875" y="5294313"/>
          <p14:tracePt t="29761" x="2008188" y="5254625"/>
          <p14:tracePt t="29770" x="2081213" y="5238750"/>
          <p14:tracePt t="29776" x="2184400" y="5214938"/>
          <p14:tracePt t="29783" x="2263775" y="5191125"/>
          <p14:tracePt t="29791" x="2327275" y="5183188"/>
          <p14:tracePt t="29802" x="2424113" y="5183188"/>
          <p14:tracePt t="29808" x="2487613" y="5183188"/>
          <p14:tracePt t="29815" x="2551113" y="5183188"/>
          <p14:tracePt t="29823" x="2606675" y="5191125"/>
          <p14:tracePt t="29829" x="2662238" y="5207000"/>
          <p14:tracePt t="29838" x="2717800" y="5230813"/>
          <p14:tracePt t="29845" x="2767013" y="5262563"/>
          <p14:tracePt t="29854" x="2814638" y="5294313"/>
          <p14:tracePt t="29862" x="2854325" y="5319713"/>
          <p14:tracePt t="29869" x="2901950" y="5351463"/>
          <p14:tracePt t="29878" x="2965450" y="5391150"/>
          <p14:tracePt t="29886" x="3013075" y="5407025"/>
          <p14:tracePt t="29891" x="3044825" y="5422900"/>
          <p14:tracePt t="29899" x="3068638" y="5430838"/>
          <p14:tracePt t="29907" x="3084513" y="5430838"/>
          <p14:tracePt t="29915" x="3092450" y="5430838"/>
          <p14:tracePt t="29983" x="3092450" y="5422900"/>
          <p14:tracePt t="29999" x="3100388" y="5414963"/>
          <p14:tracePt t="30062" x="3117850" y="5422900"/>
          <p14:tracePt t="30070" x="3133725" y="5446713"/>
          <p14:tracePt t="30077" x="3173413" y="5478463"/>
          <p14:tracePt t="30084" x="3260725" y="5534025"/>
          <p14:tracePt t="30091" x="3340100" y="5565775"/>
          <p14:tracePt t="30099" x="3403600" y="5589588"/>
          <p14:tracePt t="30108" x="3516313" y="5613400"/>
          <p14:tracePt t="30115" x="3611563" y="5621338"/>
          <p14:tracePt t="30124" x="3738563" y="5621338"/>
          <p14:tracePt t="30131" x="3843338" y="5621338"/>
          <p14:tracePt t="30139" x="3930650" y="5605463"/>
          <p14:tracePt t="30145" x="3994150" y="5573713"/>
          <p14:tracePt t="30153" x="4057650" y="5541963"/>
          <p14:tracePt t="30163" x="4073525" y="5518150"/>
          <p14:tracePt t="30168" x="4097338" y="5478463"/>
          <p14:tracePt t="30177" x="4105275" y="5454650"/>
          <p14:tracePt t="30186" x="4113213" y="5407025"/>
          <p14:tracePt t="30191" x="4113213" y="5367338"/>
          <p14:tracePt t="30199" x="4113213" y="5343525"/>
          <p14:tracePt t="30208" x="4097338" y="5319713"/>
          <p14:tracePt t="30215" x="4097338" y="5310188"/>
          <p14:tracePt t="30223" x="4097338" y="5302250"/>
          <p14:tracePt t="30253" x="4081463" y="5302250"/>
          <p14:tracePt t="30261" x="4065588" y="5319713"/>
          <p14:tracePt t="30270" x="4049713" y="5343525"/>
          <p14:tracePt t="30277" x="4041775" y="5367338"/>
          <p14:tracePt t="30286" x="4041775" y="5399088"/>
          <p14:tracePt t="30292" x="4041775" y="5430838"/>
          <p14:tracePt t="30300" x="4041775" y="5454650"/>
          <p14:tracePt t="30308" x="4049713" y="5470525"/>
          <p14:tracePt t="30315" x="4065588" y="5494338"/>
          <p14:tracePt t="30323" x="4073525" y="5502275"/>
          <p14:tracePt t="30331" x="4089400" y="5510213"/>
          <p14:tracePt t="30407" x="4065588" y="5478463"/>
          <p14:tracePt t="30415" x="4010025" y="5446713"/>
          <p14:tracePt t="30424" x="3930650" y="5414963"/>
          <p14:tracePt t="30431" x="3833813" y="5375275"/>
          <p14:tracePt t="30440" x="3722688" y="5343525"/>
          <p14:tracePt t="30447" x="3484563" y="5286375"/>
          <p14:tracePt t="30456" x="3363913" y="5270500"/>
          <p14:tracePt t="30461" x="3268663" y="5262563"/>
          <p14:tracePt t="30470" x="3109913" y="5262563"/>
          <p14:tracePt t="30477" x="3052763" y="5262563"/>
          <p14:tracePt t="30487" x="2965450" y="5262563"/>
          <p14:tracePt t="30493" x="2933700" y="5278438"/>
          <p14:tracePt t="30503" x="2917825" y="5286375"/>
          <p14:tracePt t="30508" x="2909888" y="5286375"/>
          <p14:tracePt t="30515" x="2909888" y="5294313"/>
          <p14:tracePt t="30523" x="2909888" y="5302250"/>
          <p14:tracePt t="30539" x="2909888" y="5319713"/>
          <p14:tracePt t="30552" x="2917825" y="5327650"/>
          <p14:tracePt t="30561" x="2925763" y="5327650"/>
          <p14:tracePt t="30677" x="2917825" y="5327650"/>
          <p14:tracePt t="30686" x="2909888" y="5327650"/>
          <p14:tracePt t="30693" x="2878138" y="5327650"/>
          <p14:tracePt t="30703" x="2862263" y="5327650"/>
          <p14:tracePt t="30709" x="2830513" y="5335588"/>
          <p14:tracePt t="30715" x="2806700" y="5351463"/>
          <p14:tracePt t="30724" x="2782888" y="5359400"/>
          <p14:tracePt t="30731" x="2751138" y="5375275"/>
          <p14:tracePt t="30740" x="2733675" y="5383213"/>
          <p14:tracePt t="30747" x="2709863" y="5399088"/>
          <p14:tracePt t="30756" x="2670175" y="5407025"/>
          <p14:tracePt t="30760" x="2654300" y="5414963"/>
          <p14:tracePt t="30768" x="2630488" y="5422900"/>
          <p14:tracePt t="30776" x="2606675" y="5422900"/>
          <p14:tracePt t="30785" x="2582863" y="5422900"/>
          <p14:tracePt t="30792" x="2559050" y="5422900"/>
          <p14:tracePt t="30802" x="2535238" y="5414963"/>
          <p14:tracePt t="30809" x="2503488" y="5399088"/>
          <p14:tracePt t="30815" x="2447925" y="5359400"/>
          <p14:tracePt t="30823" x="2400300" y="5302250"/>
          <p14:tracePt t="30832" x="2351088" y="5262563"/>
          <p14:tracePt t="30840" x="2279650" y="5191125"/>
          <p14:tracePt t="30848" x="2239963" y="5143500"/>
          <p14:tracePt t="30857" x="2184400" y="5103813"/>
          <p14:tracePt t="30861" x="2152650" y="5040313"/>
          <p14:tracePt t="30869" x="2128838" y="4992688"/>
          <p14:tracePt t="30877" x="2120900" y="4967288"/>
          <p14:tracePt t="30887" x="2112963" y="4927600"/>
          <p14:tracePt t="30893" x="2105025" y="4903788"/>
          <p14:tracePt t="30903" x="2105025" y="4895850"/>
          <p14:tracePt t="30908" x="2105025" y="4887913"/>
          <p14:tracePt t="30915" x="2105025" y="4872038"/>
          <p14:tracePt t="30985" x="2112963" y="4887913"/>
          <p14:tracePt t="30994" x="2136775" y="4903788"/>
          <p14:tracePt t="31003" x="2168525" y="4927600"/>
          <p14:tracePt t="31010" x="2224088" y="4951413"/>
          <p14:tracePt t="31017" x="2287588" y="4984750"/>
          <p14:tracePt t="31024" x="2400300" y="5024438"/>
          <p14:tracePt t="31031" x="2479675" y="5048250"/>
          <p14:tracePt t="31040" x="2551113" y="5056188"/>
          <p14:tracePt t="31047" x="2701925" y="5080000"/>
          <p14:tracePt t="31057" x="2822575" y="5087938"/>
          <p14:tracePt t="31063" x="2894013" y="5087938"/>
          <p14:tracePt t="31070" x="2973388" y="5087938"/>
          <p14:tracePt t="31077" x="2989263" y="5087938"/>
          <p14:tracePt t="31088" x="3005138" y="5072063"/>
          <p14:tracePt t="31094" x="3013075" y="5064125"/>
          <p14:tracePt t="31102" x="3013075" y="5056188"/>
          <p14:tracePt t="31109" x="3013075" y="5032375"/>
          <p14:tracePt t="31115" x="3013075" y="5000625"/>
          <p14:tracePt t="31124" x="2981325" y="4976813"/>
          <p14:tracePt t="31131" x="2941638" y="4935538"/>
          <p14:tracePt t="31140" x="2886075" y="4903788"/>
          <p14:tracePt t="31147" x="2814638" y="4856163"/>
          <p14:tracePt t="31155" x="2670175" y="4792663"/>
          <p14:tracePt t="31163" x="2559050" y="4760913"/>
          <p14:tracePt t="31170" x="2471738" y="4752975"/>
          <p14:tracePt t="31177" x="2400300" y="4745038"/>
          <p14:tracePt t="31187" x="2239963" y="4745038"/>
          <p14:tracePt t="31193" x="2128838" y="4752975"/>
          <p14:tracePt t="31203" x="2065338" y="4776788"/>
          <p14:tracePt t="31209" x="1976438" y="4808538"/>
          <p14:tracePt t="31218" x="1897063" y="4864100"/>
          <p14:tracePt t="31225" x="1857375" y="4895850"/>
          <p14:tracePt t="31231" x="1825625" y="4935538"/>
          <p14:tracePt t="31240" x="1793875" y="4992688"/>
          <p14:tracePt t="31247" x="1778000" y="5048250"/>
          <p14:tracePt t="31257" x="1778000" y="5087938"/>
          <p14:tracePt t="31263" x="1778000" y="5143500"/>
          <p14:tracePt t="31271" x="1793875" y="5199063"/>
          <p14:tracePt t="31277" x="1833563" y="5230813"/>
          <p14:tracePt t="31287" x="1865313" y="5262563"/>
          <p14:tracePt t="31293" x="1920875" y="5286375"/>
          <p14:tracePt t="31302" x="1960563" y="5294313"/>
          <p14:tracePt t="31309" x="2008188" y="5294313"/>
          <p14:tracePt t="31318" x="2049463" y="5294313"/>
          <p14:tracePt t="31325" x="2097088" y="5286375"/>
          <p14:tracePt t="31331" x="2120900" y="5262563"/>
          <p14:tracePt t="31340" x="2144713" y="5246688"/>
          <p14:tracePt t="31347" x="2152650" y="5222875"/>
          <p14:tracePt t="31355" x="2160588" y="5191125"/>
          <p14:tracePt t="31363" x="2168525" y="5159375"/>
          <p14:tracePt t="31371" x="2168525" y="5103813"/>
          <p14:tracePt t="31377" x="2168525" y="5087938"/>
          <p14:tracePt t="31387" x="2136775" y="5032375"/>
          <p14:tracePt t="31393" x="2097088" y="4992688"/>
          <p14:tracePt t="31402" x="2049463" y="4951413"/>
          <p14:tracePt t="31409" x="1984375" y="4911725"/>
          <p14:tracePt t="31418" x="1920875" y="4887913"/>
          <p14:tracePt t="31426" x="1841500" y="4872038"/>
          <p14:tracePt t="31431" x="1778000" y="4872038"/>
          <p14:tracePt t="31441" x="1706563" y="4872038"/>
          <p14:tracePt t="31447" x="1641475" y="4887913"/>
          <p14:tracePt t="31455" x="1570038" y="4935538"/>
          <p14:tracePt t="31463" x="1522413" y="4976813"/>
          <p14:tracePt t="31471" x="1466850" y="5040313"/>
          <p14:tracePt t="31479" x="1435100" y="5103813"/>
          <p14:tracePt t="31486" x="1411288" y="5175250"/>
          <p14:tracePt t="31493" x="1395413" y="5278438"/>
          <p14:tracePt t="31501" x="1395413" y="5343525"/>
          <p14:tracePt t="31509" x="1395413" y="5375275"/>
          <p14:tracePt t="31518" x="1403350" y="5407025"/>
          <p14:tracePt t="31526" x="1411288" y="5422900"/>
          <p14:tracePt t="31531" x="1419225" y="5422900"/>
          <p14:tracePt t="31547" x="1427163" y="5422900"/>
          <p14:tracePt t="31556" x="1435100" y="5422900"/>
          <p14:tracePt t="31563" x="1443038" y="5422900"/>
          <p14:tracePt t="31571" x="1450975" y="5414963"/>
          <p14:tracePt t="31576" x="1450975" y="5399088"/>
          <p14:tracePt t="31586" x="1450975" y="5383213"/>
          <p14:tracePt t="31593" x="1450975" y="5367338"/>
          <p14:tracePt t="31601" x="1450975" y="5343525"/>
          <p14:tracePt t="31609" x="1450975" y="5310188"/>
          <p14:tracePt t="31618" x="1450975" y="5294313"/>
          <p14:tracePt t="31625" x="1450975" y="5270500"/>
          <p14:tracePt t="31634" x="1450975" y="5254625"/>
          <p14:tracePt t="31639" x="1450975" y="5238750"/>
          <p14:tracePt t="31656" x="1450975" y="5230813"/>
          <p14:tracePt t="31709" x="1450975" y="5254625"/>
          <p14:tracePt t="31716" x="1450975" y="5278438"/>
          <p14:tracePt t="31724" x="1458913" y="5310188"/>
          <p14:tracePt t="31733" x="1466850" y="5335588"/>
          <p14:tracePt t="31740" x="1498600" y="5367338"/>
          <p14:tracePt t="31747" x="1506538" y="5375275"/>
          <p14:tracePt t="31755" x="1546225" y="5399088"/>
          <p14:tracePt t="31763" x="1577975" y="5407025"/>
          <p14:tracePt t="31770" x="1601788" y="5422900"/>
          <p14:tracePt t="31778" x="1617663" y="5422900"/>
          <p14:tracePt t="31825" x="1617663" y="5414963"/>
          <p14:tracePt t="31834" x="1617663" y="5391150"/>
          <p14:tracePt t="31840" x="1617663" y="5367338"/>
          <p14:tracePt t="31847" x="1617663" y="5343525"/>
          <p14:tracePt t="31855" x="1617663" y="5310188"/>
          <p14:tracePt t="31863" x="1609725" y="5278438"/>
          <p14:tracePt t="31872" x="1585913" y="5230813"/>
          <p14:tracePt t="31878" x="1562100" y="5159375"/>
          <p14:tracePt t="31885" x="1530350" y="5095875"/>
          <p14:tracePt t="31892" x="1514475" y="5056188"/>
          <p14:tracePt t="31901" x="1490663" y="4992688"/>
          <p14:tracePt t="31909" x="1482725" y="4976813"/>
          <p14:tracePt t="31917" x="1466850" y="4951413"/>
          <p14:tracePt t="31924" x="1458913" y="4927600"/>
          <p14:tracePt t="32079" x="1466850" y="4927600"/>
          <p14:tracePt t="32087" x="1498600" y="4927600"/>
          <p14:tracePt t="32094" x="1562100" y="4935538"/>
          <p14:tracePt t="32102" x="1609725" y="4959350"/>
          <p14:tracePt t="32110" x="1633538" y="4967288"/>
          <p14:tracePt t="32117" x="1666875" y="4976813"/>
          <p14:tracePt t="32127" x="1706563" y="4992688"/>
          <p14:tracePt t="32133" x="1738313" y="4992688"/>
          <p14:tracePt t="32142" x="1770063" y="5000625"/>
          <p14:tracePt t="32147" x="1793875" y="5000625"/>
          <p14:tracePt t="32156" x="1817688" y="5000625"/>
          <p14:tracePt t="32163" x="1833563" y="5000625"/>
          <p14:tracePt t="32171" x="1849438" y="5000625"/>
          <p14:tracePt t="32187" x="1865313" y="5000625"/>
          <p14:tracePt t="32195" x="1889125" y="5000625"/>
          <p14:tracePt t="32201" x="1905000" y="5000625"/>
          <p14:tracePt t="32209" x="1928813" y="5000625"/>
          <p14:tracePt t="32217" x="1952625" y="5000625"/>
          <p14:tracePt t="32225" x="1968500" y="5000625"/>
          <p14:tracePt t="32233" x="2000250" y="5000625"/>
          <p14:tracePt t="32242" x="2033588" y="5000625"/>
          <p14:tracePt t="32249" x="2057400" y="5000625"/>
          <p14:tracePt t="32255" x="2073275" y="5000625"/>
          <p14:tracePt t="32262" x="2081213" y="5000625"/>
          <p14:tracePt t="32270" x="2089150" y="5000625"/>
          <p14:tracePt t="32426" x="2057400" y="4992688"/>
          <p14:tracePt t="32433" x="2017713" y="4984750"/>
          <p14:tracePt t="32443" x="1944688" y="4976813"/>
          <p14:tracePt t="32449" x="1905000" y="4976813"/>
          <p14:tracePt t="32459" x="1873250" y="4976813"/>
          <p14:tracePt t="32463" x="1841500" y="4976813"/>
          <p14:tracePt t="32473" x="1793875" y="4976813"/>
          <p14:tracePt t="32479" x="1778000" y="4976813"/>
          <p14:tracePt t="32490" x="1770063" y="4976813"/>
          <p14:tracePt t="32533" x="1770063" y="4967288"/>
          <p14:tracePt t="32542" x="1793875" y="4959350"/>
          <p14:tracePt t="32549" x="1817688" y="4935538"/>
          <p14:tracePt t="32557" x="1833563" y="4919663"/>
          <p14:tracePt t="32563" x="1849438" y="4903788"/>
          <p14:tracePt t="32572" x="1873250" y="4887913"/>
          <p14:tracePt t="32579" x="1889125" y="4856163"/>
          <p14:tracePt t="32589" x="1897063" y="4832350"/>
          <p14:tracePt t="32595" x="1905000" y="4800600"/>
          <p14:tracePt t="32605" x="1920875" y="4776788"/>
          <p14:tracePt t="32611" x="1920875" y="4752975"/>
          <p14:tracePt t="32617" x="1920875" y="4729163"/>
          <p14:tracePt t="32626" x="1928813" y="4713288"/>
          <p14:tracePt t="32633" x="1928813" y="4705350"/>
          <p14:tracePt t="32712" x="1928813" y="4729163"/>
          <p14:tracePt t="32717" x="1936750" y="4776788"/>
          <p14:tracePt t="32726" x="1944688" y="4792663"/>
          <p14:tracePt t="32733" x="1952625" y="4832350"/>
          <p14:tracePt t="32742" x="1976438" y="4887913"/>
          <p14:tracePt t="32749" x="2025650" y="4959350"/>
          <p14:tracePt t="32758" x="2049463" y="5000625"/>
          <p14:tracePt t="32763" x="2057400" y="5016500"/>
          <p14:tracePt t="32771" x="2089150" y="5048250"/>
          <p14:tracePt t="32779" x="2097088" y="5056188"/>
          <p14:tracePt t="32788" x="2112963" y="5072063"/>
          <p14:tracePt t="32795" x="2120900" y="5080000"/>
          <p14:tracePt t="32942" x="2120900" y="5072063"/>
          <p14:tracePt t="32949" x="2120900" y="5048250"/>
          <p14:tracePt t="32961" x="2120900" y="5024438"/>
          <p14:tracePt t="32965" x="2120900" y="5008563"/>
          <p14:tracePt t="32974" x="2120900" y="4992688"/>
          <p14:tracePt t="32980" x="2120900" y="4984750"/>
          <p14:tracePt t="32989" x="2112963" y="4976813"/>
          <p14:tracePt t="32995" x="2112963" y="4967288"/>
          <p14:tracePt t="33012" x="2112963" y="4959350"/>
          <p14:tracePt t="33465" x="2112963" y="4943475"/>
          <p14:tracePt t="33475" x="2128838" y="4911725"/>
          <p14:tracePt t="33481" x="2144713" y="4879975"/>
          <p14:tracePt t="33490" x="2160588" y="4848225"/>
          <p14:tracePt t="33496" x="2176463" y="4824413"/>
          <p14:tracePt t="33504" x="2184400" y="4808538"/>
          <p14:tracePt t="33512" x="2192338" y="4800600"/>
          <p14:tracePt t="33520" x="2200275" y="4776788"/>
          <p14:tracePt t="33528" x="2208213" y="4776788"/>
          <p14:tracePt t="33535" x="2208213" y="4768850"/>
          <p14:tracePt t="33549" x="2216150" y="4768850"/>
          <p14:tracePt t="33649" x="2224088" y="4776788"/>
          <p14:tracePt t="33666" x="2247900" y="4800600"/>
          <p14:tracePt t="33673" x="2263775" y="4816475"/>
          <p14:tracePt t="33681" x="2287588" y="4840288"/>
          <p14:tracePt t="33690" x="2327275" y="4872038"/>
          <p14:tracePt t="33698" x="2359025" y="4887913"/>
          <p14:tracePt t="33703" x="2392363" y="4911725"/>
          <p14:tracePt t="33712" x="2416175" y="4919663"/>
          <p14:tracePt t="33719" x="2432050" y="4935538"/>
          <p14:tracePt t="33727" x="2439988" y="4943475"/>
          <p14:tracePt t="33734" x="2455863" y="4951413"/>
          <p14:tracePt t="33743" x="2455863" y="4959350"/>
          <p14:tracePt t="33748" x="2463800" y="4967288"/>
          <p14:tracePt t="33835" x="2463800" y="4976813"/>
          <p14:tracePt t="33843" x="2455863" y="4976813"/>
          <p14:tracePt t="33849" x="2447925" y="4992688"/>
          <p14:tracePt t="33857" x="2432050" y="4992688"/>
          <p14:tracePt t="33865" x="2416175" y="5008563"/>
          <p14:tracePt t="33873" x="2400300" y="5016500"/>
          <p14:tracePt t="33889" x="2384425" y="5024438"/>
          <p14:tracePt t="33897" x="2374900" y="5024438"/>
          <p14:tracePt t="33928" x="2366963" y="5024438"/>
          <p14:tracePt t="33935" x="2351088" y="5008563"/>
          <p14:tracePt t="33944" x="2327275" y="4967288"/>
          <p14:tracePt t="33951" x="2311400" y="4927600"/>
          <p14:tracePt t="33960" x="2295525" y="4903788"/>
          <p14:tracePt t="33965" x="2271713" y="4856163"/>
          <p14:tracePt t="33974" x="2247900" y="4816475"/>
          <p14:tracePt t="33989" x="2216150" y="4784725"/>
          <p14:tracePt t="33996" x="2216150" y="4776788"/>
          <p14:tracePt t="34206" x="2216150" y="4792663"/>
          <p14:tracePt t="34213" x="2239963" y="4832350"/>
          <p14:tracePt t="34219" x="2271713" y="4872038"/>
          <p14:tracePt t="34228" x="2303463" y="4911725"/>
          <p14:tracePt t="34235" x="2335213" y="4935538"/>
          <p14:tracePt t="34243" x="2351088" y="4959350"/>
          <p14:tracePt t="34251" x="2374900" y="4976813"/>
          <p14:tracePt t="34260" x="2392363" y="4992688"/>
          <p14:tracePt t="34265" x="2392363" y="5000625"/>
          <p14:tracePt t="34327" x="2392363" y="5008563"/>
          <p14:tracePt t="34335" x="2392363" y="5016500"/>
          <p14:tracePt t="34351" x="2392363" y="5024438"/>
          <p14:tracePt t="34359" x="2384425" y="5032375"/>
          <p14:tracePt t="34365" x="2384425" y="5040313"/>
          <p14:tracePt t="34374" x="2384425" y="5056188"/>
          <p14:tracePt t="34381" x="2374900" y="5056188"/>
          <p14:tracePt t="34389" x="2374900" y="5072063"/>
          <p14:tracePt t="34397" x="2366963" y="5072063"/>
          <p14:tracePt t="34406" x="2359025" y="5080000"/>
          <p14:tracePt t="34411" x="2359025" y="5087938"/>
          <p14:tracePt t="34419" x="2351088" y="5095875"/>
          <p14:tracePt t="34435" x="2335213" y="5103813"/>
          <p14:tracePt t="34444" x="2335213" y="5111750"/>
          <p14:tracePt t="34451" x="2327275" y="5119688"/>
          <p14:tracePt t="34459" x="2311400" y="5119688"/>
          <p14:tracePt t="34468" x="2303463" y="5127625"/>
          <p14:tracePt t="34474" x="2287588" y="5135563"/>
          <p14:tracePt t="34481" x="2263775" y="5135563"/>
          <p14:tracePt t="34490" x="2247900" y="5143500"/>
          <p14:tracePt t="34497" x="2224088" y="5159375"/>
          <p14:tracePt t="34508" x="2192338" y="5167313"/>
          <p14:tracePt t="34513" x="2160588" y="5167313"/>
          <p14:tracePt t="34523" x="2136775" y="5167313"/>
          <p14:tracePt t="34528" x="2081213" y="5167313"/>
          <p14:tracePt t="34536" x="2025650" y="5167313"/>
          <p14:tracePt t="34544" x="1984375" y="5167313"/>
          <p14:tracePt t="34551" x="1889125" y="5167313"/>
          <p14:tracePt t="34559" x="1849438" y="5167313"/>
          <p14:tracePt t="34567" x="1754188" y="5159375"/>
          <p14:tracePt t="34575" x="1658938" y="5151438"/>
          <p14:tracePt t="34581" x="1577975" y="5135563"/>
          <p14:tracePt t="34589" x="1538288" y="5135563"/>
          <p14:tracePt t="34597" x="1466850" y="5119688"/>
          <p14:tracePt t="34606" x="1427163" y="5111750"/>
          <p14:tracePt t="34613" x="1379538" y="5111750"/>
          <p14:tracePt t="34619" x="1363663" y="5103813"/>
          <p14:tracePt t="34628" x="1339850" y="5095875"/>
          <p14:tracePt t="34634" x="1323975" y="5095875"/>
          <p14:tracePt t="34643" x="1316038" y="5095875"/>
          <p14:tracePt t="34696" x="1308100" y="5095875"/>
          <p14:tracePt t="34712" x="1300163" y="5103813"/>
          <p14:tracePt t="34720" x="1292225" y="5111750"/>
          <p14:tracePt t="34726" x="1284288" y="5111750"/>
          <p14:tracePt t="34734" x="1274763" y="5119688"/>
          <p14:tracePt t="34750" x="1258888" y="5127625"/>
          <p14:tracePt t="34760" x="1243013" y="5135563"/>
          <p14:tracePt t="34767" x="1219200" y="5151438"/>
          <p14:tracePt t="34773" x="1195388" y="5151438"/>
          <p14:tracePt t="34781" x="1187450" y="5151438"/>
          <p14:tracePt t="34790" x="1163638" y="5167313"/>
          <p14:tracePt t="34797" x="1139825" y="5175250"/>
          <p14:tracePt t="34808" x="1116013" y="5175250"/>
          <p14:tracePt t="34813" x="1100138" y="5175250"/>
          <p14:tracePt t="34822" x="1076325" y="5183188"/>
          <p14:tracePt t="34828" x="1052513" y="5183188"/>
          <p14:tracePt t="34835" x="1028700" y="5183188"/>
          <p14:tracePt t="34843" x="1004888" y="5183188"/>
          <p14:tracePt t="34851" x="981075" y="5183188"/>
          <p14:tracePt t="34859" x="957263" y="5183188"/>
          <p14:tracePt t="34868" x="933450" y="5183188"/>
          <p14:tracePt t="34876" x="908050" y="5183188"/>
          <p14:tracePt t="34883" x="876300" y="5183188"/>
          <p14:tracePt t="34891" x="860425" y="5183188"/>
          <p14:tracePt t="34897" x="836613" y="5191125"/>
          <p14:tracePt t="34907" x="828675" y="5199063"/>
          <p14:tracePt t="34913" x="812800" y="5199063"/>
          <p14:tracePt t="34921" x="796925" y="5207000"/>
          <p14:tracePt t="34935" x="788988" y="5214938"/>
          <p14:tracePt t="34959" x="788988" y="5222875"/>
          <p14:tracePt t="35129" x="796925" y="5214938"/>
          <p14:tracePt t="35137" x="804863" y="5214938"/>
          <p14:tracePt t="35145" x="812800" y="5214938"/>
          <p14:tracePt t="35151" x="820738" y="5207000"/>
          <p14:tracePt t="35177" x="828675" y="5207000"/>
          <p14:tracePt t="35337" x="828675" y="5214938"/>
          <p14:tracePt t="35352" x="828675" y="5222875"/>
          <p14:tracePt t="35383" x="828675" y="5230813"/>
          <p14:tracePt t="35497" x="836613" y="5222875"/>
          <p14:tracePt t="35505" x="852488" y="5207000"/>
          <p14:tracePt t="35514" x="876300" y="5191125"/>
          <p14:tracePt t="35522" x="900113" y="5167313"/>
          <p14:tracePt t="35530" x="941388" y="5135563"/>
          <p14:tracePt t="35537" x="989013" y="5095875"/>
          <p14:tracePt t="35546" x="1036638" y="5056188"/>
          <p14:tracePt t="35551" x="1131888" y="4967288"/>
          <p14:tracePt t="35559" x="1187450" y="4903788"/>
          <p14:tracePt t="35567" x="1250950" y="4864100"/>
          <p14:tracePt t="35575" x="1435100" y="4729163"/>
          <p14:tracePt t="35583" x="1514475" y="4673600"/>
          <p14:tracePt t="35591" x="1698625" y="4545013"/>
          <p14:tracePt t="35599" x="1912938" y="4394200"/>
          <p14:tracePt t="35605" x="2008188" y="4338638"/>
          <p14:tracePt t="35613" x="2192338" y="4210050"/>
          <p14:tracePt t="35621" x="2271713" y="4154488"/>
          <p14:tracePt t="35630" x="2392363" y="4059238"/>
          <p14:tracePt t="35637" x="2463800" y="3995738"/>
          <p14:tracePt t="35646" x="2503488" y="3956050"/>
          <p14:tracePt t="35653" x="2511425" y="3938588"/>
          <p14:tracePt t="35683" x="2503488" y="3938588"/>
          <p14:tracePt t="35691" x="2471738" y="3938588"/>
          <p14:tracePt t="35699" x="2366963" y="3956050"/>
          <p14:tracePt t="35706" x="2271713" y="3979863"/>
          <p14:tracePt t="35714" x="2105025" y="4059238"/>
          <p14:tracePt t="35722" x="2008188" y="4106863"/>
          <p14:tracePt t="35730" x="1809750" y="4233863"/>
          <p14:tracePt t="35738" x="1593850" y="4386263"/>
          <p14:tracePt t="35745" x="1395413" y="4529138"/>
          <p14:tracePt t="35754" x="1211263" y="4665663"/>
          <p14:tracePt t="35759" x="1116013" y="4752975"/>
          <p14:tracePt t="35767" x="892175" y="4935538"/>
          <p14:tracePt t="35775" x="709613" y="5111750"/>
          <p14:tracePt t="35783" x="509588" y="5270500"/>
          <p14:tracePt t="35792" x="430213" y="5343525"/>
          <p14:tracePt t="35799" x="350838" y="5414963"/>
          <p14:tracePt t="35807" x="279400" y="5486400"/>
          <p14:tracePt t="35812" x="231775" y="5534025"/>
          <p14:tracePt t="35821" x="207963" y="5541963"/>
          <p14:tracePt t="35829" x="200025" y="5565775"/>
          <p14:tracePt t="35837" x="184150" y="5565775"/>
          <p14:tracePt t="35929" x="174625" y="5573713"/>
          <p14:tracePt t="35937" x="174625" y="5581650"/>
          <p14:tracePt t="35946" x="166688" y="5589588"/>
          <p14:tracePt t="35953" x="150813" y="5597525"/>
          <p14:tracePt t="35960" x="142875" y="5613400"/>
          <p14:tracePt t="35967" x="127000" y="5637213"/>
          <p14:tracePt t="35975" x="127000" y="5653088"/>
          <p14:tracePt t="35983" x="119063" y="5678488"/>
          <p14:tracePt t="35991" x="119063" y="5694363"/>
          <p14:tracePt t="35999" x="119063" y="5718175"/>
          <p14:tracePt t="36008" x="119063" y="5734050"/>
          <p14:tracePt t="36013" x="119063" y="5741988"/>
          <p14:tracePt t="36021" x="119063" y="5749925"/>
          <p14:tracePt t="36028" x="119063" y="5757863"/>
          <p14:tracePt t="36062" x="127000" y="5757863"/>
          <p14:tracePt t="36067" x="142875" y="5757863"/>
          <p14:tracePt t="36076" x="158750" y="5741988"/>
          <p14:tracePt t="36083" x="184150" y="5718175"/>
          <p14:tracePt t="36092" x="215900" y="5694363"/>
          <p14:tracePt t="36099" x="239713" y="5670550"/>
          <p14:tracePt t="36109" x="287338" y="5613400"/>
          <p14:tracePt t="36115" x="319088" y="5557838"/>
          <p14:tracePt t="36122" x="366713" y="5502275"/>
          <p14:tracePt t="36130" x="414338" y="5430838"/>
          <p14:tracePt t="36137" x="446088" y="5383213"/>
          <p14:tracePt t="36146" x="477838" y="5343525"/>
          <p14:tracePt t="36153" x="485775" y="5319713"/>
          <p14:tracePt t="36162" x="493713" y="5310188"/>
          <p14:tracePt t="36215" x="493713" y="5319713"/>
          <p14:tracePt t="36225" x="493713" y="5327650"/>
          <p14:tracePt t="36231" x="493713" y="5351463"/>
          <p14:tracePt t="36237" x="493713" y="5383213"/>
          <p14:tracePt t="36245" x="493713" y="5422900"/>
          <p14:tracePt t="36253" x="501650" y="5446713"/>
          <p14:tracePt t="36262" x="525463" y="5470525"/>
          <p14:tracePt t="36269" x="541338" y="5494338"/>
          <p14:tracePt t="36275" x="566738" y="5494338"/>
          <p14:tracePt t="36283" x="574675" y="5494338"/>
          <p14:tracePt t="36299" x="590550" y="5494338"/>
          <p14:tracePt t="36309" x="598488" y="5494338"/>
          <p14:tracePt t="36315" x="622300" y="5470525"/>
          <p14:tracePt t="36321" x="638175" y="5430838"/>
          <p14:tracePt t="36330" x="646113" y="5383213"/>
          <p14:tracePt t="36338" x="661988" y="5343525"/>
          <p14:tracePt t="36346" x="669925" y="5302250"/>
          <p14:tracePt t="36353" x="669925" y="5286375"/>
          <p14:tracePt t="36361" x="669925" y="5270500"/>
          <p14:tracePt t="36369" x="669925" y="5254625"/>
          <p14:tracePt t="36375" x="669925" y="5246688"/>
          <p14:tracePt t="36431" x="661988" y="5270500"/>
          <p14:tracePt t="36437" x="646113" y="5294313"/>
          <p14:tracePt t="36446" x="646113" y="5310188"/>
          <p14:tracePt t="36453" x="646113" y="5327650"/>
          <p14:tracePt t="36462" x="646113" y="5351463"/>
          <p14:tracePt t="42299" x="661988" y="5327650"/>
          <p14:tracePt t="42306" x="685800" y="5310188"/>
          <p14:tracePt t="42315" x="701675" y="5294313"/>
          <p14:tracePt t="42320" x="725488" y="5286375"/>
          <p14:tracePt t="42329" x="733425" y="5270500"/>
          <p14:tracePt t="42336" x="757238" y="5262563"/>
          <p14:tracePt t="42344" x="781050" y="5246688"/>
          <p14:tracePt t="42352" x="788988" y="5238750"/>
          <p14:tracePt t="42360" x="804863" y="5222875"/>
          <p14:tracePt t="42368" x="812800" y="5222875"/>
          <p14:tracePt t="42376" x="812800" y="5214938"/>
          <p14:tracePt t="42384" x="820738" y="5214938"/>
          <p14:tracePt t="42491" x="828675" y="5207000"/>
          <p14:tracePt t="42507" x="828675" y="5199063"/>
          <p14:tracePt t="42786" x="796925" y="5199063"/>
          <p14:tracePt t="42791" x="749300" y="5222875"/>
          <p14:tracePt t="42799" x="709613" y="5230813"/>
          <p14:tracePt t="42807" x="661988" y="5254625"/>
          <p14:tracePt t="42816" x="630238" y="5286375"/>
          <p14:tracePt t="42823" x="606425" y="5310188"/>
          <p14:tracePt t="42832" x="582613" y="5335588"/>
          <p14:tracePt t="42839" x="566738" y="5351463"/>
          <p14:tracePt t="42845" x="558800" y="5367338"/>
          <p14:tracePt t="42854" x="550863" y="5383213"/>
          <p14:tracePt t="42861" x="550863" y="5391150"/>
          <p14:tracePt t="42870" x="541338" y="5414963"/>
          <p14:tracePt t="42886" x="541338" y="5422900"/>
          <p14:tracePt t="42891" x="541338" y="5430838"/>
          <p14:tracePt t="42900" x="541338" y="5438775"/>
          <p14:tracePt t="42907" x="541338" y="5446713"/>
          <p14:tracePt t="42923" x="541338" y="5454650"/>
          <p14:tracePt t="43086" x="550863" y="5454650"/>
          <p14:tracePt t="43093" x="550863" y="5446713"/>
          <p14:tracePt t="43099" x="566738" y="5438775"/>
          <p14:tracePt t="43106" x="574675" y="5430838"/>
          <p14:tracePt t="43114" x="582613" y="5422900"/>
          <p14:tracePt t="43122" x="598488" y="5414963"/>
          <p14:tracePt t="43131" x="606425" y="5399088"/>
          <p14:tracePt t="43138" x="614363" y="5399088"/>
          <p14:tracePt t="43144" x="622300" y="5391150"/>
          <p14:tracePt t="43160" x="630238" y="5391150"/>
          <p14:tracePt t="43177" x="638175" y="5391150"/>
          <p14:tracePt t="43185" x="646113" y="5383213"/>
          <p14:tracePt t="43202" x="654050" y="5375275"/>
          <p14:tracePt t="43207" x="661988" y="5375275"/>
          <p14:tracePt t="43232" x="669925" y="5375275"/>
          <p14:tracePt t="43249" x="669925" y="5367338"/>
          <p14:tracePt t="43255" x="677863" y="5367338"/>
          <p14:tracePt t="43286" x="685800" y="5367338"/>
          <p14:tracePt t="43301" x="685800" y="5359400"/>
          <p14:tracePt t="43317" x="693738" y="5359400"/>
          <p14:tracePt t="43331" x="693738" y="5351463"/>
          <p14:tracePt t="43347" x="701675" y="5343525"/>
          <p14:tracePt t="43355" x="709613" y="5343525"/>
          <p14:tracePt t="43361" x="717550" y="5327650"/>
          <p14:tracePt t="43369" x="733425" y="5327650"/>
          <p14:tracePt t="43377" x="741363" y="5319713"/>
          <p14:tracePt t="43385" x="749300" y="5319713"/>
          <p14:tracePt t="43393" x="757238" y="5302250"/>
          <p14:tracePt t="43402" x="765175" y="5302250"/>
          <p14:tracePt t="43407" x="773113" y="5294313"/>
          <p14:tracePt t="43415" x="773113" y="5286375"/>
          <p14:tracePt t="43439" x="781050" y="5278438"/>
          <p14:tracePt t="43531" x="773113" y="5278438"/>
          <p14:tracePt t="43541" x="741363" y="5302250"/>
          <p14:tracePt t="43548" x="709613" y="5327650"/>
          <p14:tracePt t="43555" x="685800" y="5359400"/>
          <p14:tracePt t="43561" x="677863" y="5375275"/>
          <p14:tracePt t="43570" x="654050" y="5399088"/>
          <p14:tracePt t="43577" x="654050" y="5414963"/>
          <p14:tracePt t="43586" x="646113" y="5430838"/>
          <p14:tracePt t="43593" x="638175" y="5438775"/>
          <p14:tracePt t="43601" x="638175" y="5446713"/>
          <p14:tracePt t="43615" x="630238" y="5454650"/>
          <p14:tracePt t="43639" x="630238" y="5462588"/>
          <p14:tracePt t="43650" x="622300" y="5462588"/>
          <p14:tracePt t="43664" x="622300" y="5470525"/>
          <p14:tracePt t="43670" x="614363" y="5470525"/>
          <p14:tracePt t="43709" x="614363" y="5478463"/>
          <p14:tracePt t="43717" x="606425" y="5478463"/>
          <p14:tracePt t="45174" x="606425" y="5510213"/>
          <p14:tracePt t="45179" x="622300" y="5557838"/>
          <p14:tracePt t="45188" x="630238" y="5581650"/>
          <p14:tracePt t="45195" x="646113" y="5613400"/>
          <p14:tracePt t="45203" x="669925" y="5653088"/>
          <p14:tracePt t="45211" x="685800" y="5678488"/>
          <p14:tracePt t="45218" x="709613" y="5718175"/>
          <p14:tracePt t="45225" x="725488" y="5749925"/>
          <p14:tracePt t="45235" x="765175" y="5797550"/>
          <p14:tracePt t="45241" x="788988" y="5829300"/>
          <p14:tracePt t="45251" x="820738" y="5861050"/>
          <p14:tracePt t="45257" x="844550" y="5884863"/>
          <p14:tracePt t="45266" x="860425" y="5892800"/>
          <p14:tracePt t="45272" x="876300" y="5908675"/>
          <p14:tracePt t="45279" x="900113" y="5932488"/>
          <p14:tracePt t="45288" x="941388" y="5964238"/>
          <p14:tracePt t="45295" x="973138" y="5972175"/>
          <p14:tracePt t="45306" x="996950" y="5988050"/>
          <p14:tracePt t="45311" x="1028700" y="6005513"/>
          <p14:tracePt t="45321" x="1052513" y="6013450"/>
          <p14:tracePt t="45325" x="1084263" y="6029325"/>
          <p14:tracePt t="45335" x="1092200" y="6037263"/>
          <p14:tracePt t="45340" x="1147763" y="6053138"/>
          <p14:tracePt t="45349" x="1155700" y="6053138"/>
          <p14:tracePt t="45356" x="1179513" y="6061075"/>
          <p14:tracePt t="45365" x="1227138" y="6076950"/>
          <p14:tracePt t="45372" x="1266825" y="6084888"/>
          <p14:tracePt t="45378" x="1292225" y="6092825"/>
          <p14:tracePt t="45387" x="1339850" y="6100763"/>
          <p14:tracePt t="45394" x="1379538" y="6100763"/>
          <p14:tracePt t="45403" x="1427163" y="6100763"/>
          <p14:tracePt t="45411" x="1498600" y="6100763"/>
          <p14:tracePt t="45419" x="1554163" y="6108700"/>
          <p14:tracePt t="45425" x="1641475" y="6108700"/>
          <p14:tracePt t="45434" x="1714500" y="6108700"/>
          <p14:tracePt t="45441" x="1770063" y="6108700"/>
          <p14:tracePt t="45451" x="1825625" y="6108700"/>
          <p14:tracePt t="45457" x="1912938" y="6100763"/>
          <p14:tracePt t="45466" x="2025650" y="6092825"/>
          <p14:tracePt t="45472" x="2112963" y="6076950"/>
          <p14:tracePt t="45479" x="2216150" y="6061075"/>
          <p14:tracePt t="45489" x="2287588" y="6053138"/>
          <p14:tracePt t="45495" x="2374900" y="6029325"/>
          <p14:tracePt t="45504" x="2511425" y="6005513"/>
          <p14:tracePt t="45511" x="2622550" y="5964238"/>
          <p14:tracePt t="45521" x="2654300" y="5964238"/>
          <p14:tracePt t="45525" x="2741613" y="5932488"/>
          <p14:tracePt t="45534" x="2790825" y="5916613"/>
          <p14:tracePt t="45541" x="2830513" y="5908675"/>
          <p14:tracePt t="45550" x="2878138" y="5892800"/>
          <p14:tracePt t="45556" x="2917825" y="5884863"/>
          <p14:tracePt t="45565" x="2941638" y="5876925"/>
          <p14:tracePt t="45573" x="2973388" y="5853113"/>
          <p14:tracePt t="45581" x="3013075" y="5837238"/>
          <p14:tracePt t="45588" x="3028950" y="5829300"/>
          <p14:tracePt t="45595" x="3044825" y="5813425"/>
          <p14:tracePt t="45604" x="3068638" y="5797550"/>
          <p14:tracePt t="45611" x="3076575" y="5789613"/>
          <p14:tracePt t="45621" x="3092450" y="5765800"/>
          <p14:tracePt t="45627" x="3092450" y="5757863"/>
          <p14:tracePt t="45634" x="3100388" y="5741988"/>
          <p14:tracePt t="45641" x="3100388" y="5726113"/>
          <p14:tracePt t="45651" x="3100388" y="5718175"/>
          <p14:tracePt t="45668" x="3100388" y="5702300"/>
          <p14:tracePt t="45780" x="3109913" y="5702300"/>
          <p14:tracePt t="45787" x="3141663" y="5702300"/>
          <p14:tracePt t="45795" x="3189288" y="5710238"/>
          <p14:tracePt t="45803" x="3292475" y="5726113"/>
          <p14:tracePt t="45811" x="3403600" y="5741988"/>
          <p14:tracePt t="45820" x="3508375" y="5749925"/>
          <p14:tracePt t="45828" x="3675063" y="5773738"/>
          <p14:tracePt t="45835" x="3794125" y="5789613"/>
          <p14:tracePt t="45841" x="3946525" y="5789613"/>
          <p14:tracePt t="45851" x="4089400" y="5805488"/>
          <p14:tracePt t="45858" x="4192588" y="5805488"/>
          <p14:tracePt t="45865" x="4297363" y="5805488"/>
          <p14:tracePt t="45872" x="4392613" y="5797550"/>
          <p14:tracePt t="45881" x="4456113" y="5789613"/>
          <p14:tracePt t="45888" x="4535488" y="5765800"/>
          <p14:tracePt t="45895" x="4584700" y="5749925"/>
          <p14:tracePt t="45903" x="4608513" y="5734050"/>
          <p14:tracePt t="45911" x="4624388" y="5718175"/>
          <p14:tracePt t="45921" x="4632325" y="5702300"/>
          <p14:tracePt t="45927" x="4640263" y="5686425"/>
          <p14:tracePt t="45934" x="4640263" y="5678488"/>
          <p14:tracePt t="45941" x="4640263" y="5662613"/>
          <p14:tracePt t="45949" x="4640263" y="5653088"/>
          <p14:tracePt t="45957" x="4640263" y="5645150"/>
          <p14:tracePt t="45969" x="4640263" y="5629275"/>
          <p14:tracePt t="45973" x="4632325" y="5613400"/>
          <p14:tracePt t="45981" x="4616450" y="5597525"/>
          <p14:tracePt t="45990" x="4592638" y="5573713"/>
          <p14:tracePt t="45995" x="4551363" y="5549900"/>
          <p14:tracePt t="46006" x="4527550" y="5541963"/>
          <p14:tracePt t="46010" x="4440238" y="5502275"/>
          <p14:tracePt t="46019" x="4392613" y="5494338"/>
          <p14:tracePt t="46026" x="4305300" y="5478463"/>
          <p14:tracePt t="46036" x="4192588" y="5470525"/>
          <p14:tracePt t="46041" x="4105275" y="5470525"/>
          <p14:tracePt t="46049" x="4041775" y="5470525"/>
          <p14:tracePt t="46057" x="3938588" y="5478463"/>
          <p14:tracePt t="46065" x="3867150" y="5510213"/>
          <p14:tracePt t="46073" x="3833813" y="5518150"/>
          <p14:tracePt t="46081" x="3802063" y="5534025"/>
          <p14:tracePt t="46088" x="3794125" y="5549900"/>
          <p14:tracePt t="46095" x="3786188" y="5565775"/>
          <p14:tracePt t="46105" x="3786188" y="5581650"/>
          <p14:tracePt t="46111" x="3786188" y="5589588"/>
          <p14:tracePt t="46119" x="3786188" y="5605463"/>
          <p14:tracePt t="46127" x="3802063" y="5629275"/>
          <p14:tracePt t="46136" x="3825875" y="5645150"/>
          <p14:tracePt t="46141" x="3867150" y="5662613"/>
          <p14:tracePt t="46150" x="3906838" y="5678488"/>
          <p14:tracePt t="46157" x="3962400" y="5694363"/>
          <p14:tracePt t="46165" x="4057650" y="5710238"/>
          <p14:tracePt t="46173" x="4144963" y="5726113"/>
          <p14:tracePt t="46181" x="4210050" y="5734050"/>
          <p14:tracePt t="46189" x="4313238" y="5734050"/>
          <p14:tracePt t="46195" x="4400550" y="5734050"/>
          <p14:tracePt t="46205" x="4471988" y="5734050"/>
          <p14:tracePt t="46211" x="4600575" y="5734050"/>
          <p14:tracePt t="46219" x="4664075" y="5734050"/>
          <p14:tracePt t="46227" x="4743450" y="5718175"/>
          <p14:tracePt t="46236" x="4767263" y="5718175"/>
          <p14:tracePt t="46243" x="4806950" y="5694363"/>
          <p14:tracePt t="46250" x="4830763" y="5686425"/>
          <p14:tracePt t="46266" x="4838700" y="5678488"/>
          <p14:tracePt t="46282" x="4846638" y="5678488"/>
          <p14:tracePt t="46290" x="4846638" y="5670550"/>
          <p14:tracePt t="46435" x="4838700" y="5670550"/>
          <p14:tracePt t="46443" x="4838700" y="5678488"/>
          <p14:tracePt t="46449" x="4838700" y="5694363"/>
          <p14:tracePt t="46457" x="4838700" y="5702300"/>
          <p14:tracePt t="46465" x="4838700" y="5710238"/>
          <p14:tracePt t="46474" x="4838700" y="5718175"/>
          <p14:tracePt t="46498" x="4838700" y="5726113"/>
          <p14:tracePt t="46557" x="4854575" y="5726113"/>
          <p14:tracePt t="46565" x="4862513" y="5726113"/>
          <p14:tracePt t="46574" x="4878388" y="5726113"/>
          <p14:tracePt t="46581" x="4894263" y="5726113"/>
          <p14:tracePt t="46590" x="4902200" y="5726113"/>
          <p14:tracePt t="46597" x="4918075" y="5726113"/>
          <p14:tracePt t="46603" x="4926013" y="5726113"/>
          <p14:tracePt t="46611" x="4933950" y="5726113"/>
          <p14:tracePt t="46627" x="4943475" y="5726113"/>
          <p14:tracePt t="46919" x="4943475" y="5734050"/>
          <p14:tracePt t="46927" x="4943475" y="5781675"/>
          <p14:tracePt t="46935" x="4951413" y="5805488"/>
          <p14:tracePt t="46943" x="4959350" y="5845175"/>
          <p14:tracePt t="46953" x="4967288" y="5868988"/>
          <p14:tracePt t="46959" x="4991100" y="5900738"/>
          <p14:tracePt t="46974" x="5022850" y="5964238"/>
          <p14:tracePt t="46980" x="5038725" y="6005513"/>
          <p14:tracePt t="46989" x="5054600" y="6029325"/>
          <p14:tracePt t="46996" x="5070475" y="6061075"/>
          <p14:tracePt t="47005" x="5086350" y="6076950"/>
          <p14:tracePt t="47012" x="5102225" y="6100763"/>
          <p14:tracePt t="47020" x="5118100" y="6132513"/>
          <p14:tracePt t="47026" x="5133975" y="6148388"/>
          <p14:tracePt t="47035" x="5133975" y="6156325"/>
          <p14:tracePt t="47042" x="5149850" y="6172200"/>
          <p14:tracePt t="47051" x="5165725" y="6203950"/>
          <p14:tracePt t="47058" x="5181600" y="6219825"/>
          <p14:tracePt t="47065" x="5189538" y="6235700"/>
          <p14:tracePt t="47073" x="5197475" y="6251575"/>
          <p14:tracePt t="47081" x="5205413" y="6267450"/>
          <p14:tracePt t="47090" x="5221288" y="6283325"/>
          <p14:tracePt t="47098" x="5229225" y="6291263"/>
          <p14:tracePt t="47107" x="5237163" y="6299200"/>
          <p14:tracePt t="47114" x="5245100" y="6315075"/>
          <p14:tracePt t="47127" x="5253038" y="6315075"/>
          <p14:tracePt t="47152" x="5260975" y="6323013"/>
          <p14:tracePt t="47290" x="5268913" y="6330950"/>
          <p14:tracePt t="47297" x="5284788" y="6338888"/>
          <p14:tracePt t="47305" x="5292725" y="6356350"/>
          <p14:tracePt t="47313" x="5326063" y="6372225"/>
          <p14:tracePt t="47320" x="5349875" y="6388100"/>
          <p14:tracePt t="47327" x="5357813" y="6396038"/>
          <p14:tracePt t="47337" x="5389563" y="6419850"/>
          <p14:tracePt t="47343" x="5413375" y="6435725"/>
          <p14:tracePt t="47354" x="5437188" y="6459538"/>
          <p14:tracePt t="47359" x="5468938" y="6491288"/>
          <p14:tracePt t="47368" x="5508625" y="6515100"/>
          <p14:tracePt t="47376" x="5580063" y="6562725"/>
          <p14:tracePt t="47381" x="5635625" y="6570663"/>
          <p14:tracePt t="47392" x="5667375" y="6570663"/>
          <p14:tracePt t="47396" x="5748338" y="6499225"/>
          <p14:tracePt t="47914" x="5748338" y="6515100"/>
          <p14:tracePt t="47921" x="5740400" y="6618288"/>
          <p14:tracePt t="47930" x="5732463" y="6657975"/>
          <p14:tracePt t="47938" x="5724525" y="6650038"/>
          <p14:tracePt t="47946" x="5716588" y="6626225"/>
          <p14:tracePt t="47952" x="5708650" y="6618288"/>
          <p14:tracePt t="47959" x="5684838" y="6618288"/>
          <p14:tracePt t="47971" x="5659438" y="6610350"/>
          <p14:tracePt t="47976" x="5635625" y="6594475"/>
          <p14:tracePt t="47983" x="5603875" y="6586538"/>
          <p14:tracePt t="47992" x="5556250" y="6578600"/>
          <p14:tracePt t="47996" x="5508625" y="6570663"/>
          <p14:tracePt t="48006" x="5492750" y="6570663"/>
          <p14:tracePt t="48013" x="5421313" y="6554788"/>
          <p14:tracePt t="48021" x="5365750" y="6538913"/>
          <p14:tracePt t="48028" x="5276850" y="6507163"/>
          <p14:tracePt t="48036" x="5189538" y="6475413"/>
          <p14:tracePt t="48042" x="5149850" y="6459538"/>
          <p14:tracePt t="48051" x="5054600" y="6427788"/>
          <p14:tracePt t="48058" x="4926013" y="6396038"/>
          <p14:tracePt t="48067" x="4846638" y="6372225"/>
          <p14:tracePt t="48075" x="4775200" y="6356350"/>
          <p14:tracePt t="48083" x="4608513" y="6315075"/>
          <p14:tracePt t="48091" x="4479925" y="6283325"/>
          <p14:tracePt t="48097" x="4368800" y="6267450"/>
          <p14:tracePt t="48105" x="4249738" y="6243638"/>
          <p14:tracePt t="48113" x="4144963" y="6227763"/>
          <p14:tracePt t="48121" x="4089400" y="6227763"/>
          <p14:tracePt t="48129" x="3986213" y="6211888"/>
          <p14:tracePt t="48138" x="3906838" y="6211888"/>
          <p14:tracePt t="48143" x="3867150" y="6203950"/>
          <p14:tracePt t="48152" x="3810000" y="6203950"/>
          <p14:tracePt t="48159" x="3770313" y="6203950"/>
          <p14:tracePt t="48167" x="3730625" y="6203950"/>
          <p14:tracePt t="48175" x="3714750" y="6203950"/>
          <p14:tracePt t="48183" x="3698875" y="6203950"/>
          <p14:tracePt t="48192" x="3683000" y="6211888"/>
          <p14:tracePt t="48197" x="3667125" y="6219825"/>
          <p14:tracePt t="48206" x="3651250" y="6219825"/>
          <p14:tracePt t="48213" x="3643313" y="6227763"/>
          <p14:tracePt t="48221" x="3635375" y="6227763"/>
          <p14:tracePt t="48228" x="3627438" y="6227763"/>
          <p14:tracePt t="48244" x="3619500" y="6235700"/>
          <p14:tracePt t="48284" x="3611563" y="6235700"/>
          <p14:tracePt t="48305" x="3603625" y="6235700"/>
          <p14:tracePt t="48313" x="3587750" y="6243638"/>
          <p14:tracePt t="48321" x="3571875" y="6251575"/>
          <p14:tracePt t="48329" x="3548063" y="6259513"/>
          <p14:tracePt t="48338" x="3532188" y="6259513"/>
          <p14:tracePt t="48345" x="3508375" y="6259513"/>
          <p14:tracePt t="48352" x="3492500" y="6267450"/>
          <p14:tracePt t="48359" x="3467100" y="6267450"/>
          <p14:tracePt t="48367" x="3435350" y="6267450"/>
          <p14:tracePt t="48375" x="3387725" y="6267450"/>
          <p14:tracePt t="48383" x="3348038" y="6267450"/>
          <p14:tracePt t="48392" x="3300413" y="6267450"/>
          <p14:tracePt t="48399" x="3221038" y="6267450"/>
          <p14:tracePt t="48406" x="3189288" y="6267450"/>
          <p14:tracePt t="48413" x="3092450" y="6267450"/>
          <p14:tracePt t="48422" x="2989263" y="6267450"/>
          <p14:tracePt t="48431" x="2878138" y="6267450"/>
          <p14:tracePt t="48438" x="2838450" y="6259513"/>
          <p14:tracePt t="48445" x="2741613" y="6251575"/>
          <p14:tracePt t="48454" x="2654300" y="6235700"/>
          <p14:tracePt t="48460" x="2606675" y="6227763"/>
          <p14:tracePt t="48467" x="2551113" y="6211888"/>
          <p14:tracePt t="48474" x="2511425" y="6203950"/>
          <p14:tracePt t="48482" x="2463800" y="6188075"/>
          <p14:tracePt t="48490" x="2447925" y="6180138"/>
          <p14:tracePt t="48545" x="2447925" y="6172200"/>
          <p14:tracePt t="48554" x="2447925" y="6164263"/>
          <p14:tracePt t="48560" x="2455863" y="6140450"/>
          <p14:tracePt t="48567" x="2479675" y="6092825"/>
          <p14:tracePt t="48576" x="2495550" y="6076950"/>
          <p14:tracePt t="48583" x="2527300" y="6037263"/>
          <p14:tracePt t="48592" x="2566988" y="5995988"/>
          <p14:tracePt t="48599" x="2662238" y="5908675"/>
          <p14:tracePt t="48607" x="2717800" y="5861050"/>
          <p14:tracePt t="48612" x="2790825" y="5805488"/>
          <p14:tracePt t="48623" x="2941638" y="5710238"/>
          <p14:tracePt t="48628" x="3197225" y="5565775"/>
          <p14:tracePt t="48637" x="3403600" y="5462588"/>
          <p14:tracePt t="48645" x="3619500" y="5351463"/>
          <p14:tracePt t="48652" x="3890963" y="5199063"/>
          <p14:tracePt t="48660" x="4225925" y="5032375"/>
          <p14:tracePt t="48668" x="4479925" y="4911725"/>
          <p14:tracePt t="48676" x="4703763" y="4800600"/>
          <p14:tracePt t="48683" x="5078413" y="4624388"/>
          <p14:tracePt t="48692" x="5284788" y="4537075"/>
          <p14:tracePt t="48699" x="5532438" y="4425950"/>
          <p14:tracePt t="48705" x="5883275" y="4291013"/>
          <p14:tracePt t="48712" x="6051550" y="4217988"/>
          <p14:tracePt t="48721" x="6273800" y="4130675"/>
          <p14:tracePt t="48729" x="6434138" y="4051300"/>
          <p14:tracePt t="48737" x="6616700" y="3971925"/>
          <p14:tracePt t="48745" x="6719888" y="3930650"/>
          <p14:tracePt t="48754" x="6777038" y="3906838"/>
          <p14:tracePt t="48761" x="6864350" y="3859213"/>
          <p14:tracePt t="48767" x="6911975" y="3843338"/>
          <p14:tracePt t="48775" x="6943725" y="3827463"/>
          <p14:tracePt t="48784" x="6983413" y="3819525"/>
          <p14:tracePt t="48792" x="6991350" y="3811588"/>
          <p14:tracePt t="48800" x="6999288" y="3811588"/>
          <p14:tracePt t="48807" x="7007225" y="3803650"/>
          <p14:tracePt t="48821" x="7015163" y="3803650"/>
          <p14:tracePt t="48868" x="7031038" y="3795713"/>
          <p14:tracePt t="48876" x="7054850" y="3787775"/>
          <p14:tracePt t="48884" x="7086600" y="3779838"/>
          <p14:tracePt t="48892" x="7110413" y="3763963"/>
          <p14:tracePt t="48900" x="7135813" y="3763963"/>
          <p14:tracePt t="48907" x="7183438" y="3740150"/>
          <p14:tracePt t="48913" x="7223125" y="3724275"/>
          <p14:tracePt t="48921" x="7246938" y="3692525"/>
          <p14:tracePt t="48929" x="7262813" y="3684588"/>
          <p14:tracePt t="48938" x="7302500" y="3629025"/>
          <p14:tracePt t="48946" x="7326313" y="3587750"/>
          <p14:tracePt t="48955" x="7358063" y="3532188"/>
          <p14:tracePt t="48960" x="7381875" y="3444875"/>
          <p14:tracePt t="48967" x="7389813" y="3405188"/>
          <p14:tracePt t="48976" x="7397750" y="3357563"/>
          <p14:tracePt t="48984" x="7405688" y="3309938"/>
          <p14:tracePt t="48993" x="7405688" y="3244850"/>
          <p14:tracePt t="48999" x="7405688" y="3197225"/>
          <p14:tracePt t="49007" x="7405688" y="3149600"/>
          <p14:tracePt t="49013" x="7405688" y="3101975"/>
          <p14:tracePt t="49021" x="7397750" y="3014663"/>
          <p14:tracePt t="49029" x="7397750" y="2990850"/>
          <p14:tracePt t="49038" x="7397750" y="2974975"/>
          <p14:tracePt t="49056" x="7397750" y="2967038"/>
          <p14:tracePt t="49161" x="7389813" y="2967038"/>
          <p14:tracePt t="49171" x="7366000" y="2974975"/>
          <p14:tracePt t="49177" x="7342188" y="2982913"/>
          <p14:tracePt t="49191" x="7334250" y="2990850"/>
          <p14:tracePt t="49199" x="7326313" y="3006725"/>
          <p14:tracePt t="49208" x="7326313" y="3014663"/>
          <p14:tracePt t="49215" x="7326313" y="3030538"/>
          <p14:tracePt t="49223" x="7318375" y="3046413"/>
          <p14:tracePt t="49229" x="7302500" y="3078163"/>
          <p14:tracePt t="49237" x="7294563" y="3094038"/>
          <p14:tracePt t="49245" x="7278688" y="3109913"/>
          <p14:tracePt t="49254" x="7278688" y="3117850"/>
          <p14:tracePt t="49261" x="7278688" y="3125788"/>
          <p14:tracePt t="49270" x="7278688" y="3133725"/>
          <p14:tracePt t="49277" x="7270750" y="3133725"/>
          <p14:tracePt t="49299" x="7270750" y="3141663"/>
          <p14:tracePt t="49483" x="7270750" y="3133725"/>
          <p14:tracePt t="49491" x="7270750" y="3125788"/>
          <p14:tracePt t="49499" x="7278688" y="3109913"/>
          <p14:tracePt t="49507" x="7294563" y="3094038"/>
          <p14:tracePt t="49516" x="7302500" y="3070225"/>
          <p14:tracePt t="49523" x="7310438" y="3038475"/>
          <p14:tracePt t="49529" x="7326313" y="3014663"/>
          <p14:tracePt t="49539" x="7326313" y="2998788"/>
          <p14:tracePt t="49545" x="7334250" y="2982913"/>
          <p14:tracePt t="49556" x="7342188" y="2967038"/>
          <p14:tracePt t="49561" x="7350125" y="2951163"/>
          <p14:tracePt t="49570" x="7350125" y="2943225"/>
          <p14:tracePt t="49575" x="7350125" y="2935288"/>
          <p14:tracePt t="49583" x="7358063" y="2909888"/>
          <p14:tracePt t="49592" x="7366000" y="2901950"/>
          <p14:tracePt t="49608" x="7366000" y="2894013"/>
          <p14:tracePt t="49724" x="7381875" y="2886075"/>
          <p14:tracePt t="49732" x="7397750" y="2878138"/>
          <p14:tracePt t="49739" x="7421563" y="2870200"/>
          <p14:tracePt t="49745" x="7437438" y="2862263"/>
          <p14:tracePt t="49755" x="7445375" y="2854325"/>
          <p14:tracePt t="49761" x="7453313" y="2854325"/>
          <p14:tracePt t="49777" x="7461250" y="2854325"/>
          <p14:tracePt t="49891" x="7477125" y="2854325"/>
          <p14:tracePt t="49899" x="7502525" y="2854325"/>
          <p14:tracePt t="49907" x="7534275" y="2854325"/>
          <p14:tracePt t="49916" x="7613650" y="2854325"/>
          <p14:tracePt t="49923" x="7661275" y="2854325"/>
          <p14:tracePt t="49932" x="7724775" y="2854325"/>
          <p14:tracePt t="49939" x="7772400" y="2854325"/>
          <p14:tracePt t="49945" x="7869238" y="2854325"/>
          <p14:tracePt t="49955" x="7900988" y="2854325"/>
          <p14:tracePt t="49960" x="7972425" y="2846388"/>
          <p14:tracePt t="49968" x="8020050" y="2830513"/>
          <p14:tracePt t="49977" x="8075613" y="2822575"/>
          <p14:tracePt t="49985" x="8123238" y="2806700"/>
          <p14:tracePt t="49992" x="8154988" y="2790825"/>
          <p14:tracePt t="49998" x="8178800" y="2774950"/>
          <p14:tracePt t="50008" x="8194675" y="2759075"/>
          <p14:tracePt t="50014" x="8202613" y="2751138"/>
          <p14:tracePt t="50023" x="8210550" y="2743200"/>
          <p14:tracePt t="50031" x="8218488" y="2735263"/>
          <p14:tracePt t="50039" x="8218488" y="2727325"/>
          <p14:tracePt t="50054" x="8218488" y="2719388"/>
          <p14:tracePt t="50061" x="8226425" y="2719388"/>
          <p14:tracePt t="50123" x="8226425" y="2735263"/>
          <p14:tracePt t="50131" x="8226425" y="2774950"/>
          <p14:tracePt t="50139" x="8226425" y="2806700"/>
          <p14:tracePt t="50145" x="8226425" y="2830513"/>
          <p14:tracePt t="50154" x="8243888" y="2862263"/>
          <p14:tracePt t="50161" x="8251825" y="2901950"/>
          <p14:tracePt t="50169" x="8267700" y="2919413"/>
          <p14:tracePt t="50178" x="8275638" y="2935288"/>
          <p14:tracePt t="50186" x="8291513" y="2951163"/>
          <p14:tracePt t="50361" x="8299450" y="2951163"/>
          <p14:tracePt t="50369" x="8307388" y="2943225"/>
          <p14:tracePt t="50378" x="8323263" y="2943225"/>
          <p14:tracePt t="50386" x="8339138" y="2935288"/>
          <p14:tracePt t="50394" x="8347075" y="2927350"/>
          <p14:tracePt t="50402" x="8362950" y="2919413"/>
          <p14:tracePt t="50408" x="8386763" y="2909888"/>
          <p14:tracePt t="50424" x="8402638" y="2901950"/>
          <p14:tracePt t="50431" x="8402638" y="2894013"/>
          <p14:tracePt t="50438" x="8410575" y="2894013"/>
          <p14:tracePt t="50446" x="8410575" y="2886075"/>
          <p14:tracePt t="50452" x="8418513" y="2862263"/>
          <p14:tracePt t="50460" x="8426450" y="2838450"/>
          <p14:tracePt t="50468" x="8442325" y="2814638"/>
          <p14:tracePt t="50476" x="8442325" y="2759075"/>
          <p14:tracePt t="50484" x="8442325" y="2743200"/>
          <p14:tracePt t="50492" x="8442325" y="2719388"/>
          <p14:tracePt t="50498" x="8442325" y="2695575"/>
          <p14:tracePt t="50507" x="8442325" y="2687638"/>
          <p14:tracePt t="50515" x="8442325" y="2679700"/>
          <p14:tracePt t="50631" x="8426450" y="2679700"/>
          <p14:tracePt t="50639" x="8418513" y="2687638"/>
          <p14:tracePt t="50647" x="8402638" y="2695575"/>
          <p14:tracePt t="50655" x="8402638" y="2703513"/>
          <p14:tracePt t="50661" x="8402638" y="2711450"/>
          <p14:tracePt t="50668" x="8394700" y="2711450"/>
          <p14:tracePt t="50677" x="8394700" y="2727325"/>
          <p14:tracePt t="50693" x="8386763" y="2735263"/>
          <p14:tracePt t="50701" x="8378825" y="2743200"/>
          <p14:tracePt t="50710" x="8370888" y="2759075"/>
          <p14:tracePt t="50717" x="8362950" y="2767013"/>
          <p14:tracePt t="50723" x="8355013" y="2774950"/>
          <p14:tracePt t="50732" x="8339138" y="2798763"/>
          <p14:tracePt t="50740" x="8331200" y="2814638"/>
          <p14:tracePt t="50747" x="8315325" y="2830513"/>
          <p14:tracePt t="50756" x="8307388" y="2846388"/>
          <p14:tracePt t="50762" x="8291513" y="2870200"/>
          <p14:tracePt t="50768" x="8291513" y="2886075"/>
          <p14:tracePt t="50776" x="8283575" y="2901950"/>
          <p14:tracePt t="50785" x="8275638" y="2909888"/>
          <p14:tracePt t="50792" x="8275638" y="2927350"/>
          <p14:tracePt t="50800" x="8275638" y="2943225"/>
          <p14:tracePt t="50809" x="8267700" y="2943225"/>
          <p14:tracePt t="50814" x="8267700" y="2951163"/>
          <p14:tracePt t="50823" x="8267700" y="2959100"/>
          <p14:tracePt t="50831" x="8259763" y="2959100"/>
          <p14:tracePt t="50839" x="8259763" y="2967038"/>
          <p14:tracePt t="50847" x="8259763" y="2974975"/>
          <p14:tracePt t="50863" x="8251825" y="2982913"/>
          <p14:tracePt t="50869" x="8243888" y="2990850"/>
          <p14:tracePt t="50878" x="8235950" y="2998788"/>
          <p14:tracePt t="50885" x="8218488" y="3006725"/>
          <p14:tracePt t="50894" x="8178800" y="3014663"/>
          <p14:tracePt t="50901" x="8147050" y="3038475"/>
          <p14:tracePt t="50911" x="8075613" y="3062288"/>
          <p14:tracePt t="50917" x="8027988" y="3078163"/>
          <p14:tracePt t="50924" x="7924800" y="3117850"/>
          <p14:tracePt t="50931" x="7724775" y="3181350"/>
          <p14:tracePt t="50940" x="7589838" y="3221038"/>
          <p14:tracePt t="50947" x="7350125" y="3286125"/>
          <p14:tracePt t="50957" x="7126288" y="3381375"/>
          <p14:tracePt t="50973" x="6664325" y="3548063"/>
          <p14:tracePt t="50977" x="6434138" y="3660775"/>
          <p14:tracePt t="50985" x="6186488" y="3771900"/>
          <p14:tracePt t="50993" x="5962650" y="3859213"/>
          <p14:tracePt t="51001" x="5756275" y="3963988"/>
          <p14:tracePt t="51010" x="5508625" y="4075113"/>
          <p14:tracePt t="51015" x="5260975" y="4170363"/>
          <p14:tracePt t="51026" x="5046663" y="4233863"/>
          <p14:tracePt t="51031" x="4822825" y="4314825"/>
          <p14:tracePt t="51040" x="4503738" y="4402138"/>
          <p14:tracePt t="51047" x="4241800" y="4465638"/>
          <p14:tracePt t="51056" x="3954463" y="4568825"/>
          <p14:tracePt t="51063" x="3587750" y="4673600"/>
          <p14:tracePt t="51069" x="3284538" y="4776788"/>
          <p14:tracePt t="51078" x="3013075" y="4887913"/>
          <p14:tracePt t="51085" x="2790825" y="4984750"/>
          <p14:tracePt t="51094" x="2693988" y="5024438"/>
          <p14:tracePt t="51101" x="2511425" y="5119688"/>
          <p14:tracePt t="51111" x="2408238" y="5183188"/>
          <p14:tracePt t="51117" x="2335213" y="5230813"/>
          <p14:tracePt t="51124" x="2287588" y="5262563"/>
          <p14:tracePt t="51131" x="2255838" y="5286375"/>
          <p14:tracePt t="51140" x="2239963" y="5302250"/>
          <p14:tracePt t="51147" x="2232025" y="5319713"/>
          <p14:tracePt t="51156" x="2216150" y="5327650"/>
          <p14:tracePt t="51163" x="2216150" y="5343525"/>
          <p14:tracePt t="51171" x="2208213" y="5359400"/>
          <p14:tracePt t="51186" x="2208213" y="5375275"/>
          <p14:tracePt t="51194" x="2208213" y="5383213"/>
          <p14:tracePt t="51202" x="2208213" y="5391150"/>
          <p14:tracePt t="51209" x="2208213" y="5399088"/>
          <p14:tracePt t="51339" x="2216150" y="5399088"/>
          <p14:tracePt t="51347" x="2239963" y="5399088"/>
          <p14:tracePt t="51356" x="2279650" y="5399088"/>
          <p14:tracePt t="51363" x="2335213" y="5375275"/>
          <p14:tracePt t="51372" x="2408238" y="5359400"/>
          <p14:tracePt t="51380" x="2519363" y="5310188"/>
          <p14:tracePt t="51385" x="2598738" y="5270500"/>
          <p14:tracePt t="51394" x="2678113" y="5230813"/>
          <p14:tracePt t="51401" x="2751138" y="5183188"/>
          <p14:tracePt t="51411" x="2854325" y="5119688"/>
          <p14:tracePt t="51417" x="2909888" y="5080000"/>
          <p14:tracePt t="51427" x="2965450" y="5040313"/>
          <p14:tracePt t="51433" x="3013075" y="4992688"/>
          <p14:tracePt t="51440" x="3052763" y="4951413"/>
          <p14:tracePt t="51447" x="3068638" y="4927600"/>
          <p14:tracePt t="51457" x="3125788" y="4879975"/>
          <p14:tracePt t="51463" x="3157538" y="4848225"/>
          <p14:tracePt t="51473" x="3197225" y="4808538"/>
          <p14:tracePt t="51479" x="3236913" y="4776788"/>
          <p14:tracePt t="51485" x="3276600" y="4760913"/>
          <p14:tracePt t="51494" x="3332163" y="4713288"/>
          <p14:tracePt t="51501" x="3379788" y="4689475"/>
          <p14:tracePt t="51510" x="3484563" y="4624388"/>
          <p14:tracePt t="51517" x="3595688" y="4560888"/>
          <p14:tracePt t="51525" x="3730625" y="4489450"/>
          <p14:tracePt t="51531" x="3802063" y="4449763"/>
          <p14:tracePt t="51540" x="4002088" y="4346575"/>
          <p14:tracePt t="51546" x="4121150" y="4281488"/>
          <p14:tracePt t="51556" x="4217988" y="4241800"/>
          <p14:tracePt t="51563" x="4352925" y="4178300"/>
          <p14:tracePt t="51571" x="4551363" y="4106863"/>
          <p14:tracePt t="51577" x="4664075" y="4067175"/>
          <p14:tracePt t="51585" x="4751388" y="4043363"/>
          <p14:tracePt t="51594" x="4814888" y="4035425"/>
          <p14:tracePt t="51601" x="4910138" y="4011613"/>
          <p14:tracePt t="51610" x="4967288" y="4003675"/>
          <p14:tracePt t="51617" x="5062538" y="4003675"/>
          <p14:tracePt t="51625" x="5118100" y="4003675"/>
          <p14:tracePt t="51631" x="5221288" y="4019550"/>
          <p14:tracePt t="51640" x="5300663" y="4035425"/>
          <p14:tracePt t="51647" x="5365750" y="4051300"/>
          <p14:tracePt t="51657" x="5445125" y="4075113"/>
          <p14:tracePt t="51663" x="5595938" y="4106863"/>
          <p14:tracePt t="51672" x="5700713" y="4122738"/>
          <p14:tracePt t="51680" x="5795963" y="4138613"/>
          <p14:tracePt t="51687" x="5994400" y="4178300"/>
          <p14:tracePt t="51694" x="6075363" y="4186238"/>
          <p14:tracePt t="51700" x="6234113" y="4194175"/>
          <p14:tracePt t="51710" x="6353175" y="4202113"/>
          <p14:tracePt t="51717" x="6384925" y="4202113"/>
          <p14:tracePt t="51725" x="6505575" y="4202113"/>
          <p14:tracePt t="51733" x="6577013" y="4202113"/>
          <p14:tracePt t="51740" x="6664325" y="4202113"/>
          <p14:tracePt t="51747" x="6719888" y="4194175"/>
          <p14:tracePt t="51756" x="6784975" y="4178300"/>
          <p14:tracePt t="51763" x="6832600" y="4170363"/>
          <p14:tracePt t="51771" x="6888163" y="4154488"/>
          <p14:tracePt t="51779" x="6927850" y="4138613"/>
          <p14:tracePt t="51785" x="7007225" y="4122738"/>
          <p14:tracePt t="51794" x="7062788" y="4098925"/>
          <p14:tracePt t="51801" x="7110413" y="4090988"/>
          <p14:tracePt t="51811" x="7151688" y="4075113"/>
          <p14:tracePt t="51817" x="7215188" y="4051300"/>
          <p14:tracePt t="51827" x="7254875" y="4035425"/>
          <p14:tracePt t="51832" x="7326313" y="4003675"/>
          <p14:tracePt t="51839" x="7381875" y="3979863"/>
          <p14:tracePt t="51846" x="7413625" y="3948113"/>
          <p14:tracePt t="51855" x="7445375" y="3922713"/>
          <p14:tracePt t="51862" x="7461250" y="3906838"/>
          <p14:tracePt t="51870" x="7477125" y="3890963"/>
          <p14:tracePt t="51878" x="7493000" y="3867150"/>
          <p14:tracePt t="51884" x="7502525" y="3851275"/>
          <p14:tracePt t="51893" x="7518400" y="3835400"/>
          <p14:tracePt t="51901" x="7526338" y="3819525"/>
          <p14:tracePt t="51910" x="7534275" y="3795713"/>
          <p14:tracePt t="51916" x="7534275" y="3779838"/>
          <p14:tracePt t="51925" x="7550150" y="3756025"/>
          <p14:tracePt t="51933" x="7558088" y="3740150"/>
          <p14:tracePt t="51943" x="7566025" y="3716338"/>
          <p14:tracePt t="51946" x="7581900" y="3692525"/>
          <p14:tracePt t="51955" x="7597775" y="3668713"/>
          <p14:tracePt t="51963" x="7605713" y="3652838"/>
          <p14:tracePt t="51971" x="7621588" y="3629025"/>
          <p14:tracePt t="51979" x="7621588" y="3605213"/>
          <p14:tracePt t="51987" x="7637463" y="3571875"/>
          <p14:tracePt t="51996" x="7653338" y="3556000"/>
          <p14:tracePt t="52001" x="7653338" y="3540125"/>
          <p14:tracePt t="52009" x="7669213" y="3516313"/>
          <p14:tracePt t="52017" x="7669213" y="3508375"/>
          <p14:tracePt t="52025" x="7669213" y="3500438"/>
          <p14:tracePt t="52033" x="7669213" y="3492500"/>
          <p14:tracePt t="52047" x="7669213" y="3484563"/>
          <p14:tracePt t="52271" x="7669213" y="3500438"/>
          <p14:tracePt t="52279" x="7669213" y="3532188"/>
          <p14:tracePt t="52287" x="7669213" y="3587750"/>
          <p14:tracePt t="52296" x="7669213" y="3629025"/>
          <p14:tracePt t="52301" x="7669213" y="3684588"/>
          <p14:tracePt t="52310" x="7669213" y="3740150"/>
          <p14:tracePt t="52317" x="7669213" y="3787775"/>
          <p14:tracePt t="52326" x="7669213" y="3811588"/>
          <p14:tracePt t="52333" x="7669213" y="3835400"/>
          <p14:tracePt t="52349" x="7669213" y="3843338"/>
          <p14:tracePt t="52433" x="7669213" y="3835400"/>
          <p14:tracePt t="52441" x="7669213" y="3811588"/>
          <p14:tracePt t="52449" x="7669213" y="3779838"/>
          <p14:tracePt t="52458" x="7669213" y="3732213"/>
          <p14:tracePt t="52463" x="7669213" y="3692525"/>
          <p14:tracePt t="52471" x="7661275" y="3668713"/>
          <p14:tracePt t="52480" x="7653338" y="3613150"/>
          <p14:tracePt t="52487" x="7637463" y="3540125"/>
          <p14:tracePt t="52495" x="7621588" y="3500438"/>
          <p14:tracePt t="52503" x="7621588" y="3476625"/>
          <p14:tracePt t="52509" x="7605713" y="3421063"/>
          <p14:tracePt t="52517" x="7589838" y="3381375"/>
          <p14:tracePt t="52525" x="7581900" y="3341688"/>
          <p14:tracePt t="52533" x="7573963" y="3302000"/>
          <p14:tracePt t="52542" x="7558088" y="3228975"/>
          <p14:tracePt t="52549" x="7550150" y="3197225"/>
          <p14:tracePt t="52556" x="7534275" y="3141663"/>
          <p14:tracePt t="52564" x="7534275" y="3109913"/>
          <p14:tracePt t="52571" x="7526338" y="3070225"/>
          <p14:tracePt t="52580" x="7518400" y="3038475"/>
          <p14:tracePt t="52587" x="7510463" y="2990850"/>
          <p14:tracePt t="52596" x="7502525" y="2959100"/>
          <p14:tracePt t="52603" x="7502525" y="2927350"/>
          <p14:tracePt t="52609" x="7493000" y="2894013"/>
          <p14:tracePt t="52617" x="7493000" y="2878138"/>
          <p14:tracePt t="52625" x="7485063" y="2854325"/>
          <p14:tracePt t="52633" x="7485063" y="2838450"/>
          <p14:tracePt t="52642" x="7485063" y="2822575"/>
          <p14:tracePt t="52649" x="7485063" y="2814638"/>
          <p14:tracePt t="53057" x="7485063" y="2822575"/>
          <p14:tracePt t="53065" x="7485063" y="2830513"/>
          <p14:tracePt t="53081" x="7485063" y="2838450"/>
          <p14:tracePt t="53087" x="7493000" y="2838450"/>
          <p14:tracePt t="53096" x="7493000" y="2846388"/>
          <p14:tracePt t="53103" x="7502525" y="2854325"/>
          <p14:tracePt t="53127" x="7502525" y="2862263"/>
          <p14:tracePt t="53428" x="7502525" y="2870200"/>
          <p14:tracePt t="53435" x="7502525" y="2886075"/>
          <p14:tracePt t="53443" x="7502525" y="2901950"/>
          <p14:tracePt t="53449" x="7502525" y="2909888"/>
          <p14:tracePt t="53460" x="7502525" y="2927350"/>
          <p14:tracePt t="53466" x="7510463" y="2951163"/>
          <p14:tracePt t="53472" x="7510463" y="2974975"/>
          <p14:tracePt t="53480" x="7518400" y="2990850"/>
          <p14:tracePt t="53486" x="7518400" y="2998788"/>
          <p14:tracePt t="53496" x="7518400" y="3006725"/>
          <p14:tracePt t="53502" x="7526338" y="3014663"/>
          <p14:tracePt t="53511" x="7526338" y="3022600"/>
          <p14:tracePt t="53666" x="7534275" y="3022600"/>
          <p14:tracePt t="53673" x="7534275" y="3006725"/>
          <p14:tracePt t="53681" x="7550150" y="2990850"/>
          <p14:tracePt t="53689" x="7558088" y="2967038"/>
          <p14:tracePt t="53697" x="7566025" y="2943225"/>
          <p14:tracePt t="53703" x="7573963" y="2927350"/>
          <p14:tracePt t="53713" x="7581900" y="2901950"/>
          <p14:tracePt t="53719" x="7589838" y="2878138"/>
          <p14:tracePt t="53727" x="7605713" y="2838450"/>
          <p14:tracePt t="53735" x="7613650" y="2814638"/>
          <p14:tracePt t="53743" x="7613650" y="2790825"/>
          <p14:tracePt t="53749" x="7613650" y="2759075"/>
          <p14:tracePt t="53760" x="7621588" y="2727325"/>
          <p14:tracePt t="53765" x="7621588" y="2703513"/>
          <p14:tracePt t="53773" x="7621588" y="2687638"/>
          <p14:tracePt t="53781" x="7621588" y="2679700"/>
          <p14:tracePt t="53789" x="7621588" y="2663825"/>
          <p14:tracePt t="53957" x="7621588" y="2679700"/>
          <p14:tracePt t="53966" x="7621588" y="2703513"/>
          <p14:tracePt t="53973" x="7621588" y="2735263"/>
          <p14:tracePt t="53982" x="7621588" y="2767013"/>
          <p14:tracePt t="53989" x="7613650" y="2814638"/>
          <p14:tracePt t="53998" x="7605713" y="2862263"/>
          <p14:tracePt t="54003" x="7597775" y="2927350"/>
          <p14:tracePt t="54013" x="7581900" y="2967038"/>
          <p14:tracePt t="54019" x="7573963" y="3046413"/>
          <p14:tracePt t="54027" x="7566025" y="3094038"/>
          <p14:tracePt t="54035" x="7558088" y="3189288"/>
          <p14:tracePt t="54042" x="7558088" y="3236913"/>
          <p14:tracePt t="54049" x="7550150" y="3302000"/>
          <p14:tracePt t="54057" x="7550150" y="3349625"/>
          <p14:tracePt t="54065" x="7542213" y="3413125"/>
          <p14:tracePt t="54073" x="7534275" y="3444875"/>
          <p14:tracePt t="54080" x="7526338" y="3492500"/>
          <p14:tracePt t="54089" x="7526338" y="3508375"/>
          <p14:tracePt t="54097" x="7518400" y="3532188"/>
          <p14:tracePt t="54103" x="7518400" y="3540125"/>
          <p14:tracePt t="54113" x="7510463" y="3556000"/>
          <p14:tracePt t="54259" x="7510463" y="3532188"/>
          <p14:tracePt t="54265" x="7510463" y="3508375"/>
          <p14:tracePt t="54273" x="7510463" y="3484563"/>
          <p14:tracePt t="54282" x="7510463" y="3452813"/>
          <p14:tracePt t="54289" x="7510463" y="3421063"/>
          <p14:tracePt t="54298" x="7493000" y="3373438"/>
          <p14:tracePt t="54305" x="7477125" y="3341688"/>
          <p14:tracePt t="54314" x="7461250" y="3294063"/>
          <p14:tracePt t="54319" x="7429500" y="3213100"/>
          <p14:tracePt t="54328" x="7405688" y="3157538"/>
          <p14:tracePt t="54335" x="7389813" y="3133725"/>
          <p14:tracePt t="54344" x="7373938" y="3101975"/>
          <p14:tracePt t="54351" x="7373938" y="3086100"/>
          <p14:tracePt t="54360" x="7366000" y="3086100"/>
          <p14:tracePt t="54365" x="7366000" y="3078163"/>
          <p14:tracePt t="54459" x="7366000" y="3086100"/>
          <p14:tracePt t="54465" x="7366000" y="3109913"/>
          <p14:tracePt t="54473" x="7366000" y="3141663"/>
          <p14:tracePt t="54482" x="7366000" y="3173413"/>
          <p14:tracePt t="54489" x="7373938" y="3197225"/>
          <p14:tracePt t="54498" x="7381875" y="3244850"/>
          <p14:tracePt t="54514" x="7389813" y="3262313"/>
          <p14:tracePt t="54519" x="7397750" y="3262313"/>
          <p14:tracePt t="54714" x="7397750" y="3270250"/>
          <p14:tracePt t="54721" x="7397750" y="3278188"/>
          <p14:tracePt t="54729" x="7397750" y="3286125"/>
          <p14:tracePt t="54735" x="7397750" y="3294063"/>
          <p14:tracePt t="54745" x="7389813" y="3294063"/>
          <p14:tracePt t="54751" x="7389813" y="3302000"/>
          <p14:tracePt t="54852" x="7405688" y="3278188"/>
          <p14:tracePt t="54860" x="7421563" y="3244850"/>
          <p14:tracePt t="54867" x="7429500" y="3221038"/>
          <p14:tracePt t="54876" x="7453313" y="3189288"/>
          <p14:tracePt t="54883" x="7461250" y="3173413"/>
          <p14:tracePt t="54889" x="7477125" y="3133725"/>
          <p14:tracePt t="54898" x="7502525" y="3086100"/>
          <p14:tracePt t="54904" x="7518400" y="3038475"/>
          <p14:tracePt t="54913" x="7526338" y="3006725"/>
          <p14:tracePt t="54921" x="7526338" y="2982913"/>
          <p14:tracePt t="54930" x="7534275" y="2951163"/>
          <p14:tracePt t="54935" x="7534275" y="2919413"/>
          <p14:tracePt t="54945" x="7534275" y="2901950"/>
          <p14:tracePt t="54959" x="7534275" y="2878138"/>
          <p14:tracePt t="55205" x="7534275" y="2870200"/>
          <p14:tracePt t="55213" x="7558088" y="2870200"/>
          <p14:tracePt t="55221" x="7573963" y="2862263"/>
          <p14:tracePt t="55230" x="7589838" y="2854325"/>
          <p14:tracePt t="55237" x="7613650" y="2854325"/>
          <p14:tracePt t="55245" x="7637463" y="2846388"/>
          <p14:tracePt t="55251" x="7661275" y="2846388"/>
          <p14:tracePt t="55261" x="7685088" y="2846388"/>
          <p14:tracePt t="55267" x="7708900" y="2846388"/>
          <p14:tracePt t="55277" x="7724775" y="2846388"/>
          <p14:tracePt t="55283" x="7740650" y="2846388"/>
          <p14:tracePt t="55292" x="7756525" y="2846388"/>
          <p14:tracePt t="55298" x="7772400" y="2846388"/>
          <p14:tracePt t="55305" x="7780338" y="2846388"/>
          <p14:tracePt t="57193" x="7764463" y="2854325"/>
          <p14:tracePt t="57201" x="7716838" y="2894013"/>
          <p14:tracePt t="57207" x="7661275" y="2935288"/>
          <p14:tracePt t="57215" x="7613650" y="2967038"/>
          <p14:tracePt t="57223" x="7581900" y="2982913"/>
          <p14:tracePt t="57234" x="7477125" y="3062288"/>
          <p14:tracePt t="57239" x="7421563" y="3109913"/>
          <p14:tracePt t="57247" x="7358063" y="3157538"/>
          <p14:tracePt t="57255" x="7310438" y="3205163"/>
          <p14:tracePt t="57262" x="7262813" y="3244850"/>
          <p14:tracePt t="57269" x="7199313" y="3294063"/>
          <p14:tracePt t="57279" x="7151688" y="3333750"/>
          <p14:tracePt t="57285" x="7118350" y="3373438"/>
          <p14:tracePt t="57293" x="7094538" y="3405188"/>
          <p14:tracePt t="57302" x="7070725" y="3421063"/>
          <p14:tracePt t="57309" x="7054850" y="3452813"/>
          <p14:tracePt t="57318" x="7038975" y="3468688"/>
          <p14:tracePt t="57323" x="7007225" y="3508375"/>
          <p14:tracePt t="57332" x="6967538" y="3548063"/>
          <p14:tracePt t="57339" x="6935788" y="3595688"/>
          <p14:tracePt t="57347" x="6904038" y="3652838"/>
          <p14:tracePt t="57355" x="6880225" y="3692525"/>
          <p14:tracePt t="57361" x="6856413" y="3748088"/>
          <p14:tracePt t="57369" x="6832600" y="3803650"/>
          <p14:tracePt t="57377" x="6792913" y="3883025"/>
          <p14:tracePt t="57385" x="6777038" y="3922713"/>
          <p14:tracePt t="57395" x="6777038" y="3963988"/>
          <p14:tracePt t="57402" x="6759575" y="4003675"/>
          <p14:tracePt t="57407" x="6751638" y="4043363"/>
          <p14:tracePt t="57417" x="6751638" y="4059238"/>
          <p14:tracePt t="57423" x="6743700" y="4083050"/>
          <p14:tracePt t="57431" x="6735763" y="4114800"/>
          <p14:tracePt t="57439" x="6727825" y="4138613"/>
          <p14:tracePt t="57449" x="6727825" y="4178300"/>
          <p14:tracePt t="57455" x="6719888" y="4202113"/>
          <p14:tracePt t="57462" x="6711950" y="4233863"/>
          <p14:tracePt t="57469" x="6704013" y="4257675"/>
          <p14:tracePt t="57477" x="6696075" y="4298950"/>
          <p14:tracePt t="57485" x="6688138" y="4322763"/>
          <p14:tracePt t="57493" x="6688138" y="4346575"/>
          <p14:tracePt t="57501" x="6688138" y="4354513"/>
          <p14:tracePt t="57509" x="6688138" y="4370388"/>
          <p14:tracePt t="57515" x="6688138" y="4378325"/>
          <p14:tracePt t="57523" x="6688138" y="4394200"/>
          <p14:tracePt t="57539" x="6688138" y="44021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684088" y="30654"/>
            <a:ext cx="3459911" cy="48613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3000" b="1" dirty="0">
                <a:latin typeface="AR CENA" panose="02000000000000000000" pitchFamily="2" charset="0"/>
                <a:cs typeface="Calibri" pitchFamily="34" charset="0"/>
              </a:rPr>
              <a:t>Phonon Sensors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05450" y="3265713"/>
            <a:ext cx="3459911" cy="2690391"/>
            <a:chOff x="3216" y="340"/>
            <a:chExt cx="2304" cy="196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16" y="340"/>
              <a:ext cx="2304" cy="1964"/>
              <a:chOff x="3216" y="340"/>
              <a:chExt cx="2544" cy="2540"/>
            </a:xfrm>
          </p:grpSpPr>
          <p:pic>
            <p:nvPicPr>
              <p:cNvPr id="2992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16" y="340"/>
                <a:ext cx="2544" cy="2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922" name="Line 6"/>
              <p:cNvSpPr>
                <a:spLocks noChangeShapeType="1"/>
              </p:cNvSpPr>
              <p:nvPr/>
            </p:nvSpPr>
            <p:spPr bwMode="auto">
              <a:xfrm flipH="1">
                <a:off x="3552" y="2208"/>
                <a:ext cx="81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3" name="Line 7"/>
              <p:cNvSpPr>
                <a:spLocks noChangeShapeType="1"/>
              </p:cNvSpPr>
              <p:nvPr/>
            </p:nvSpPr>
            <p:spPr bwMode="auto">
              <a:xfrm>
                <a:off x="4368" y="2208"/>
                <a:ext cx="0" cy="38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4" name="Line 8"/>
              <p:cNvSpPr>
                <a:spLocks noChangeShapeType="1"/>
              </p:cNvSpPr>
              <p:nvPr/>
            </p:nvSpPr>
            <p:spPr bwMode="auto">
              <a:xfrm>
                <a:off x="4512" y="1680"/>
                <a:ext cx="0" cy="9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5" name="Line 9"/>
              <p:cNvSpPr>
                <a:spLocks noChangeShapeType="1"/>
              </p:cNvSpPr>
              <p:nvPr/>
            </p:nvSpPr>
            <p:spPr bwMode="auto">
              <a:xfrm flipH="1">
                <a:off x="3552" y="1680"/>
                <a:ext cx="96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6" name="Line 10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0" cy="5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915" name="Text Box 11"/>
            <p:cNvSpPr txBox="1">
              <a:spLocks noChangeArrowheads="1"/>
            </p:cNvSpPr>
            <p:nvPr/>
          </p:nvSpPr>
          <p:spPr bwMode="auto">
            <a:xfrm>
              <a:off x="3485" y="1783"/>
              <a:ext cx="214" cy="192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" pitchFamily="18" charset="0"/>
                </a:rPr>
                <a:t>R</a:t>
              </a:r>
              <a:r>
                <a:rPr lang="en-US" sz="1400" b="0" baseline="-25000">
                  <a:latin typeface="Times" pitchFamily="18" charset="0"/>
                </a:rPr>
                <a:t>0</a:t>
              </a:r>
            </a:p>
          </p:txBody>
        </p:sp>
        <p:sp>
          <p:nvSpPr>
            <p:cNvPr id="29916" name="Text Box 12"/>
            <p:cNvSpPr txBox="1">
              <a:spLocks noChangeArrowheads="1"/>
            </p:cNvSpPr>
            <p:nvPr/>
          </p:nvSpPr>
          <p:spPr bwMode="auto">
            <a:xfrm rot="-5400000">
              <a:off x="3599" y="1458"/>
              <a:ext cx="259" cy="180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 dirty="0">
                  <a:latin typeface="Times" pitchFamily="18" charset="0"/>
                  <a:sym typeface="Symbol" pitchFamily="18" charset="2"/>
                </a:rPr>
                <a:t>R</a:t>
              </a:r>
            </a:p>
          </p:txBody>
        </p:sp>
        <p:sp>
          <p:nvSpPr>
            <p:cNvPr id="29917" name="Line 13"/>
            <p:cNvSpPr>
              <a:spLocks noChangeShapeType="1"/>
            </p:cNvSpPr>
            <p:nvPr/>
          </p:nvSpPr>
          <p:spPr bwMode="auto">
            <a:xfrm>
              <a:off x="4272" y="1968"/>
              <a:ext cx="9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18" name="Line 14"/>
            <p:cNvSpPr>
              <a:spLocks noChangeShapeType="1"/>
            </p:cNvSpPr>
            <p:nvPr/>
          </p:nvSpPr>
          <p:spPr bwMode="auto">
            <a:xfrm>
              <a:off x="4368" y="196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19" name="Text Box 15"/>
            <p:cNvSpPr txBox="1">
              <a:spLocks noChangeArrowheads="1"/>
            </p:cNvSpPr>
            <p:nvPr/>
          </p:nvSpPr>
          <p:spPr bwMode="auto">
            <a:xfrm>
              <a:off x="4464" y="1780"/>
              <a:ext cx="238" cy="192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" pitchFamily="18" charset="0"/>
                  <a:sym typeface="Symbol" pitchFamily="18" charset="2"/>
                </a:rPr>
                <a:t>T</a:t>
              </a:r>
            </a:p>
          </p:txBody>
        </p:sp>
        <p:sp>
          <p:nvSpPr>
            <p:cNvPr id="29920" name="Text Box 16"/>
            <p:cNvSpPr txBox="1">
              <a:spLocks noChangeArrowheads="1"/>
            </p:cNvSpPr>
            <p:nvPr/>
          </p:nvSpPr>
          <p:spPr bwMode="auto">
            <a:xfrm>
              <a:off x="4070" y="1921"/>
              <a:ext cx="207" cy="191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" pitchFamily="18" charset="0"/>
                </a:rPr>
                <a:t>T</a:t>
              </a:r>
              <a:r>
                <a:rPr lang="en-US" sz="1400" b="0" baseline="-25000">
                  <a:latin typeface="Times" pitchFamily="18" charset="0"/>
                </a:rPr>
                <a:t>0</a:t>
              </a:r>
            </a:p>
          </p:txBody>
        </p:sp>
      </p:grpSp>
      <p:pic>
        <p:nvPicPr>
          <p:cNvPr id="231" name="Content Placeholder 3" descr="sensor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86400" cy="4075180"/>
          </a:xfrm>
        </p:spPr>
      </p:pic>
      <p:sp>
        <p:nvSpPr>
          <p:cNvPr id="232" name="Text Box 230"/>
          <p:cNvSpPr txBox="1">
            <a:spLocks noChangeArrowheads="1"/>
          </p:cNvSpPr>
          <p:nvPr/>
        </p:nvSpPr>
        <p:spPr bwMode="auto">
          <a:xfrm>
            <a:off x="-12192" y="6022012"/>
            <a:ext cx="9220200" cy="92333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b="1" dirty="0"/>
              <a:t>Phonons are collected by superconducting Al fins (</a:t>
            </a:r>
            <a:r>
              <a:rPr lang="en-US" b="1" dirty="0">
                <a:sym typeface="Symbol" panose="05050102010706020507" pitchFamily="18" charset="2"/>
              </a:rPr>
              <a:t>=~</a:t>
            </a:r>
            <a:r>
              <a:rPr lang="en-US" b="1" dirty="0" err="1">
                <a:sym typeface="Symbol" panose="05050102010706020507" pitchFamily="18" charset="2"/>
              </a:rPr>
              <a:t>meV</a:t>
            </a:r>
            <a:r>
              <a:rPr lang="en-US" b="1" dirty="0">
                <a:sym typeface="Symbol" panose="05050102010706020507" pitchFamily="18" charset="2"/>
              </a:rPr>
              <a:t>)</a:t>
            </a:r>
            <a:r>
              <a:rPr lang="en-US" b="1" dirty="0"/>
              <a:t>, creating quasi particles that are then trapped by the W Transition Edge Sensors (TES), held in equilibrium between Normal and Super Conducting temp.  SQUIDs measure small change in current through sharp </a:t>
            </a:r>
            <a:r>
              <a:rPr lang="en-US" b="1" dirty="0">
                <a:sym typeface="Symbol" panose="05050102010706020507" pitchFamily="18" charset="2"/>
              </a:rPr>
              <a:t>R/T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742" y="3066537"/>
            <a:ext cx="5334000" cy="2929162"/>
            <a:chOff x="0" y="3201763"/>
            <a:chExt cx="5334000" cy="2929162"/>
          </a:xfrm>
        </p:grpSpPr>
        <p:grpSp>
          <p:nvGrpSpPr>
            <p:cNvPr id="4" name="Group 190"/>
            <p:cNvGrpSpPr>
              <a:grpSpLocks/>
            </p:cNvGrpSpPr>
            <p:nvPr/>
          </p:nvGrpSpPr>
          <p:grpSpPr bwMode="auto">
            <a:xfrm>
              <a:off x="0" y="4191000"/>
              <a:ext cx="5334000" cy="1939925"/>
              <a:chOff x="0" y="3018"/>
              <a:chExt cx="3360" cy="1222"/>
            </a:xfrm>
          </p:grpSpPr>
          <p:grpSp>
            <p:nvGrpSpPr>
              <p:cNvPr id="5" name="Group 191"/>
              <p:cNvGrpSpPr>
                <a:grpSpLocks/>
              </p:cNvGrpSpPr>
              <p:nvPr/>
            </p:nvGrpSpPr>
            <p:grpSpPr bwMode="auto">
              <a:xfrm>
                <a:off x="364" y="3168"/>
                <a:ext cx="2804" cy="1072"/>
                <a:chOff x="3128" y="1149"/>
                <a:chExt cx="2632" cy="867"/>
              </a:xfrm>
            </p:grpSpPr>
            <p:grpSp>
              <p:nvGrpSpPr>
                <p:cNvPr id="6" name="Group 192"/>
                <p:cNvGrpSpPr>
                  <a:grpSpLocks/>
                </p:cNvGrpSpPr>
                <p:nvPr/>
              </p:nvGrpSpPr>
              <p:grpSpPr bwMode="auto">
                <a:xfrm>
                  <a:off x="3128" y="1149"/>
                  <a:ext cx="2632" cy="867"/>
                  <a:chOff x="3128" y="1149"/>
                  <a:chExt cx="2632" cy="867"/>
                </a:xfrm>
              </p:grpSpPr>
              <p:sp>
                <p:nvSpPr>
                  <p:cNvPr id="297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44" y="1239"/>
                    <a:ext cx="1566" cy="347"/>
                  </a:xfrm>
                  <a:prstGeom prst="rect">
                    <a:avLst/>
                  </a:prstGeom>
                  <a:solidFill>
                    <a:srgbClr val="CECECE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r>
                      <a:rPr lang="en-US" sz="1200" b="0">
                        <a:latin typeface="Times New Roman" pitchFamily="18" charset="0"/>
                      </a:rPr>
                      <a:t>Al</a:t>
                    </a:r>
                    <a:endParaRPr lang="en-US" sz="2400" b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9744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3128" y="1584"/>
                    <a:ext cx="2632" cy="432"/>
                  </a:xfrm>
                  <a:prstGeom prst="rect">
                    <a:avLst/>
                  </a:prstGeom>
                  <a:solidFill>
                    <a:srgbClr val="3366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4649" y="1149"/>
                    <a:ext cx="646" cy="437"/>
                    <a:chOff x="4649" y="1149"/>
                    <a:chExt cx="646" cy="437"/>
                  </a:xfrm>
                </p:grpSpPr>
                <p:sp>
                  <p:nvSpPr>
                    <p:cNvPr id="29746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9" y="1149"/>
                      <a:ext cx="168" cy="51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7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8" y="1496"/>
                      <a:ext cx="447" cy="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8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9" y="1186"/>
                      <a:ext cx="168" cy="50"/>
                    </a:xfrm>
                    <a:prstGeom prst="rect">
                      <a:avLst/>
                    </a:prstGeom>
                    <a:solidFill>
                      <a:srgbClr val="274C29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9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" y="1149"/>
                      <a:ext cx="56" cy="437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200"/>
                <p:cNvGrpSpPr>
                  <a:grpSpLocks/>
                </p:cNvGrpSpPr>
                <p:nvPr/>
              </p:nvGrpSpPr>
              <p:grpSpPr bwMode="auto">
                <a:xfrm>
                  <a:off x="3440" y="1295"/>
                  <a:ext cx="391" cy="221"/>
                  <a:chOff x="3440" y="1295"/>
                  <a:chExt cx="391" cy="221"/>
                </a:xfrm>
              </p:grpSpPr>
              <p:grpSp>
                <p:nvGrpSpPr>
                  <p:cNvPr id="9" name="Group 201"/>
                  <p:cNvGrpSpPr>
                    <a:grpSpLocks/>
                  </p:cNvGrpSpPr>
                  <p:nvPr/>
                </p:nvGrpSpPr>
                <p:grpSpPr bwMode="auto">
                  <a:xfrm>
                    <a:off x="3440" y="1295"/>
                    <a:ext cx="168" cy="101"/>
                    <a:chOff x="3432" y="1571"/>
                    <a:chExt cx="144" cy="78"/>
                  </a:xfrm>
                </p:grpSpPr>
                <p:sp>
                  <p:nvSpPr>
                    <p:cNvPr id="29740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1585"/>
                      <a:ext cx="48" cy="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1" name="Oval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1585"/>
                      <a:ext cx="48" cy="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2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1571"/>
                      <a:ext cx="144" cy="78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3664" y="1414"/>
                    <a:ext cx="167" cy="102"/>
                    <a:chOff x="3664" y="1414"/>
                    <a:chExt cx="167" cy="102"/>
                  </a:xfrm>
                </p:grpSpPr>
                <p:sp>
                  <p:nvSpPr>
                    <p:cNvPr id="29737" name="Oval 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2" y="1432"/>
                      <a:ext cx="55" cy="6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38" name="Oval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7" y="1432"/>
                      <a:ext cx="56" cy="6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39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4" y="1414"/>
                      <a:ext cx="167" cy="102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" name="Group 209"/>
              <p:cNvGrpSpPr>
                <a:grpSpLocks/>
              </p:cNvGrpSpPr>
              <p:nvPr/>
            </p:nvGrpSpPr>
            <p:grpSpPr bwMode="auto">
              <a:xfrm>
                <a:off x="2369" y="3607"/>
                <a:ext cx="258" cy="80"/>
                <a:chOff x="5010" y="1504"/>
                <a:chExt cx="242" cy="65"/>
              </a:xfrm>
            </p:grpSpPr>
            <p:sp>
              <p:nvSpPr>
                <p:cNvPr id="29731" name="Oval 210"/>
                <p:cNvSpPr>
                  <a:spLocks noChangeArrowheads="1"/>
                </p:cNvSpPr>
                <p:nvPr/>
              </p:nvSpPr>
              <p:spPr bwMode="auto">
                <a:xfrm>
                  <a:off x="5010" y="1504"/>
                  <a:ext cx="56" cy="61"/>
                </a:xfrm>
                <a:prstGeom prst="ellipse">
                  <a:avLst/>
                </a:prstGeom>
                <a:solidFill>
                  <a:schemeClr val="hlink"/>
                </a:solidFill>
                <a:ln w="3175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2" name="Oval 211"/>
                <p:cNvSpPr>
                  <a:spLocks noChangeArrowheads="1"/>
                </p:cNvSpPr>
                <p:nvPr/>
              </p:nvSpPr>
              <p:spPr bwMode="auto">
                <a:xfrm>
                  <a:off x="5196" y="1508"/>
                  <a:ext cx="56" cy="61"/>
                </a:xfrm>
                <a:prstGeom prst="ellipse">
                  <a:avLst/>
                </a:prstGeom>
                <a:solidFill>
                  <a:schemeClr val="hlink"/>
                </a:solidFill>
                <a:ln w="3175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12"/>
              <p:cNvGrpSpPr>
                <a:grpSpLocks/>
              </p:cNvGrpSpPr>
              <p:nvPr/>
            </p:nvGrpSpPr>
            <p:grpSpPr bwMode="auto">
              <a:xfrm>
                <a:off x="983" y="3583"/>
                <a:ext cx="417" cy="548"/>
                <a:chOff x="3710" y="1485"/>
                <a:chExt cx="391" cy="443"/>
              </a:xfrm>
            </p:grpSpPr>
            <p:sp>
              <p:nvSpPr>
                <p:cNvPr id="29729" name="AutoShape 213"/>
                <p:cNvSpPr>
                  <a:spLocks noChangeArrowheads="1"/>
                </p:cNvSpPr>
                <p:nvPr/>
              </p:nvSpPr>
              <p:spPr bwMode="auto">
                <a:xfrm flipV="1">
                  <a:off x="3710" y="1485"/>
                  <a:ext cx="74" cy="343"/>
                </a:xfrm>
                <a:prstGeom prst="downArrow">
                  <a:avLst>
                    <a:gd name="adj1" fmla="val 50000"/>
                    <a:gd name="adj2" fmla="val 115878"/>
                  </a:avLst>
                </a:prstGeom>
                <a:gradFill rotWithShape="0">
                  <a:gsLst>
                    <a:gs pos="0">
                      <a:srgbClr val="475E00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0" name="AutoShape 214"/>
                <p:cNvSpPr>
                  <a:spLocks noChangeArrowheads="1"/>
                </p:cNvSpPr>
                <p:nvPr/>
              </p:nvSpPr>
              <p:spPr bwMode="auto">
                <a:xfrm flipV="1">
                  <a:off x="4028" y="1494"/>
                  <a:ext cx="73" cy="434"/>
                </a:xfrm>
                <a:prstGeom prst="downArrow">
                  <a:avLst>
                    <a:gd name="adj1" fmla="val 50000"/>
                    <a:gd name="adj2" fmla="val 148630"/>
                  </a:avLst>
                </a:prstGeom>
                <a:gradFill rotWithShape="0">
                  <a:gsLst>
                    <a:gs pos="0">
                      <a:srgbClr val="475E00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714" name="Text Box 215"/>
              <p:cNvSpPr txBox="1">
                <a:spLocks noChangeArrowheads="1"/>
              </p:cNvSpPr>
              <p:nvPr/>
            </p:nvSpPr>
            <p:spPr bwMode="auto">
              <a:xfrm>
                <a:off x="181" y="3020"/>
                <a:ext cx="1092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b="0">
                    <a:solidFill>
                      <a:schemeClr val="tx2"/>
                    </a:solidFill>
                    <a:latin typeface="Arial" charset="0"/>
                  </a:rPr>
                  <a:t>Al Collector</a:t>
                </a:r>
                <a:endParaRPr lang="en-US" sz="2400" b="0">
                  <a:latin typeface="Times New Roman" pitchFamily="18" charset="0"/>
                </a:endParaRPr>
              </a:p>
            </p:txBody>
          </p:sp>
          <p:sp>
            <p:nvSpPr>
              <p:cNvPr id="29715" name="Text Box 216"/>
              <p:cNvSpPr txBox="1">
                <a:spLocks noChangeArrowheads="1"/>
              </p:cNvSpPr>
              <p:nvPr/>
            </p:nvSpPr>
            <p:spPr bwMode="auto">
              <a:xfrm>
                <a:off x="2211" y="3018"/>
                <a:ext cx="1149" cy="5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b="0" dirty="0">
                    <a:solidFill>
                      <a:schemeClr val="tx2"/>
                    </a:solidFill>
                  </a:rPr>
                  <a:t>W Transition Edge Sensor (TES)</a:t>
                </a:r>
                <a:endParaRPr lang="en-US" b="0" dirty="0"/>
              </a:p>
            </p:txBody>
          </p:sp>
          <p:sp>
            <p:nvSpPr>
              <p:cNvPr id="29716" name="Text Box 217"/>
              <p:cNvSpPr txBox="1">
                <a:spLocks noChangeArrowheads="1"/>
              </p:cNvSpPr>
              <p:nvPr/>
            </p:nvSpPr>
            <p:spPr bwMode="auto">
              <a:xfrm>
                <a:off x="2065" y="3828"/>
                <a:ext cx="6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0">
                    <a:solidFill>
                      <a:schemeClr val="accent1"/>
                    </a:solidFill>
                    <a:latin typeface="Arial" charset="0"/>
                  </a:rPr>
                  <a:t>Ge or Si</a:t>
                </a:r>
                <a:endParaRPr lang="en-US" sz="1600" b="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29717" name="Oval 218"/>
              <p:cNvSpPr>
                <a:spLocks noChangeArrowheads="1"/>
              </p:cNvSpPr>
              <p:nvPr/>
            </p:nvSpPr>
            <p:spPr bwMode="auto">
              <a:xfrm>
                <a:off x="1263" y="3565"/>
                <a:ext cx="60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8" name="Oval 219"/>
              <p:cNvSpPr>
                <a:spLocks noChangeArrowheads="1"/>
              </p:cNvSpPr>
              <p:nvPr/>
            </p:nvSpPr>
            <p:spPr bwMode="auto">
              <a:xfrm>
                <a:off x="1400" y="3565"/>
                <a:ext cx="60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9" name="Oval 220"/>
              <p:cNvSpPr>
                <a:spLocks noChangeArrowheads="1"/>
              </p:cNvSpPr>
              <p:nvPr/>
            </p:nvSpPr>
            <p:spPr bwMode="auto">
              <a:xfrm>
                <a:off x="1917" y="3348"/>
                <a:ext cx="60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0" name="Oval 221"/>
              <p:cNvSpPr>
                <a:spLocks noChangeArrowheads="1"/>
              </p:cNvSpPr>
              <p:nvPr/>
            </p:nvSpPr>
            <p:spPr bwMode="auto">
              <a:xfrm>
                <a:off x="2039" y="3466"/>
                <a:ext cx="59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1" name="Oval 222"/>
              <p:cNvSpPr>
                <a:spLocks noChangeArrowheads="1"/>
              </p:cNvSpPr>
              <p:nvPr/>
            </p:nvSpPr>
            <p:spPr bwMode="auto">
              <a:xfrm>
                <a:off x="1531" y="3409"/>
                <a:ext cx="60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2" name="Oval 223"/>
              <p:cNvSpPr>
                <a:spLocks noChangeArrowheads="1"/>
              </p:cNvSpPr>
              <p:nvPr/>
            </p:nvSpPr>
            <p:spPr bwMode="auto">
              <a:xfrm>
                <a:off x="1224" y="3505"/>
                <a:ext cx="280" cy="18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3" name="Line 224"/>
              <p:cNvSpPr>
                <a:spLocks noChangeShapeType="1"/>
              </p:cNvSpPr>
              <p:nvPr/>
            </p:nvSpPr>
            <p:spPr bwMode="auto">
              <a:xfrm>
                <a:off x="1575" y="3518"/>
                <a:ext cx="45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4" name="Oval 225"/>
              <p:cNvSpPr>
                <a:spLocks noChangeArrowheads="1"/>
              </p:cNvSpPr>
              <p:nvPr/>
            </p:nvSpPr>
            <p:spPr bwMode="auto">
              <a:xfrm>
                <a:off x="1745" y="3446"/>
                <a:ext cx="60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5" name="Oval 226"/>
              <p:cNvSpPr>
                <a:spLocks noChangeArrowheads="1"/>
              </p:cNvSpPr>
              <p:nvPr/>
            </p:nvSpPr>
            <p:spPr bwMode="auto">
              <a:xfrm>
                <a:off x="2078" y="3180"/>
                <a:ext cx="59" cy="7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6" name="Text Box 227"/>
              <p:cNvSpPr txBox="1">
                <a:spLocks noChangeArrowheads="1"/>
              </p:cNvSpPr>
              <p:nvPr/>
            </p:nvSpPr>
            <p:spPr bwMode="auto">
              <a:xfrm>
                <a:off x="933" y="3960"/>
                <a:ext cx="66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0">
                    <a:solidFill>
                      <a:srgbClr val="5DA31E"/>
                    </a:solidFill>
                    <a:latin typeface="Arial" charset="0"/>
                  </a:rPr>
                  <a:t>phonons</a:t>
                </a:r>
                <a:endParaRPr lang="en-US" b="0">
                  <a:solidFill>
                    <a:srgbClr val="006600"/>
                  </a:solidFill>
                  <a:latin typeface="Arial" charset="0"/>
                </a:endParaRPr>
              </a:p>
            </p:txBody>
          </p:sp>
          <p:sp>
            <p:nvSpPr>
              <p:cNvPr id="29727" name="Text Box 228"/>
              <p:cNvSpPr txBox="1">
                <a:spLocks noChangeArrowheads="1"/>
              </p:cNvSpPr>
              <p:nvPr/>
            </p:nvSpPr>
            <p:spPr bwMode="auto">
              <a:xfrm>
                <a:off x="0" y="3216"/>
                <a:ext cx="604" cy="40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b="0">
                    <a:solidFill>
                      <a:schemeClr val="tx2"/>
                    </a:solidFill>
                    <a:latin typeface="Arial" charset="0"/>
                  </a:rPr>
                  <a:t>Cooper Pair</a:t>
                </a:r>
                <a:endParaRPr lang="en-US" sz="2400" b="0">
                  <a:latin typeface="Times New Roman" pitchFamily="18" charset="0"/>
                </a:endParaRPr>
              </a:p>
            </p:txBody>
          </p:sp>
          <p:sp>
            <p:nvSpPr>
              <p:cNvPr id="29728" name="Line 229"/>
              <p:cNvSpPr>
                <a:spLocks noChangeShapeType="1"/>
              </p:cNvSpPr>
              <p:nvPr/>
            </p:nvSpPr>
            <p:spPr bwMode="auto">
              <a:xfrm>
                <a:off x="574" y="3360"/>
                <a:ext cx="121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234" name="Straight Arrow Connector 233"/>
            <p:cNvCxnSpPr/>
            <p:nvPr/>
          </p:nvCxnSpPr>
          <p:spPr bwMode="auto">
            <a:xfrm flipH="1">
              <a:off x="3429000" y="3201763"/>
              <a:ext cx="646585" cy="1141637"/>
            </a:xfrm>
            <a:prstGeom prst="straightConnector1">
              <a:avLst/>
            </a:prstGeom>
            <a:solidFill>
              <a:schemeClr val="accent1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1" name="Text Box 228"/>
          <p:cNvSpPr txBox="1">
            <a:spLocks noChangeArrowheads="1"/>
          </p:cNvSpPr>
          <p:nvPr/>
        </p:nvSpPr>
        <p:spPr bwMode="auto">
          <a:xfrm>
            <a:off x="4038600" y="2514600"/>
            <a:ext cx="1295400" cy="46166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0000"/>
                </a:solidFill>
                <a:latin typeface="Arial" charset="0"/>
                <a:sym typeface="Symbol"/>
              </a:rPr>
              <a:t>1 m TES</a:t>
            </a:r>
            <a:endParaRPr lang="en-US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38741F-B8ED-5C57-8564-A5B9D9646DCB}"/>
              </a:ext>
            </a:extLst>
          </p:cNvPr>
          <p:cNvGrpSpPr/>
          <p:nvPr/>
        </p:nvGrpSpPr>
        <p:grpSpPr>
          <a:xfrm>
            <a:off x="5486400" y="388299"/>
            <a:ext cx="4471881" cy="3249056"/>
            <a:chOff x="762000" y="654737"/>
            <a:chExt cx="6342769" cy="44529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D58DCD-8CA8-6543-9D11-EB8E2A604413}"/>
                </a:ext>
              </a:extLst>
            </p:cNvPr>
            <p:cNvGrpSpPr/>
            <p:nvPr/>
          </p:nvGrpSpPr>
          <p:grpSpPr>
            <a:xfrm>
              <a:off x="1752600" y="1162458"/>
              <a:ext cx="2577632" cy="2073158"/>
              <a:chOff x="914400" y="1905000"/>
              <a:chExt cx="2577632" cy="207315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82F4F10-C96F-16F6-7C73-A131EB657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4400" y="1905000"/>
                <a:ext cx="2577632" cy="2073158"/>
              </a:xfrm>
              <a:prstGeom prst="rect">
                <a:avLst/>
              </a:prstGeom>
            </p:spPr>
          </p:pic>
          <p:sp>
            <p:nvSpPr>
              <p:cNvPr id="21" name="Down Arrow 9">
                <a:extLst>
                  <a:ext uri="{FF2B5EF4-FFF2-40B4-BE49-F238E27FC236}">
                    <a16:creationId xmlns:a16="http://schemas.microsoft.com/office/drawing/2014/main" id="{EF1A7C49-263D-A914-3FEB-931F723532FA}"/>
                  </a:ext>
                </a:extLst>
              </p:cNvPr>
              <p:cNvSpPr/>
              <p:nvPr/>
            </p:nvSpPr>
            <p:spPr>
              <a:xfrm rot="2233747">
                <a:off x="2236504" y="2165210"/>
                <a:ext cx="312352" cy="1473303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BB2D17-53DB-ACBD-2028-CD9F9C7E0D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60797" y="1078824"/>
              <a:ext cx="1310163" cy="1698791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BD2D62-7F96-D161-6177-C0B120E3E539}"/>
                </a:ext>
              </a:extLst>
            </p:cNvPr>
            <p:cNvSpPr/>
            <p:nvPr/>
          </p:nvSpPr>
          <p:spPr>
            <a:xfrm>
              <a:off x="6616223" y="1179342"/>
              <a:ext cx="488546" cy="3824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16D3D1-6DF8-DB07-8247-E18F1E8D6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5942"/>
            <a:stretch/>
          </p:blipFill>
          <p:spPr>
            <a:xfrm>
              <a:off x="762000" y="654737"/>
              <a:ext cx="4741668" cy="4452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64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9DB9-BFC9-4812-892F-86464398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065" y="109859"/>
            <a:ext cx="3287272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gm-kg scale Phonon Detectors for DM/</a:t>
            </a:r>
            <a:r>
              <a:rPr lang="en-US" sz="2800" b="1" dirty="0">
                <a:sym typeface="Symbol" panose="05050102010706020507" pitchFamily="18" charset="2"/>
              </a:rPr>
              <a:t>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1FA57-5217-4A28-96C0-743E92BD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picture containing indoor, strainer, kitchenware, metal&#10;&#10;Description automatically generated">
            <a:extLst>
              <a:ext uri="{FF2B5EF4-FFF2-40B4-BE49-F238E27FC236}">
                <a16:creationId xmlns:a16="http://schemas.microsoft.com/office/drawing/2014/main" id="{B3801D66-3335-414B-81C6-52B162C4A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266"/>
            <a:ext cx="2264157" cy="2460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26D0E-CF6F-4D5F-89A1-40F0D2F9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26" y="-11884"/>
            <a:ext cx="3152274" cy="2374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C6F859-9DC9-4F74-ABF9-D4EF3C14A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r="15941"/>
          <a:stretch/>
        </p:blipFill>
        <p:spPr>
          <a:xfrm>
            <a:off x="6115506" y="3360821"/>
            <a:ext cx="3036270" cy="3527807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9D5A1DB-D156-4DAD-BCDC-193851151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"/>
            <a:ext cx="2937064" cy="2845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1F8F6-FEF5-47E3-96F6-4D4F0E3C59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78" y="1011053"/>
            <a:ext cx="3144349" cy="25323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C57AF9-B0FF-4EB7-8B53-17652F75AA2E}"/>
              </a:ext>
            </a:extLst>
          </p:cNvPr>
          <p:cNvGrpSpPr/>
          <p:nvPr/>
        </p:nvGrpSpPr>
        <p:grpSpPr>
          <a:xfrm>
            <a:off x="105856" y="2843687"/>
            <a:ext cx="3500428" cy="1390420"/>
            <a:chOff x="62918" y="1852784"/>
            <a:chExt cx="3500428" cy="13904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286407-29A0-4A39-9AB2-5AF084215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8" y="1859471"/>
              <a:ext cx="1764428" cy="13526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801704-BB47-44EF-B92D-F7445F7E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477" y="1852784"/>
              <a:ext cx="1666869" cy="1390420"/>
            </a:xfrm>
            <a:prstGeom prst="rect">
              <a:avLst/>
            </a:prstGeom>
          </p:spPr>
        </p:pic>
      </p:grpSp>
      <p:pic>
        <p:nvPicPr>
          <p:cNvPr id="18" name="Picture 17" descr="A few coin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199766B4-3AD7-42B9-AAE6-818679D1FF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22398" r="25944" b="9672"/>
          <a:stretch/>
        </p:blipFill>
        <p:spPr>
          <a:xfrm rot="5400000">
            <a:off x="1770647" y="2854191"/>
            <a:ext cx="2066314" cy="18287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834181-EA33-4BBD-B464-DDC8AF855CAD}"/>
              </a:ext>
            </a:extLst>
          </p:cNvPr>
          <p:cNvSpPr txBox="1"/>
          <p:nvPr/>
        </p:nvSpPr>
        <p:spPr>
          <a:xfrm>
            <a:off x="3678375" y="3768585"/>
            <a:ext cx="2532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Ge, Si, Al2O3, SiO2, GaAs</a:t>
            </a:r>
          </a:p>
          <a:p>
            <a:r>
              <a:rPr lang="en-US" dirty="0"/>
              <a:t>0V, LV (few V), HV (400V)</a:t>
            </a:r>
          </a:p>
          <a:p>
            <a:r>
              <a:rPr lang="en-US" dirty="0"/>
              <a:t>Smallest – 10 gm Si</a:t>
            </a:r>
          </a:p>
          <a:p>
            <a:r>
              <a:rPr lang="en-US" dirty="0"/>
              <a:t>Largest – 1.5 kg Ge</a:t>
            </a:r>
          </a:p>
          <a:p>
            <a:endParaRPr lang="en-US" dirty="0"/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2508ECF1-EB83-45DE-9BCC-4206CB38A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6440" r="11564" b="1860"/>
          <a:stretch/>
        </p:blipFill>
        <p:spPr>
          <a:xfrm rot="5400000">
            <a:off x="7415699" y="2204274"/>
            <a:ext cx="1538804" cy="1828790"/>
          </a:xfrm>
          <a:prstGeom prst="rect">
            <a:avLst/>
          </a:prstGeom>
        </p:spPr>
      </p:pic>
      <p:pic>
        <p:nvPicPr>
          <p:cNvPr id="32" name="Content Placeholder 3" descr="sensors.jpg">
            <a:extLst>
              <a:ext uri="{FF2B5EF4-FFF2-40B4-BE49-F238E27FC236}">
                <a16:creationId xmlns:a16="http://schemas.microsoft.com/office/drawing/2014/main" id="{085CE584-F90E-4789-9E70-75A76724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/>
          <a:srcRect t="49206"/>
          <a:stretch/>
        </p:blipFill>
        <p:spPr>
          <a:xfrm>
            <a:off x="2259557" y="5127943"/>
            <a:ext cx="4585489" cy="1730056"/>
          </a:xfrm>
        </p:spPr>
      </p:pic>
    </p:spTree>
    <p:extLst>
      <p:ext uri="{BB962C8B-B14F-4D97-AF65-F5344CB8AC3E}">
        <p14:creationId xmlns:p14="http://schemas.microsoft.com/office/powerpoint/2010/main" val="8314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5"/>
    </mc:Choice>
    <mc:Fallback xmlns="">
      <p:transition spd="slow" advTm="70295"/>
    </mc:Fallback>
  </mc:AlternateContent>
  <p:extLst>
    <p:ext uri="{3A86A75C-4F4B-4683-9AE1-C65F6400EC91}">
      <p14:laserTraceLst xmlns:p14="http://schemas.microsoft.com/office/powerpoint/2010/main">
        <p14:tracePtLst>
          <p14:tracePt t="26449" x="6632575" y="5718175"/>
          <p14:tracePt t="26455" x="6418263" y="5581650"/>
          <p14:tracePt t="26463" x="6273800" y="5502275"/>
          <p14:tracePt t="26471" x="6186488" y="5462588"/>
          <p14:tracePt t="26479" x="6138863" y="5438775"/>
          <p14:tracePt t="26488" x="6026150" y="5399088"/>
          <p14:tracePt t="26495" x="5938838" y="5367338"/>
          <p14:tracePt t="26503" x="5891213" y="5343525"/>
          <p14:tracePt t="26509" x="5875338" y="5335588"/>
          <p14:tracePt t="26517" x="5859463" y="5327650"/>
          <p14:tracePt t="26525" x="5851525" y="5327650"/>
          <p14:tracePt t="26610" x="5835650" y="5327650"/>
          <p14:tracePt t="26617" x="5827713" y="5335588"/>
          <p14:tracePt t="26626" x="5811838" y="5351463"/>
          <p14:tracePt t="26634" x="5788025" y="5367338"/>
          <p14:tracePt t="26642" x="5764213" y="5383213"/>
          <p14:tracePt t="26650" x="5724525" y="5414963"/>
          <p14:tracePt t="26657" x="5676900" y="5446713"/>
          <p14:tracePt t="26663" x="5611813" y="5486400"/>
          <p14:tracePt t="26671" x="5540375" y="5534025"/>
          <p14:tracePt t="26681" x="5492750" y="5557838"/>
          <p14:tracePt t="26687" x="5445125" y="5573713"/>
          <p14:tracePt t="26695" x="5349875" y="5621338"/>
          <p14:tracePt t="26703" x="5284788" y="5637213"/>
          <p14:tracePt t="26711" x="5229225" y="5645150"/>
          <p14:tracePt t="26717" x="5141913" y="5645150"/>
          <p14:tracePt t="26725" x="5102225" y="5645150"/>
          <p14:tracePt t="26733" x="4999038" y="5629275"/>
          <p14:tracePt t="26741" x="4814888" y="5573713"/>
          <p14:tracePt t="26749" x="4703763" y="5534025"/>
          <p14:tracePt t="26757" x="4456113" y="5454650"/>
          <p14:tracePt t="26766" x="4217988" y="5375275"/>
          <p14:tracePt t="26771" x="3978275" y="5294313"/>
          <p14:tracePt t="26779" x="3738563" y="5230813"/>
          <p14:tracePt t="26787" x="3500438" y="5159375"/>
          <p14:tracePt t="26796" x="3324225" y="5103813"/>
          <p14:tracePt t="26803" x="3244850" y="5080000"/>
          <p14:tracePt t="26812" x="3149600" y="5048250"/>
          <p14:tracePt t="26817" x="3100388" y="5032375"/>
          <p14:tracePt t="26825" x="3028950" y="5000625"/>
          <p14:tracePt t="26833" x="2997200" y="4984750"/>
          <p14:tracePt t="26841" x="2981325" y="4976813"/>
          <p14:tracePt t="26849" x="2973388" y="4967288"/>
          <p14:tracePt t="26857" x="2973388" y="4959350"/>
          <p14:tracePt t="26863" x="2973388" y="4951413"/>
          <p14:tracePt t="26871" x="2973388" y="4935538"/>
          <p14:tracePt t="26879" x="2973388" y="4911725"/>
          <p14:tracePt t="26887" x="2981325" y="4864100"/>
          <p14:tracePt t="26895" x="2989263" y="4832350"/>
          <p14:tracePt t="26903" x="2997200" y="4784725"/>
          <p14:tracePt t="26911" x="2997200" y="4745038"/>
          <p14:tracePt t="26917" x="2997200" y="4697413"/>
          <p14:tracePt t="26925" x="2997200" y="4641850"/>
          <p14:tracePt t="26933" x="2997200" y="4608513"/>
          <p14:tracePt t="26941" x="2997200" y="4584700"/>
          <p14:tracePt t="26950" x="2989263" y="4568825"/>
          <p14:tracePt t="26957" x="2989263" y="4560888"/>
          <p14:tracePt t="27041" x="2981325" y="4560888"/>
          <p14:tracePt t="27049" x="2965450" y="4560888"/>
          <p14:tracePt t="27058" x="2949575" y="4560888"/>
          <p14:tracePt t="27066" x="2941638" y="4560888"/>
          <p14:tracePt t="27073" x="2933700" y="4560888"/>
          <p14:tracePt t="27079" x="2925763" y="4568825"/>
          <p14:tracePt t="27087" x="2917825" y="4576763"/>
          <p14:tracePt t="27095" x="2909888" y="4584700"/>
          <p14:tracePt t="27103" x="2901950" y="4592638"/>
          <p14:tracePt t="27113" x="2901950" y="4600575"/>
          <p14:tracePt t="27150" x="2909888" y="4600575"/>
          <p14:tracePt t="27158" x="2957513" y="4608513"/>
          <p14:tracePt t="27166" x="3013075" y="4616450"/>
          <p14:tracePt t="27174" x="3117850" y="4624388"/>
          <p14:tracePt t="27181" x="3213100" y="4633913"/>
          <p14:tracePt t="27187" x="3332163" y="4641850"/>
          <p14:tracePt t="27196" x="3435350" y="4641850"/>
          <p14:tracePt t="27203" x="3643313" y="4641850"/>
          <p14:tracePt t="27212" x="3746500" y="4641850"/>
          <p14:tracePt t="27219" x="3954463" y="4641850"/>
          <p14:tracePt t="27225" x="4017963" y="4641850"/>
          <p14:tracePt t="27234" x="4168775" y="4641850"/>
          <p14:tracePt t="27242" x="4265613" y="4641850"/>
          <p14:tracePt t="27250" x="4337050" y="4641850"/>
          <p14:tracePt t="27257" x="4360863" y="4641850"/>
          <p14:tracePt t="27266" x="4400550" y="4641850"/>
          <p14:tracePt t="27271" x="4408488" y="4641850"/>
          <p14:tracePt t="27373" x="4384675" y="4641850"/>
          <p14:tracePt t="27380" x="4344988" y="4641850"/>
          <p14:tracePt t="27388" x="4313238" y="4633913"/>
          <p14:tracePt t="27396" x="4233863" y="4616450"/>
          <p14:tracePt t="27404" x="4073525" y="4568825"/>
          <p14:tracePt t="27413" x="3962400" y="4537075"/>
          <p14:tracePt t="27420" x="3706813" y="4481513"/>
          <p14:tracePt t="27426" x="3532188" y="4433888"/>
          <p14:tracePt t="27434" x="3427413" y="4418013"/>
          <p14:tracePt t="27441" x="3213100" y="4386263"/>
          <p14:tracePt t="27451" x="3133725" y="4378325"/>
          <p14:tracePt t="27458" x="2941638" y="4354513"/>
          <p14:tracePt t="27468" x="2862263" y="4346575"/>
          <p14:tracePt t="27473" x="2790825" y="4346575"/>
          <p14:tracePt t="27480" x="2701925" y="4338638"/>
          <p14:tracePt t="27487" x="2638425" y="4338638"/>
          <p14:tracePt t="27496" x="2614613" y="4338638"/>
          <p14:tracePt t="27503" x="2598738" y="4338638"/>
          <p14:tracePt t="27520" x="2590800" y="4338638"/>
          <p14:tracePt t="27558" x="2590800" y="4346575"/>
          <p14:tracePt t="27566" x="2590800" y="4354513"/>
          <p14:tracePt t="27574" x="2590800" y="4362450"/>
          <p14:tracePt t="27596" x="2590800" y="4370388"/>
          <p14:tracePt t="27604" x="2582863" y="4370388"/>
          <p14:tracePt t="27614" x="2582863" y="4378325"/>
          <p14:tracePt t="27641" x="2574925" y="4378325"/>
          <p14:tracePt t="27650" x="2566988" y="4386263"/>
          <p14:tracePt t="27658" x="2559050" y="4394200"/>
          <p14:tracePt t="27666" x="2535238" y="4402138"/>
          <p14:tracePt t="27674" x="2519363" y="4410075"/>
          <p14:tracePt t="27681" x="2503488" y="4418013"/>
          <p14:tracePt t="27687" x="2495550" y="4425950"/>
          <p14:tracePt t="27696" x="2487613" y="4425950"/>
          <p14:tracePt t="27703" x="2479675" y="4433888"/>
          <p14:tracePt t="27712" x="2471738" y="4433888"/>
          <p14:tracePt t="27920" x="2471738" y="4410075"/>
          <p14:tracePt t="27928" x="2471738" y="4394200"/>
          <p14:tracePt t="27935" x="2471738" y="4386263"/>
          <p14:tracePt t="27944" x="2463800" y="4370388"/>
          <p14:tracePt t="27951" x="2463800" y="4354513"/>
          <p14:tracePt t="27958" x="2455863" y="4338638"/>
          <p14:tracePt t="27967" x="2455863" y="4330700"/>
          <p14:tracePt t="27974" x="2455863" y="4322763"/>
          <p14:tracePt t="27982" x="2447925" y="4314825"/>
          <p14:tracePt t="27990" x="2447925" y="4306888"/>
          <p14:tracePt t="27997" x="2439988" y="4306888"/>
          <p14:tracePt t="28067" x="2432050" y="4306888"/>
          <p14:tracePt t="28073" x="2424113" y="4306888"/>
          <p14:tracePt t="28082" x="2408238" y="4306888"/>
          <p14:tracePt t="28090" x="2392363" y="4314825"/>
          <p14:tracePt t="28098" x="2374900" y="4322763"/>
          <p14:tracePt t="28103" x="2351088" y="4346575"/>
          <p14:tracePt t="28112" x="2343150" y="4354513"/>
          <p14:tracePt t="28119" x="2327275" y="4370388"/>
          <p14:tracePt t="28127" x="2327275" y="4394200"/>
          <p14:tracePt t="28135" x="2327275" y="4410075"/>
          <p14:tracePt t="28143" x="2351088" y="4441825"/>
          <p14:tracePt t="28150" x="2400300" y="4481513"/>
          <p14:tracePt t="28157" x="2455863" y="4513263"/>
          <p14:tracePt t="28166" x="2574925" y="4576763"/>
          <p14:tracePt t="28173" x="2662238" y="4600575"/>
          <p14:tracePt t="28183" x="2751138" y="4624388"/>
          <p14:tracePt t="28189" x="2901950" y="4657725"/>
          <p14:tracePt t="28197" x="3005138" y="4673600"/>
          <p14:tracePt t="28203" x="3100388" y="4673600"/>
          <p14:tracePt t="28213" x="3205163" y="4673600"/>
          <p14:tracePt t="28220" x="3260725" y="4673600"/>
          <p14:tracePt t="28228" x="3308350" y="4665663"/>
          <p14:tracePt t="28236" x="3355975" y="4633913"/>
          <p14:tracePt t="28243" x="3387725" y="4608513"/>
          <p14:tracePt t="28250" x="3387725" y="4568825"/>
          <p14:tracePt t="28257" x="3395663" y="4545013"/>
          <p14:tracePt t="28266" x="3395663" y="4497388"/>
          <p14:tracePt t="28274" x="3387725" y="4441825"/>
          <p14:tracePt t="28281" x="3355975" y="4354513"/>
          <p14:tracePt t="28289" x="3332163" y="4314825"/>
          <p14:tracePt t="28298" x="3308350" y="4241800"/>
          <p14:tracePt t="28306" x="3284538" y="4202113"/>
          <p14:tracePt t="28311" x="3260725" y="4138613"/>
          <p14:tracePt t="28319" x="3244850" y="4075113"/>
          <p14:tracePt t="28327" x="3228975" y="4043363"/>
          <p14:tracePt t="28335" x="3213100" y="3987800"/>
          <p14:tracePt t="28343" x="3189288" y="3948113"/>
          <p14:tracePt t="28351" x="3173413" y="3906838"/>
          <p14:tracePt t="28357" x="3149600" y="3875088"/>
          <p14:tracePt t="28369" x="3133725" y="3843338"/>
          <p14:tracePt t="28374" x="3117850" y="3827463"/>
          <p14:tracePt t="28382" x="3092450" y="3811588"/>
          <p14:tracePt t="28398" x="3068638" y="3795713"/>
          <p14:tracePt t="28403" x="3021013" y="3795713"/>
          <p14:tracePt t="28411" x="2989263" y="3795713"/>
          <p14:tracePt t="28419" x="2957513" y="3795713"/>
          <p14:tracePt t="28428" x="2949575" y="3795713"/>
          <p14:tracePt t="28436" x="2917825" y="3795713"/>
          <p14:tracePt t="28444" x="2878138" y="3811588"/>
          <p14:tracePt t="28452" x="2862263" y="3827463"/>
          <p14:tracePt t="28458" x="2830513" y="3859213"/>
          <p14:tracePt t="28466" x="2822575" y="3867150"/>
          <p14:tracePt t="28474" x="2814638" y="3890963"/>
          <p14:tracePt t="28482" x="2814638" y="3898900"/>
          <p14:tracePt t="28490" x="2814638" y="3906838"/>
          <p14:tracePt t="28499" x="2814638" y="3914775"/>
          <p14:tracePt t="28503" x="2814638" y="3922713"/>
          <p14:tracePt t="28512" x="2814638" y="3930650"/>
          <p14:tracePt t="28519" x="2822575" y="3930650"/>
          <p14:tracePt t="28528" x="2846388" y="3938588"/>
          <p14:tracePt t="28536" x="2862263" y="3948113"/>
          <p14:tracePt t="28544" x="2878138" y="3948113"/>
          <p14:tracePt t="28552" x="2894013" y="3948113"/>
          <p14:tracePt t="28560" x="2917825" y="3948113"/>
          <p14:tracePt t="28565" x="2941638" y="3938588"/>
          <p14:tracePt t="28574" x="2957513" y="3930650"/>
          <p14:tracePt t="28581" x="2997200" y="3914775"/>
          <p14:tracePt t="28589" x="3028950" y="3890963"/>
          <p14:tracePt t="28598" x="3044825" y="3883025"/>
          <p14:tracePt t="28606" x="3076575" y="3851275"/>
          <p14:tracePt t="28612" x="3100388" y="3835400"/>
          <p14:tracePt t="28619" x="3109913" y="3819525"/>
          <p14:tracePt t="28627" x="3109913" y="3811588"/>
          <p14:tracePt t="28635" x="3117850" y="3787775"/>
          <p14:tracePt t="28643" x="3117850" y="3771900"/>
          <p14:tracePt t="28652" x="3117850" y="3756025"/>
          <p14:tracePt t="28659" x="3117850" y="3740150"/>
          <p14:tracePt t="28665" x="3117850" y="3732213"/>
          <p14:tracePt t="28674" x="3109913" y="3724275"/>
          <p14:tracePt t="28690" x="3100388" y="3724275"/>
          <p14:tracePt t="28712" x="3092450" y="3724275"/>
          <p14:tracePt t="28720" x="3060700" y="3724275"/>
          <p14:tracePt t="28728" x="3028950" y="3748088"/>
          <p14:tracePt t="28737" x="2981325" y="3779838"/>
          <p14:tracePt t="28743" x="2949575" y="3819525"/>
          <p14:tracePt t="28751" x="2917825" y="3867150"/>
          <p14:tracePt t="28760" x="2894013" y="3898900"/>
          <p14:tracePt t="28766" x="2878138" y="3948113"/>
          <p14:tracePt t="28773" x="2870200" y="3995738"/>
          <p14:tracePt t="28782" x="2870200" y="4019550"/>
          <p14:tracePt t="28790" x="2870200" y="4043363"/>
          <p14:tracePt t="28799" x="2878138" y="4059238"/>
          <p14:tracePt t="28806" x="2886075" y="4067175"/>
          <p14:tracePt t="28814" x="2917825" y="4090988"/>
          <p14:tracePt t="28819" x="2957513" y="4106863"/>
          <p14:tracePt t="28827" x="2989263" y="4114800"/>
          <p14:tracePt t="28835" x="3028950" y="4122738"/>
          <p14:tracePt t="28843" x="3044825" y="4122738"/>
          <p14:tracePt t="28851" x="3076575" y="4122738"/>
          <p14:tracePt t="28859" x="3100388" y="4122738"/>
          <p14:tracePt t="28868" x="3141663" y="4122738"/>
          <p14:tracePt t="28873" x="3149600" y="4114800"/>
          <p14:tracePt t="28882" x="3165475" y="4106863"/>
          <p14:tracePt t="28899" x="3181350" y="4090988"/>
          <p14:tracePt t="28905" x="3181350" y="4083050"/>
          <p14:tracePt t="28911" x="3189288" y="4075113"/>
          <p14:tracePt t="28919" x="3189288" y="4059238"/>
          <p14:tracePt t="28935" x="3189288" y="4035425"/>
          <p14:tracePt t="28943" x="3173413" y="3995738"/>
          <p14:tracePt t="28952" x="3165475" y="3979863"/>
          <p14:tracePt t="28959" x="3125788" y="3938588"/>
          <p14:tracePt t="28965" x="3109913" y="3930650"/>
          <p14:tracePt t="28974" x="3068638" y="3890963"/>
          <p14:tracePt t="28982" x="3036888" y="3867150"/>
          <p14:tracePt t="28990" x="3013075" y="3859213"/>
          <p14:tracePt t="28999" x="2997200" y="3851275"/>
          <p14:tracePt t="29006" x="2989263" y="3851275"/>
          <p14:tracePt t="29044" x="2981325" y="3851275"/>
          <p14:tracePt t="29060" x="2981325" y="3859213"/>
          <p14:tracePt t="29068" x="2981325" y="3867150"/>
          <p14:tracePt t="29073" x="2981325" y="3875088"/>
          <p14:tracePt t="29080" x="2989263" y="3890963"/>
          <p14:tracePt t="29089" x="2997200" y="3890963"/>
          <p14:tracePt t="29097" x="2997200" y="3898900"/>
          <p14:tracePt t="29105" x="3005138" y="3898900"/>
          <p14:tracePt t="29114" x="3013075" y="3906838"/>
          <p14:tracePt t="29120" x="3021013" y="3906838"/>
          <p14:tracePt t="29128" x="3028950" y="3914775"/>
          <p14:tracePt t="29144" x="3044825" y="3914775"/>
          <p14:tracePt t="29152" x="3044825" y="3922713"/>
          <p14:tracePt t="29160" x="3052763" y="3930650"/>
          <p14:tracePt t="29167" x="3068638" y="3930650"/>
          <p14:tracePt t="29182" x="3076575" y="3930650"/>
          <p14:tracePt t="29262" x="3076575" y="3948113"/>
          <p14:tracePt t="29268" x="3084513" y="3963988"/>
          <p14:tracePt t="29274" x="3092450" y="4003675"/>
          <p14:tracePt t="29283" x="3109913" y="4019550"/>
          <p14:tracePt t="29288" x="3117850" y="4043363"/>
          <p14:tracePt t="29296" x="3133725" y="4059238"/>
          <p14:tracePt t="29304" x="3149600" y="4075113"/>
          <p14:tracePt t="29313" x="3165475" y="4090988"/>
          <p14:tracePt t="29318" x="3189288" y="4106863"/>
          <p14:tracePt t="29327" x="3197225" y="4114800"/>
          <p14:tracePt t="29335" x="3228975" y="4130675"/>
          <p14:tracePt t="29343" x="3260725" y="4138613"/>
          <p14:tracePt t="29351" x="3292475" y="4154488"/>
          <p14:tracePt t="29359" x="3340100" y="4162425"/>
          <p14:tracePt t="29367" x="3363913" y="4170363"/>
          <p14:tracePt t="29373" x="3427413" y="4186238"/>
          <p14:tracePt t="29381" x="3484563" y="4194175"/>
          <p14:tracePt t="29389" x="3508375" y="4202113"/>
          <p14:tracePt t="29398" x="3571875" y="4210050"/>
          <p14:tracePt t="29406" x="3603625" y="4210050"/>
          <p14:tracePt t="29415" x="3627438" y="4210050"/>
          <p14:tracePt t="29421" x="3651250" y="4210050"/>
          <p14:tracePt t="29428" x="3667125" y="4210050"/>
          <p14:tracePt t="29453" x="3675063" y="4210050"/>
          <p14:tracePt t="29506" x="3698875" y="4225925"/>
          <p14:tracePt t="29515" x="3722688" y="4257675"/>
          <p14:tracePt t="29522" x="3762375" y="4281488"/>
          <p14:tracePt t="29531" x="3810000" y="4306888"/>
          <p14:tracePt t="29537" x="3890963" y="4346575"/>
          <p14:tracePt t="29544" x="3962400" y="4386263"/>
          <p14:tracePt t="29552" x="4065588" y="4418013"/>
          <p14:tracePt t="29560" x="4105275" y="4433888"/>
          <p14:tracePt t="29568" x="4281488" y="4473575"/>
          <p14:tracePt t="29575" x="4344988" y="4489450"/>
          <p14:tracePt t="29584" x="4456113" y="4521200"/>
          <p14:tracePt t="29589" x="4535488" y="4529138"/>
          <p14:tracePt t="29598" x="4664075" y="4552950"/>
          <p14:tracePt t="29605" x="4743450" y="4552950"/>
          <p14:tracePt t="29614" x="4799013" y="4560888"/>
          <p14:tracePt t="29621" x="4862513" y="4568825"/>
          <p14:tracePt t="29628" x="4886325" y="4568825"/>
          <p14:tracePt t="29636" x="4902200" y="4568825"/>
          <p14:tracePt t="29769" x="4902200" y="4576763"/>
          <p14:tracePt t="29776" x="4894263" y="4584700"/>
          <p14:tracePt t="29783" x="4886325" y="4600575"/>
          <p14:tracePt t="29790" x="4878388" y="4608513"/>
          <p14:tracePt t="29799" x="4878388" y="4633913"/>
          <p14:tracePt t="29805" x="4870450" y="4641850"/>
          <p14:tracePt t="29816" x="4862513" y="4665663"/>
          <p14:tracePt t="29822" x="4862513" y="4681538"/>
          <p14:tracePt t="29830" x="4862513" y="4697413"/>
          <p14:tracePt t="29836" x="4862513" y="4713288"/>
          <p14:tracePt t="29844" x="4862513" y="4721225"/>
          <p14:tracePt t="29852" x="4862513" y="4737100"/>
          <p14:tracePt t="29860" x="4862513" y="4752975"/>
          <p14:tracePt t="29867" x="4862513" y="4768850"/>
          <p14:tracePt t="29875" x="4870450" y="4776788"/>
          <p14:tracePt t="29884" x="4870450" y="4784725"/>
          <p14:tracePt t="29890" x="4878388" y="4784725"/>
          <p14:tracePt t="29929" x="4894263" y="4784725"/>
          <p14:tracePt t="29936" x="4902200" y="4784725"/>
          <p14:tracePt t="29943" x="4910138" y="4776788"/>
          <p14:tracePt t="29952" x="4918075" y="4776788"/>
          <p14:tracePt t="29959" x="4918075" y="4768850"/>
          <p14:tracePt t="29968" x="4926013" y="4745038"/>
          <p14:tracePt t="29975" x="4926013" y="4729163"/>
          <p14:tracePt t="29984" x="4926013" y="4713288"/>
          <p14:tracePt t="29989" x="4918075" y="4705350"/>
          <p14:tracePt t="29998" x="4902200" y="4673600"/>
          <p14:tracePt t="30005" x="4870450" y="4649788"/>
          <p14:tracePt t="30014" x="4830763" y="4624388"/>
          <p14:tracePt t="30021" x="4791075" y="4600575"/>
          <p14:tracePt t="30030" x="4751388" y="4584700"/>
          <p14:tracePt t="30037" x="4703763" y="4576763"/>
          <p14:tracePt t="30045" x="4672013" y="4576763"/>
          <p14:tracePt t="30052" x="4656138" y="4576763"/>
          <p14:tracePt t="30058" x="4632325" y="4576763"/>
          <p14:tracePt t="30068" x="4624388" y="4584700"/>
          <p14:tracePt t="30074" x="4608513" y="4592638"/>
          <p14:tracePt t="30084" x="4608513" y="4600575"/>
          <p14:tracePt t="30090" x="4608513" y="4608513"/>
          <p14:tracePt t="30104" x="4608513" y="4616450"/>
          <p14:tracePt t="30121" x="4608513" y="4624388"/>
          <p14:tracePt t="30179" x="4632325" y="4624388"/>
          <p14:tracePt t="30191" x="4672013" y="4600575"/>
          <p14:tracePt t="30198" x="4687888" y="4584700"/>
          <p14:tracePt t="30205" x="4687888" y="4576763"/>
          <p14:tracePt t="30214" x="4687888" y="4568825"/>
          <p14:tracePt t="30222" x="4687888" y="4560888"/>
          <p14:tracePt t="30231" x="4687888" y="4552950"/>
          <p14:tracePt t="30238" x="4687888" y="4545013"/>
          <p14:tracePt t="30330" x="4679950" y="4545013"/>
          <p14:tracePt t="30452" x="4672013" y="4545013"/>
          <p14:tracePt t="30460" x="4664075" y="4545013"/>
          <p14:tracePt t="30467" x="4640263" y="4545013"/>
          <p14:tracePt t="30476" x="4616450" y="4545013"/>
          <p14:tracePt t="30484" x="4576763" y="4552950"/>
          <p14:tracePt t="30492" x="4535488" y="4560888"/>
          <p14:tracePt t="30499" x="4471988" y="4568825"/>
          <p14:tracePt t="30506" x="4416425" y="4584700"/>
          <p14:tracePt t="30516" x="4384675" y="4584700"/>
          <p14:tracePt t="30524" x="4329113" y="4600575"/>
          <p14:tracePt t="30530" x="4273550" y="4608513"/>
          <p14:tracePt t="30538" x="4192588" y="4633913"/>
          <p14:tracePt t="30545" x="4152900" y="4633913"/>
          <p14:tracePt t="30553" x="4129088" y="4633913"/>
          <p14:tracePt t="30559" x="4081463" y="4633913"/>
          <p14:tracePt t="30568" x="4010025" y="4633913"/>
          <p14:tracePt t="30576" x="3970338" y="4633913"/>
          <p14:tracePt t="30583" x="3946525" y="4633913"/>
          <p14:tracePt t="30591" x="3898900" y="4633913"/>
          <p14:tracePt t="30599" x="3867150" y="4624388"/>
          <p14:tracePt t="30605" x="3817938" y="4616450"/>
          <p14:tracePt t="30614" x="3794125" y="4608513"/>
          <p14:tracePt t="30622" x="3762375" y="4600575"/>
          <p14:tracePt t="30629" x="3714750" y="4592638"/>
          <p14:tracePt t="30637" x="3667125" y="4584700"/>
          <p14:tracePt t="30645" x="3643313" y="4584700"/>
          <p14:tracePt t="30652" x="3619500" y="4584700"/>
          <p14:tracePt t="30659" x="3587750" y="4576763"/>
          <p14:tracePt t="30667" x="3563938" y="4576763"/>
          <p14:tracePt t="30674" x="3540125" y="4576763"/>
          <p14:tracePt t="30683" x="3516313" y="4576763"/>
          <p14:tracePt t="30691" x="3492500" y="4576763"/>
          <p14:tracePt t="30699" x="3476625" y="4576763"/>
          <p14:tracePt t="30705" x="3451225" y="4576763"/>
          <p14:tracePt t="30713" x="3443288" y="4576763"/>
          <p14:tracePt t="30721" x="3419475" y="4576763"/>
          <p14:tracePt t="30729" x="3411538" y="4576763"/>
          <p14:tracePt t="30737" x="3395663" y="4592638"/>
          <p14:tracePt t="30746" x="3387725" y="4592638"/>
          <p14:tracePt t="30752" x="3379788" y="4600575"/>
          <p14:tracePt t="30759" x="3363913" y="4608513"/>
          <p14:tracePt t="30769" x="3355975" y="4624388"/>
          <p14:tracePt t="30775" x="3348038" y="4633913"/>
          <p14:tracePt t="30783" x="3340100" y="4641850"/>
          <p14:tracePt t="30791" x="3340100" y="4649788"/>
          <p14:tracePt t="30799" x="3340100" y="4657725"/>
          <p14:tracePt t="30807" x="3340100" y="4673600"/>
          <p14:tracePt t="30821" x="3340100" y="4681538"/>
          <p14:tracePt t="30829" x="3340100" y="4705350"/>
          <p14:tracePt t="30837" x="3363913" y="4721225"/>
          <p14:tracePt t="30845" x="3379788" y="4729163"/>
          <p14:tracePt t="30853" x="3411538" y="4760913"/>
          <p14:tracePt t="30861" x="3451225" y="4776788"/>
          <p14:tracePt t="30868" x="3492500" y="4792663"/>
          <p14:tracePt t="30875" x="3516313" y="4800600"/>
          <p14:tracePt t="30883" x="3556000" y="4816475"/>
          <p14:tracePt t="30891" x="3595688" y="4832350"/>
          <p14:tracePt t="30899" x="3659188" y="4856163"/>
          <p14:tracePt t="30907" x="3706813" y="4872038"/>
          <p14:tracePt t="30913" x="3730625" y="4887913"/>
          <p14:tracePt t="30921" x="3778250" y="4903788"/>
          <p14:tracePt t="30928" x="3817938" y="4911725"/>
          <p14:tracePt t="30936" x="3833813" y="4919663"/>
          <p14:tracePt t="30960" x="3833813" y="4927600"/>
          <p14:tracePt t="31000" x="3833813" y="4935538"/>
          <p14:tracePt t="31007" x="3833813" y="4951413"/>
          <p14:tracePt t="31013" x="3833813" y="4959350"/>
          <p14:tracePt t="31021" x="3833813" y="4976813"/>
          <p14:tracePt t="31029" x="3833813" y="4992688"/>
          <p14:tracePt t="31037" x="3833813" y="5016500"/>
          <p14:tracePt t="31045" x="3833813" y="5024438"/>
          <p14:tracePt t="31054" x="3833813" y="5040313"/>
          <p14:tracePt t="31059" x="3833813" y="5064125"/>
          <p14:tracePt t="31067" x="3833813" y="5080000"/>
          <p14:tracePt t="31075" x="3833813" y="5095875"/>
          <p14:tracePt t="31083" x="3833813" y="5119688"/>
          <p14:tracePt t="31091" x="3833813" y="5135563"/>
          <p14:tracePt t="31100" x="3843338" y="5151438"/>
          <p14:tracePt t="31108" x="3859213" y="5167313"/>
          <p14:tracePt t="31117" x="3875088" y="5183188"/>
          <p14:tracePt t="31123" x="3890963" y="5199063"/>
          <p14:tracePt t="31130" x="3930650" y="5214938"/>
          <p14:tracePt t="31138" x="3954463" y="5222875"/>
          <p14:tracePt t="31145" x="4017963" y="5246688"/>
          <p14:tracePt t="31153" x="4081463" y="5270500"/>
          <p14:tracePt t="31161" x="4152900" y="5294313"/>
          <p14:tracePt t="31167" x="4210050" y="5310188"/>
          <p14:tracePt t="31175" x="4297363" y="5327650"/>
          <p14:tracePt t="31182" x="4432300" y="5343525"/>
          <p14:tracePt t="31191" x="4551363" y="5367338"/>
          <p14:tracePt t="31201" x="4751388" y="5375275"/>
          <p14:tracePt t="31207" x="4854575" y="5383213"/>
          <p14:tracePt t="31216" x="4975225" y="5391150"/>
          <p14:tracePt t="31221" x="5094288" y="5414963"/>
          <p14:tracePt t="31229" x="5133975" y="5414963"/>
          <p14:tracePt t="31237" x="5253038" y="5422900"/>
          <p14:tracePt t="31246" x="5341938" y="5430838"/>
          <p14:tracePt t="31254" x="5405438" y="5430838"/>
          <p14:tracePt t="31260" x="5461000" y="5438775"/>
          <p14:tracePt t="31268" x="5508625" y="5438775"/>
          <p14:tracePt t="31276" x="5548313" y="5446713"/>
          <p14:tracePt t="31283" x="5564188" y="5446713"/>
          <p14:tracePt t="31291" x="5572125" y="5446713"/>
          <p14:tracePt t="31299" x="5588000" y="5446713"/>
          <p14:tracePt t="31307" x="5588000" y="5454650"/>
          <p14:tracePt t="31313" x="5595938" y="5454650"/>
          <p14:tracePt t="31353" x="5603875" y="5462588"/>
          <p14:tracePt t="31361" x="5643563" y="5470525"/>
          <p14:tracePt t="31370" x="5667375" y="5486400"/>
          <p14:tracePt t="31375" x="5716588" y="5502275"/>
          <p14:tracePt t="31384" x="5772150" y="5526088"/>
          <p14:tracePt t="31392" x="5867400" y="5557838"/>
          <p14:tracePt t="31400" x="5922963" y="5573713"/>
          <p14:tracePt t="31408" x="6026150" y="5597525"/>
          <p14:tracePt t="31417" x="6099175" y="5629275"/>
          <p14:tracePt t="31423" x="6138863" y="5629275"/>
          <p14:tracePt t="31431" x="6202363" y="5645150"/>
          <p14:tracePt t="31438" x="6234113" y="5645150"/>
          <p14:tracePt t="31445" x="6257925" y="5653088"/>
          <p14:tracePt t="31454" x="6265863" y="5653088"/>
          <p14:tracePt t="31515" x="6265863" y="5645150"/>
          <p14:tracePt t="31521" x="6265863" y="5613400"/>
          <p14:tracePt t="31530" x="6249988" y="5565775"/>
          <p14:tracePt t="31538" x="6234113" y="5518150"/>
          <p14:tracePt t="31545" x="6202363" y="5470525"/>
          <p14:tracePt t="31554" x="6186488" y="5430838"/>
          <p14:tracePt t="31561" x="6146800" y="5383213"/>
          <p14:tracePt t="31570" x="6099175" y="5327650"/>
          <p14:tracePt t="31574" x="6043613" y="5262563"/>
          <p14:tracePt t="31583" x="5986463" y="5214938"/>
          <p14:tracePt t="31591" x="5811838" y="5087938"/>
          <p14:tracePt t="31599" x="5748338" y="5048250"/>
          <p14:tracePt t="31607" x="5580063" y="4951413"/>
          <p14:tracePt t="31616" x="5445125" y="4895850"/>
          <p14:tracePt t="31623" x="5357813" y="4864100"/>
          <p14:tracePt t="31629" x="5268913" y="4832350"/>
          <p14:tracePt t="31637" x="5189538" y="4824413"/>
          <p14:tracePt t="31645" x="5094288" y="4816475"/>
          <p14:tracePt t="31654" x="5078413" y="4816475"/>
          <p14:tracePt t="31661" x="4999038" y="4816475"/>
          <p14:tracePt t="31670" x="4983163" y="4816475"/>
          <p14:tracePt t="31677" x="4951413" y="4816475"/>
          <p14:tracePt t="31683" x="4926013" y="4816475"/>
          <p14:tracePt t="31691" x="4910138" y="4824413"/>
          <p14:tracePt t="31702" x="4902200" y="4848225"/>
          <p14:tracePt t="31708" x="4894263" y="4864100"/>
          <p14:tracePt t="31719" x="4886325" y="4887913"/>
          <p14:tracePt t="31724" x="4886325" y="4911725"/>
          <p14:tracePt t="31730" x="4886325" y="4943475"/>
          <p14:tracePt t="31738" x="4902200" y="4992688"/>
          <p14:tracePt t="31745" x="4943475" y="5040313"/>
          <p14:tracePt t="31754" x="4991100" y="5087938"/>
          <p14:tracePt t="31763" x="5102225" y="5175250"/>
          <p14:tracePt t="31772" x="5213350" y="5246688"/>
          <p14:tracePt t="31775" x="5300663" y="5286375"/>
          <p14:tracePt t="31784" x="5445125" y="5367338"/>
          <p14:tracePt t="31792" x="5580063" y="5407025"/>
          <p14:tracePt t="31801" x="5780088" y="5462588"/>
          <p14:tracePt t="31808" x="5883275" y="5494338"/>
          <p14:tracePt t="31817" x="5970588" y="5502275"/>
          <p14:tracePt t="31823" x="6034088" y="5518150"/>
          <p14:tracePt t="31829" x="6099175" y="5518150"/>
          <p14:tracePt t="31837" x="6107113" y="5518150"/>
          <p14:tracePt t="31845" x="6115050" y="5518150"/>
          <p14:tracePt t="31884" x="6107113" y="5502275"/>
          <p14:tracePt t="31891" x="6075363" y="5470525"/>
          <p14:tracePt t="31899" x="6051550" y="5438775"/>
          <p14:tracePt t="31907" x="6002338" y="5407025"/>
          <p14:tracePt t="31917" x="5954713" y="5375275"/>
          <p14:tracePt t="31923" x="5915025" y="5351463"/>
          <p14:tracePt t="31929" x="5867400" y="5335588"/>
          <p14:tracePt t="31938" x="5819775" y="5319713"/>
          <p14:tracePt t="31945" x="5764213" y="5310188"/>
          <p14:tracePt t="31954" x="5724525" y="5302250"/>
          <p14:tracePt t="31961" x="5676900" y="5302250"/>
          <p14:tracePt t="31972" x="5635625" y="5302250"/>
          <p14:tracePt t="31978" x="5611813" y="5302250"/>
          <p14:tracePt t="31984" x="5595938" y="5302250"/>
          <p14:tracePt t="31992" x="5572125" y="5319713"/>
          <p14:tracePt t="32001" x="5564188" y="5327650"/>
          <p14:tracePt t="32008" x="5556250" y="5335588"/>
          <p14:tracePt t="32017" x="5556250" y="5351463"/>
          <p14:tracePt t="32038" x="5556250" y="5359400"/>
          <p14:tracePt t="32071" x="5572125" y="5359400"/>
          <p14:tracePt t="32077" x="5580063" y="5359400"/>
          <p14:tracePt t="32083" x="5588000" y="5359400"/>
          <p14:tracePt t="32091" x="5595938" y="5359400"/>
          <p14:tracePt t="32100" x="5619750" y="5359400"/>
          <p14:tracePt t="32107" x="5627688" y="5351463"/>
          <p14:tracePt t="32116" x="5643563" y="5327650"/>
          <p14:tracePt t="32125" x="5651500" y="5310188"/>
          <p14:tracePt t="32131" x="5651500" y="5302250"/>
          <p14:tracePt t="32138" x="5659438" y="5286375"/>
          <p14:tracePt t="32145" x="5659438" y="5262563"/>
          <p14:tracePt t="32154" x="5659438" y="5238750"/>
          <p14:tracePt t="32161" x="5659438" y="5214938"/>
          <p14:tracePt t="32170" x="5651500" y="5191125"/>
          <p14:tracePt t="32177" x="5643563" y="5175250"/>
          <p14:tracePt t="32183" x="5627688" y="5167313"/>
          <p14:tracePt t="32191" x="5627688" y="5159375"/>
          <p14:tracePt t="32200" x="5619750" y="5159375"/>
          <p14:tracePt t="32778" x="5643563" y="5159375"/>
          <p14:tracePt t="32786" x="5700713" y="5159375"/>
          <p14:tracePt t="32794" x="5803900" y="5183188"/>
          <p14:tracePt t="32801" x="5867400" y="5199063"/>
          <p14:tracePt t="32808" x="6059488" y="5238750"/>
          <p14:tracePt t="32816" x="6115050" y="5254625"/>
          <p14:tracePt t="32824" x="6249988" y="5278438"/>
          <p14:tracePt t="32832" x="6345238" y="5302250"/>
          <p14:tracePt t="32840" x="6481763" y="5335588"/>
          <p14:tracePt t="32848" x="6592888" y="5359400"/>
          <p14:tracePt t="32856" x="6656388" y="5375275"/>
          <p14:tracePt t="32862" x="6711950" y="5383213"/>
          <p14:tracePt t="32871" x="6769100" y="5399088"/>
          <p14:tracePt t="32877" x="6808788" y="5414963"/>
          <p14:tracePt t="32887" x="6832600" y="5422900"/>
          <p14:tracePt t="32901" x="6848475" y="5422900"/>
          <p14:tracePt t="32962" x="6856413" y="5438775"/>
          <p14:tracePt t="32978" x="6872288" y="5454650"/>
          <p14:tracePt t="32985" x="6888163" y="5486400"/>
          <p14:tracePt t="32994" x="6896100" y="5510213"/>
          <p14:tracePt t="33002" x="6911975" y="5534025"/>
          <p14:tracePt t="33008" x="6919913" y="5549900"/>
          <p14:tracePt t="33016" x="6935788" y="5581650"/>
          <p14:tracePt t="33024" x="6951663" y="5605463"/>
          <p14:tracePt t="33032" x="6951663" y="5621338"/>
          <p14:tracePt t="33040" x="6959600" y="5645150"/>
          <p14:tracePt t="33047" x="6975475" y="5670550"/>
          <p14:tracePt t="33056" x="6983413" y="5702300"/>
          <p14:tracePt t="33062" x="6983413" y="5710238"/>
          <p14:tracePt t="33069" x="6991350" y="5734050"/>
          <p14:tracePt t="33077" x="6999288" y="5757863"/>
          <p14:tracePt t="33085" x="7007225" y="5773738"/>
          <p14:tracePt t="33093" x="7007225" y="5797550"/>
          <p14:tracePt t="33101" x="7015163" y="5821363"/>
          <p14:tracePt t="33109" x="7023100" y="5853113"/>
          <p14:tracePt t="33114" x="7038975" y="5876925"/>
          <p14:tracePt t="33123" x="7046913" y="5900738"/>
          <p14:tracePt t="33131" x="7054850" y="5908675"/>
          <p14:tracePt t="33139" x="7070725" y="5932488"/>
          <p14:tracePt t="33146" x="7094538" y="5956300"/>
          <p14:tracePt t="33155" x="7110413" y="5988050"/>
          <p14:tracePt t="33163" x="7143750" y="6005513"/>
          <p14:tracePt t="33170" x="7159625" y="6021388"/>
          <p14:tracePt t="33177" x="7175500" y="6029325"/>
          <p14:tracePt t="33184" x="7199313" y="6053138"/>
          <p14:tracePt t="33193" x="7223125" y="6053138"/>
          <p14:tracePt t="33202" x="7231063" y="6061075"/>
          <p14:tracePt t="33210" x="7239000" y="6069013"/>
          <p14:tracePt t="33216" x="7254875" y="6069013"/>
          <p14:tracePt t="33224" x="7254875" y="6076950"/>
          <p14:tracePt t="33231" x="7262813" y="6084888"/>
          <p14:tracePt t="33271" x="7270750" y="6084888"/>
          <p14:tracePt t="33277" x="7278688" y="6084888"/>
          <p14:tracePt t="33284" x="7286625" y="6084888"/>
          <p14:tracePt t="33293" x="7302500" y="6092825"/>
          <p14:tracePt t="33302" x="7318375" y="6100763"/>
          <p14:tracePt t="33310" x="7342188" y="6116638"/>
          <p14:tracePt t="33316" x="7381875" y="6140450"/>
          <p14:tracePt t="33324" x="7405688" y="6148388"/>
          <p14:tracePt t="33332" x="7429500" y="6164263"/>
          <p14:tracePt t="33340" x="7461250" y="6188075"/>
          <p14:tracePt t="33348" x="7477125" y="6196013"/>
          <p14:tracePt t="33356" x="7493000" y="6196013"/>
          <p14:tracePt t="33363" x="7510463" y="6196013"/>
          <p14:tracePt t="33369" x="7526338" y="6124575"/>
          <p14:tracePt t="33377" x="7526338" y="6108700"/>
          <p14:tracePt t="33819" x="7534275" y="6116638"/>
          <p14:tracePt t="33825" x="7550150" y="6140450"/>
          <p14:tracePt t="33832" x="7573963" y="6180138"/>
          <p14:tracePt t="33840" x="7589838" y="6211888"/>
          <p14:tracePt t="33848" x="7613650" y="6275388"/>
          <p14:tracePt t="33858" x="7629525" y="6307138"/>
          <p14:tracePt t="33864" x="7637463" y="6323013"/>
          <p14:tracePt t="33888" x="7645400" y="6323013"/>
          <p14:tracePt t="33940" x="7645400" y="6315075"/>
          <p14:tracePt t="33948" x="7645400" y="6299200"/>
          <p14:tracePt t="33956" x="7621588" y="6283325"/>
          <p14:tracePt t="33966" x="7597775" y="6259513"/>
          <p14:tracePt t="33972" x="7534275" y="6203950"/>
          <p14:tracePt t="33982" x="7493000" y="6172200"/>
          <p14:tracePt t="33986" x="7373938" y="6084888"/>
          <p14:tracePt t="33993" x="7183438" y="5948363"/>
          <p14:tracePt t="34002" x="6943725" y="5813425"/>
          <p14:tracePt t="34010" x="6727825" y="5678488"/>
          <p14:tracePt t="34019" x="6392863" y="5478463"/>
          <p14:tracePt t="34026" x="5938838" y="5214938"/>
          <p14:tracePt t="34032" x="5643563" y="5048250"/>
          <p14:tracePt t="34040" x="5237163" y="4824413"/>
          <p14:tracePt t="34048" x="4838700" y="4600575"/>
          <p14:tracePt t="34056" x="4479925" y="4425950"/>
          <p14:tracePt t="34064" x="4273550" y="4322763"/>
          <p14:tracePt t="34074" x="4041775" y="4217988"/>
          <p14:tracePt t="34080" x="3802063" y="4122738"/>
          <p14:tracePt t="34086" x="3595688" y="4043363"/>
          <p14:tracePt t="34093" x="3516313" y="4019550"/>
          <p14:tracePt t="34104" x="3476625" y="4003675"/>
          <p14:tracePt t="34111" x="3427413" y="3995738"/>
          <p14:tracePt t="34133" x="3427413" y="4003675"/>
          <p14:tracePt t="34140" x="3435350" y="4035425"/>
          <p14:tracePt t="34147" x="3476625" y="4090988"/>
          <p14:tracePt t="34156" x="3548063" y="4162425"/>
          <p14:tracePt t="34163" x="3659188" y="4249738"/>
          <p14:tracePt t="34172" x="3770313" y="4330700"/>
          <p14:tracePt t="34179" x="3962400" y="4465638"/>
          <p14:tracePt t="34189" x="4065588" y="4521200"/>
          <p14:tracePt t="34193" x="4337050" y="4633913"/>
          <p14:tracePt t="34202" x="4456113" y="4681538"/>
          <p14:tracePt t="34210" x="4672013" y="4745038"/>
          <p14:tracePt t="34220" x="4775200" y="4760913"/>
          <p14:tracePt t="34226" x="4886325" y="4776788"/>
          <p14:tracePt t="34234" x="4943475" y="4784725"/>
          <p14:tracePt t="34241" x="5014913" y="4784725"/>
          <p14:tracePt t="34248" x="5038725" y="4784725"/>
          <p14:tracePt t="34256" x="5046663" y="4784725"/>
          <p14:tracePt t="34325" x="5030788" y="4784725"/>
          <p14:tracePt t="34334" x="5014913" y="4784725"/>
          <p14:tracePt t="34342" x="4999038" y="4784725"/>
          <p14:tracePt t="34347" x="4983163" y="4792663"/>
          <p14:tracePt t="34355" x="4959350" y="4816475"/>
          <p14:tracePt t="34364" x="4943475" y="4816475"/>
          <p14:tracePt t="34372" x="4933950" y="4832350"/>
          <p14:tracePt t="34379" x="4918075" y="4832350"/>
          <p14:tracePt t="34390" x="4902200" y="4848225"/>
          <p14:tracePt t="34393" x="4894263" y="4856163"/>
          <p14:tracePt t="34403" x="4886325" y="4856163"/>
          <p14:tracePt t="34409" x="4886325" y="4864100"/>
          <p14:tracePt t="34417" x="4878388" y="4864100"/>
          <p14:tracePt t="34441" x="4870450" y="4864100"/>
          <p14:tracePt t="34447" x="4862513" y="4864100"/>
          <p14:tracePt t="34456" x="4838700" y="4864100"/>
          <p14:tracePt t="34463" x="4814888" y="4864100"/>
          <p14:tracePt t="34472" x="4759325" y="4864100"/>
          <p14:tracePt t="34479" x="4719638" y="4856163"/>
          <p14:tracePt t="34487" x="4648200" y="4840288"/>
          <p14:tracePt t="34495" x="4527550" y="4816475"/>
          <p14:tracePt t="34502" x="4321175" y="4776788"/>
          <p14:tracePt t="34509" x="4210050" y="4752975"/>
          <p14:tracePt t="34518" x="4073525" y="4721225"/>
          <p14:tracePt t="34526" x="3978275" y="4705350"/>
          <p14:tracePt t="34534" x="3867150" y="4681538"/>
          <p14:tracePt t="34542" x="3778250" y="4657725"/>
          <p14:tracePt t="34550" x="3627438" y="4633913"/>
          <p14:tracePt t="34558" x="3524250" y="4600575"/>
          <p14:tracePt t="34564" x="3427413" y="4584700"/>
          <p14:tracePt t="34572" x="3324225" y="4560888"/>
          <p14:tracePt t="34580" x="3284538" y="4545013"/>
          <p14:tracePt t="34589" x="3205163" y="4513263"/>
          <p14:tracePt t="34595" x="3149600" y="4497388"/>
          <p14:tracePt t="34603" x="3100388" y="4497388"/>
          <p14:tracePt t="34609" x="3076575" y="4489450"/>
          <p14:tracePt t="34618" x="3060700" y="4481513"/>
          <p14:tracePt t="34626" x="3052763" y="4481513"/>
          <p14:tracePt t="35066" x="3092450" y="4481513"/>
          <p14:tracePt t="35071" x="3125788" y="4481513"/>
          <p14:tracePt t="35080" x="3189288" y="4481513"/>
          <p14:tracePt t="35088" x="3300413" y="4497388"/>
          <p14:tracePt t="35095" x="3371850" y="4505325"/>
          <p14:tracePt t="35104" x="3451225" y="4521200"/>
          <p14:tracePt t="35112" x="3603625" y="4545013"/>
          <p14:tracePt t="35118" x="3722688" y="4560888"/>
          <p14:tracePt t="35126" x="3817938" y="4584700"/>
          <p14:tracePt t="35133" x="3914775" y="4600575"/>
          <p14:tracePt t="35141" x="4002088" y="4616450"/>
          <p14:tracePt t="35149" x="4137025" y="4649788"/>
          <p14:tracePt t="35157" x="4217988" y="4657725"/>
          <p14:tracePt t="35163" x="4281488" y="4673600"/>
          <p14:tracePt t="35171" x="4321175" y="4681538"/>
          <p14:tracePt t="35179" x="4352925" y="4681538"/>
          <p14:tracePt t="35187" x="4368800" y="4681538"/>
          <p14:tracePt t="35442" x="4368800" y="4705350"/>
          <p14:tracePt t="35450" x="4384675" y="4729163"/>
          <p14:tracePt t="35458" x="4400550" y="4745038"/>
          <p14:tracePt t="35467" x="4408488" y="4776788"/>
          <p14:tracePt t="35474" x="4432300" y="4808538"/>
          <p14:tracePt t="35480" x="4464050" y="4872038"/>
          <p14:tracePt t="35488" x="4503738" y="4919663"/>
          <p14:tracePt t="35495" x="4640263" y="5064125"/>
          <p14:tracePt t="35503" x="4719638" y="5143500"/>
          <p14:tracePt t="35511" x="4894263" y="5286375"/>
          <p14:tracePt t="35519" x="5197475" y="5557838"/>
          <p14:tracePt t="35525" x="5461000" y="5741988"/>
          <p14:tracePt t="35533" x="5676900" y="5876925"/>
          <p14:tracePt t="35541" x="5907088" y="5995988"/>
          <p14:tracePt t="35549" x="6122988" y="6116638"/>
          <p14:tracePt t="35558" x="6218238" y="6164263"/>
          <p14:tracePt t="35565" x="6418263" y="6267450"/>
          <p14:tracePt t="35572" x="6489700" y="6299200"/>
          <p14:tracePt t="35579" x="6553200" y="6323013"/>
          <p14:tracePt t="35587" x="6584950" y="6348413"/>
          <p14:tracePt t="35595" x="6592888" y="6348413"/>
          <p14:tracePt t="35603" x="6592888" y="6356350"/>
          <p14:tracePt t="35942" x="6608763" y="6356350"/>
          <p14:tracePt t="35950" x="6624638" y="6356350"/>
          <p14:tracePt t="35967" x="6640513" y="6356350"/>
          <p14:tracePt t="35973" x="6656388" y="6356350"/>
          <p14:tracePt t="35982" x="6672263" y="6356350"/>
          <p14:tracePt t="35990" x="6696075" y="6348413"/>
          <p14:tracePt t="35996" x="6719888" y="6348413"/>
          <p14:tracePt t="36005" x="6743700" y="6338888"/>
          <p14:tracePt t="36012" x="6777038" y="6338888"/>
          <p14:tracePt t="36021" x="6800850" y="6338888"/>
          <p14:tracePt t="36028" x="6824663" y="6330950"/>
          <p14:tracePt t="36036" x="6856413" y="6330950"/>
          <p14:tracePt t="36042" x="6880225" y="6330950"/>
          <p14:tracePt t="36049" x="6911975" y="6330950"/>
          <p14:tracePt t="36058" x="6943725" y="6330950"/>
          <p14:tracePt t="36065" x="6975475" y="6323013"/>
          <p14:tracePt t="36073" x="6991350" y="6323013"/>
          <p14:tracePt t="36082" x="7015163" y="6323013"/>
          <p14:tracePt t="36089" x="7046913" y="6323013"/>
          <p14:tracePt t="36096" x="7078663" y="6323013"/>
          <p14:tracePt t="36106" x="7102475" y="6323013"/>
          <p14:tracePt t="36111" x="7126288" y="6323013"/>
          <p14:tracePt t="36119" x="7151688" y="6323013"/>
          <p14:tracePt t="36127" x="7175500" y="6323013"/>
          <p14:tracePt t="36135" x="7191375" y="6323013"/>
          <p14:tracePt t="36141" x="7199313" y="6323013"/>
          <p14:tracePt t="36149" x="7215188" y="6323013"/>
          <p14:tracePt t="36158" x="7231063" y="6323013"/>
          <p14:tracePt t="36165" x="7246938" y="6323013"/>
          <p14:tracePt t="36174" x="7254875" y="6323013"/>
          <p14:tracePt t="36181" x="7270750" y="6323013"/>
          <p14:tracePt t="36189" x="7294563" y="6323013"/>
          <p14:tracePt t="36197" x="7318375" y="6323013"/>
          <p14:tracePt t="36204" x="7342188" y="6323013"/>
          <p14:tracePt t="36211" x="7366000" y="6323013"/>
          <p14:tracePt t="36219" x="7389813" y="6323013"/>
          <p14:tracePt t="36227" x="7413625" y="6323013"/>
          <p14:tracePt t="36235" x="7421563" y="6323013"/>
          <p14:tracePt t="36243" x="7461250" y="6323013"/>
          <p14:tracePt t="36249" x="7485063" y="6323013"/>
          <p14:tracePt t="36258" x="7502525" y="6323013"/>
          <p14:tracePt t="36265" x="7518400" y="6330950"/>
          <p14:tracePt t="36274" x="7526338" y="6330950"/>
          <p14:tracePt t="36281" x="7534275" y="6330950"/>
          <p14:tracePt t="36450" x="7534275" y="6338888"/>
          <p14:tracePt t="36482" x="7526338" y="6338888"/>
          <p14:tracePt t="37305" x="7518400" y="6338888"/>
          <p14:tracePt t="37313" x="7437438" y="6338888"/>
          <p14:tracePt t="37321" x="7294563" y="6323013"/>
          <p14:tracePt t="37327" x="7167563" y="6291263"/>
          <p14:tracePt t="37334" x="6911975" y="6251575"/>
          <p14:tracePt t="37342" x="6632575" y="6180138"/>
          <p14:tracePt t="37350" x="6361113" y="6124575"/>
          <p14:tracePt t="37358" x="6083300" y="6076950"/>
          <p14:tracePt t="37366" x="5835650" y="6037263"/>
          <p14:tracePt t="37373" x="5659438" y="5995988"/>
          <p14:tracePt t="37381" x="5405438" y="5948363"/>
          <p14:tracePt t="37389" x="5300663" y="5924550"/>
          <p14:tracePt t="37397" x="5102225" y="5892800"/>
          <p14:tracePt t="37405" x="4846638" y="5837238"/>
          <p14:tracePt t="37412" x="4703763" y="5805488"/>
          <p14:tracePt t="37421" x="4503738" y="5757863"/>
          <p14:tracePt t="37429" x="4400550" y="5734050"/>
          <p14:tracePt t="37435" x="4321175" y="5718175"/>
          <p14:tracePt t="37442" x="4168775" y="5678488"/>
          <p14:tracePt t="37451" x="4057650" y="5645150"/>
          <p14:tracePt t="37459" x="3986213" y="5629275"/>
          <p14:tracePt t="37467" x="3914775" y="5613400"/>
          <p14:tracePt t="37475" x="3890963" y="5613400"/>
          <p14:tracePt t="37481" x="3859213" y="5605463"/>
          <p14:tracePt t="37489" x="3843338" y="5605463"/>
          <p14:tracePt t="37497" x="3833813" y="5605463"/>
          <p14:tracePt t="37513" x="3825875" y="5605463"/>
          <p14:tracePt t="37567" x="3817938" y="5605463"/>
          <p14:tracePt t="37584" x="3810000" y="5605463"/>
          <p14:tracePt t="37589" x="3802063" y="5605463"/>
          <p14:tracePt t="37598" x="3794125" y="5605463"/>
          <p14:tracePt t="37607" x="3778250" y="5605463"/>
          <p14:tracePt t="37614" x="3762375" y="5605463"/>
          <p14:tracePt t="37624" x="3746500" y="5605463"/>
          <p14:tracePt t="37628" x="3714750" y="5605463"/>
          <p14:tracePt t="37636" x="3690938" y="5597525"/>
          <p14:tracePt t="37644" x="3643313" y="5589588"/>
          <p14:tracePt t="37652" x="3619500" y="5581650"/>
          <p14:tracePt t="37660" x="3563938" y="5573713"/>
          <p14:tracePt t="37667" x="3524250" y="5557838"/>
          <p14:tracePt t="37676" x="3419475" y="5526088"/>
          <p14:tracePt t="37681" x="3348038" y="5502275"/>
          <p14:tracePt t="37689" x="3276600" y="5478463"/>
          <p14:tracePt t="37697" x="3173413" y="5454650"/>
          <p14:tracePt t="37707" x="3084513" y="5430838"/>
          <p14:tracePt t="37714" x="3028950" y="5422900"/>
          <p14:tracePt t="37723" x="2941638" y="5407025"/>
          <p14:tracePt t="37728" x="2925763" y="5407025"/>
          <p14:tracePt t="37735" x="2870200" y="5399088"/>
          <p14:tracePt t="37744" x="2838450" y="5399088"/>
          <p14:tracePt t="37751" x="2814638" y="5399088"/>
          <p14:tracePt t="37760" x="2798763" y="5399088"/>
          <p14:tracePt t="37836" x="2798763" y="5407025"/>
          <p14:tracePt t="37844" x="2798763" y="5414963"/>
          <p14:tracePt t="37852" x="2814638" y="5414963"/>
          <p14:tracePt t="37860" x="2830513" y="5430838"/>
          <p14:tracePt t="37868" x="2862263" y="5438775"/>
          <p14:tracePt t="37876" x="2901950" y="5446713"/>
          <p14:tracePt t="37882" x="2933700" y="5462588"/>
          <p14:tracePt t="37893" x="2997200" y="5470525"/>
          <p14:tracePt t="37897" x="3021013" y="5478463"/>
          <p14:tracePt t="37906" x="3076575" y="5486400"/>
          <p14:tracePt t="37913" x="3133725" y="5494338"/>
          <p14:tracePt t="37922" x="3165475" y="5494338"/>
          <p14:tracePt t="37929" x="3197225" y="5494338"/>
          <p14:tracePt t="37935" x="3228975" y="5502275"/>
          <p14:tracePt t="38038" x="3221038" y="5502275"/>
          <p14:tracePt t="38044" x="3221038" y="5510213"/>
          <p14:tracePt t="38052" x="3213100" y="5518150"/>
          <p14:tracePt t="38067" x="3205163" y="5526088"/>
          <p14:tracePt t="38076" x="3205163" y="5541963"/>
          <p14:tracePt t="38083" x="3197225" y="5541963"/>
          <p14:tracePt t="38089" x="3197225" y="5549900"/>
          <p14:tracePt t="38097" x="3197225" y="5557838"/>
          <p14:tracePt t="38113" x="3197225" y="5565775"/>
          <p14:tracePt t="38123" x="3197225" y="5573713"/>
          <p14:tracePt t="38129" x="3205163" y="5573713"/>
          <p14:tracePt t="38135" x="3221038" y="5581650"/>
          <p14:tracePt t="38144" x="3244850" y="5597525"/>
          <p14:tracePt t="38152" x="3260725" y="5597525"/>
          <p14:tracePt t="38160" x="3292475" y="5605463"/>
          <p14:tracePt t="38168" x="3316288" y="5613400"/>
          <p14:tracePt t="38178" x="3363913" y="5621338"/>
          <p14:tracePt t="38183" x="3387725" y="5621338"/>
          <p14:tracePt t="38189" x="3411538" y="5629275"/>
          <p14:tracePt t="38197" x="3427413" y="5629275"/>
          <p14:tracePt t="39146" x="3427413" y="5637213"/>
          <p14:tracePt t="39154" x="3427413" y="5645150"/>
          <p14:tracePt t="39163" x="3427413" y="5653088"/>
          <p14:tracePt t="39169" x="3427413" y="5662613"/>
          <p14:tracePt t="39178" x="3427413" y="5670550"/>
          <p14:tracePt t="39184" x="3427413" y="5678488"/>
          <p14:tracePt t="39192" x="3427413" y="5686425"/>
          <p14:tracePt t="39200" x="3435350" y="5702300"/>
          <p14:tracePt t="39208" x="3443288" y="5718175"/>
          <p14:tracePt t="39216" x="3443288" y="5726113"/>
          <p14:tracePt t="39221" x="3451225" y="5734050"/>
          <p14:tracePt t="39229" x="3459163" y="5757863"/>
          <p14:tracePt t="39237" x="3467100" y="5757863"/>
          <p14:tracePt t="39245" x="3476625" y="5773738"/>
          <p14:tracePt t="39253" x="3492500" y="5789613"/>
          <p14:tracePt t="39262" x="3500438" y="5797550"/>
          <p14:tracePt t="39269" x="3508375" y="5805488"/>
          <p14:tracePt t="39275" x="3516313" y="5821363"/>
          <p14:tracePt t="39283" x="3532188" y="5829300"/>
          <p14:tracePt t="39294" x="3532188" y="5837238"/>
          <p14:tracePt t="39299" x="3540125" y="5837238"/>
          <p14:tracePt t="39308" x="3540125" y="5845175"/>
          <p14:tracePt t="39315" x="3548063" y="5845175"/>
          <p14:tracePt t="39321" x="3556000" y="5853113"/>
          <p14:tracePt t="39329" x="3556000" y="5861050"/>
          <p14:tracePt t="39337" x="3563938" y="5868988"/>
          <p14:tracePt t="39353" x="3571875" y="5876925"/>
          <p14:tracePt t="39362" x="3571875" y="5884863"/>
          <p14:tracePt t="39370" x="3579813" y="5884863"/>
          <p14:tracePt t="39376" x="3587750" y="5884863"/>
          <p14:tracePt t="39383" x="3587750" y="5892800"/>
          <p14:tracePt t="39392" x="3595688" y="5892800"/>
          <p14:tracePt t="39400" x="3603625" y="5900738"/>
          <p14:tracePt t="39408" x="3619500" y="5908675"/>
          <p14:tracePt t="39416" x="3635375" y="5932488"/>
          <p14:tracePt t="39424" x="3651250" y="5940425"/>
          <p14:tracePt t="39431" x="3675063" y="5956300"/>
          <p14:tracePt t="39437" x="3722688" y="5988050"/>
          <p14:tracePt t="39445" x="3770313" y="6021388"/>
          <p14:tracePt t="39453" x="3810000" y="6045200"/>
          <p14:tracePt t="39461" x="3867150" y="6069013"/>
          <p14:tracePt t="39469" x="3922713" y="6092825"/>
          <p14:tracePt t="39477" x="4002088" y="6124575"/>
          <p14:tracePt t="39483" x="4081463" y="6156325"/>
          <p14:tracePt t="39491" x="4152900" y="6196013"/>
          <p14:tracePt t="39499" x="4184650" y="6203950"/>
          <p14:tracePt t="39507" x="4257675" y="6211888"/>
          <p14:tracePt t="39515" x="4297363" y="6211888"/>
          <p14:tracePt t="39525" x="4329113" y="6164263"/>
          <p14:tracePt t="39917" x="4352925" y="6180138"/>
          <p14:tracePt t="39926" x="4392613" y="6219825"/>
          <p14:tracePt t="39934" x="4424363" y="6259513"/>
          <p14:tracePt t="39938" x="4456113" y="6283325"/>
          <p14:tracePt t="39947" x="4471988" y="6315075"/>
          <p14:tracePt t="39954" x="4479925" y="6330950"/>
          <p14:tracePt t="39962" x="4479925" y="6338888"/>
          <p14:tracePt t="39986" x="4471988" y="6338888"/>
          <p14:tracePt t="39992" x="4456113" y="6330950"/>
          <p14:tracePt t="40000" x="4440238" y="6330950"/>
          <p14:tracePt t="40009" x="4424363" y="6323013"/>
          <p14:tracePt t="40015" x="4408488" y="6315075"/>
          <p14:tracePt t="40024" x="4392613" y="6315075"/>
          <p14:tracePt t="40031" x="4384675" y="6307138"/>
          <p14:tracePt t="40040" x="4368800" y="6299200"/>
          <p14:tracePt t="40047" x="4352925" y="6291263"/>
          <p14:tracePt t="40054" x="4337050" y="6291263"/>
          <p14:tracePt t="40063" x="4329113" y="6283325"/>
          <p14:tracePt t="40070" x="4305300" y="6267450"/>
          <p14:tracePt t="40080" x="4281488" y="6267450"/>
          <p14:tracePt t="40085" x="4249738" y="6251575"/>
          <p14:tracePt t="40095" x="4225925" y="6243638"/>
          <p14:tracePt t="40099" x="4192588" y="6227763"/>
          <p14:tracePt t="40108" x="4152900" y="6219825"/>
          <p14:tracePt t="40115" x="4089400" y="6188075"/>
          <p14:tracePt t="40125" x="4033838" y="6172200"/>
          <p14:tracePt t="40131" x="3922713" y="6148388"/>
          <p14:tracePt t="40140" x="3833813" y="6124575"/>
          <p14:tracePt t="40148" x="3778250" y="6100763"/>
          <p14:tracePt t="40154" x="3675063" y="6069013"/>
          <p14:tracePt t="40163" x="3595688" y="6045200"/>
          <p14:tracePt t="40169" x="3548063" y="6021388"/>
          <p14:tracePt t="40178" x="3500438" y="6005513"/>
          <p14:tracePt t="40185" x="3467100" y="5988050"/>
          <p14:tracePt t="40191" x="3443288" y="5980113"/>
          <p14:tracePt t="40208" x="3443288" y="5972175"/>
          <p14:tracePt t="40215" x="3435350" y="5972175"/>
          <p14:tracePt t="40232" x="3435350" y="5964238"/>
          <p14:tracePt t="40240" x="3435350" y="5956300"/>
          <p14:tracePt t="40248" x="3419475" y="5948363"/>
          <p14:tracePt t="40254" x="3411538" y="5924550"/>
          <p14:tracePt t="40262" x="3395663" y="5908675"/>
          <p14:tracePt t="40270" x="3379788" y="5892800"/>
          <p14:tracePt t="40279" x="3371850" y="5876925"/>
          <p14:tracePt t="40286" x="3348038" y="5853113"/>
          <p14:tracePt t="40293" x="3332163" y="5829300"/>
          <p14:tracePt t="40301" x="3316288" y="5797550"/>
          <p14:tracePt t="40309" x="3308350" y="5781675"/>
          <p14:tracePt t="40315" x="3284538" y="5757863"/>
          <p14:tracePt t="40325" x="3276600" y="5741988"/>
          <p14:tracePt t="40331" x="3260725" y="5718175"/>
          <p14:tracePt t="40340" x="3244850" y="5686425"/>
          <p14:tracePt t="40348" x="3236913" y="5670550"/>
          <p14:tracePt t="40353" x="3228975" y="5662613"/>
          <p14:tracePt t="40362" x="3213100" y="5645150"/>
          <p14:tracePt t="40369" x="3197225" y="5637213"/>
          <p14:tracePt t="40378" x="3197225" y="5621338"/>
          <p14:tracePt t="40385" x="3189288" y="5621338"/>
          <p14:tracePt t="40424" x="3181350" y="5621338"/>
          <p14:tracePt t="40441" x="3165475" y="5621338"/>
          <p14:tracePt t="40446" x="3157538" y="5621338"/>
          <p14:tracePt t="40453" x="3149600" y="5621338"/>
          <p14:tracePt t="40462" x="3133725" y="5621338"/>
          <p14:tracePt t="40539" x="3141663" y="5621338"/>
          <p14:tracePt t="40547" x="3157538" y="5621338"/>
          <p14:tracePt t="40562" x="3165475" y="5613400"/>
          <p14:tracePt t="40569" x="3165475" y="5597525"/>
          <p14:tracePt t="40578" x="3173413" y="5589588"/>
          <p14:tracePt t="40585" x="3173413" y="5581650"/>
          <p14:tracePt t="40593" x="3173413" y="5565775"/>
          <p14:tracePt t="40599" x="3173413" y="5557838"/>
          <p14:tracePt t="40608" x="3173413" y="5549900"/>
          <p14:tracePt t="40615" x="3173413" y="5541963"/>
          <p14:tracePt t="40626" x="3165475" y="5534025"/>
          <p14:tracePt t="40632" x="3149600" y="5526088"/>
          <p14:tracePt t="40640" x="3141663" y="5518150"/>
          <p14:tracePt t="40648" x="3125788" y="5518150"/>
          <p14:tracePt t="40654" x="3125788" y="5510213"/>
          <p14:tracePt t="40664" x="3117850" y="5510213"/>
          <p14:tracePt t="40677" x="3109913" y="5510213"/>
          <p14:tracePt t="40686" x="3100388" y="5502275"/>
          <p14:tracePt t="40694" x="3092450" y="5494338"/>
          <p14:tracePt t="40701" x="3076575" y="5494338"/>
          <p14:tracePt t="40708" x="3068638" y="5494338"/>
          <p14:tracePt t="40715" x="3060700" y="5494338"/>
          <p14:tracePt t="40724" x="3036888" y="5486400"/>
          <p14:tracePt t="40731" x="3028950" y="5486400"/>
          <p14:tracePt t="40739" x="3013075" y="5486400"/>
          <p14:tracePt t="40748" x="3005138" y="5486400"/>
          <p14:tracePt t="40755" x="2989263" y="5486400"/>
          <p14:tracePt t="40761" x="2965450" y="5478463"/>
          <p14:tracePt t="40769" x="2933700" y="5478463"/>
          <p14:tracePt t="40777" x="2917825" y="5478463"/>
          <p14:tracePt t="40785" x="2901950" y="5478463"/>
          <p14:tracePt t="40794" x="2886075" y="5478463"/>
          <p14:tracePt t="40802" x="2870200" y="5478463"/>
          <p14:tracePt t="40811" x="2854325" y="5478463"/>
          <p14:tracePt t="40815" x="2846388" y="5486400"/>
          <p14:tracePt t="40825" x="2830513" y="5486400"/>
          <p14:tracePt t="40832" x="2822575" y="5494338"/>
          <p14:tracePt t="40841" x="2806700" y="5502275"/>
          <p14:tracePt t="40856" x="2798763" y="5510213"/>
          <p14:tracePt t="40862" x="2790825" y="5510213"/>
          <p14:tracePt t="40869" x="2782888" y="5518150"/>
          <p14:tracePt t="40877" x="2782888" y="5526088"/>
          <p14:tracePt t="40885" x="2767013" y="5534025"/>
          <p14:tracePt t="40894" x="2767013" y="5541963"/>
          <p14:tracePt t="40901" x="2759075" y="5541963"/>
          <p14:tracePt t="40907" x="2751138" y="5549900"/>
          <p14:tracePt t="40915" x="2741613" y="5557838"/>
          <p14:tracePt t="40923" x="2733675" y="5565775"/>
          <p14:tracePt t="40931" x="2733675" y="5573713"/>
          <p14:tracePt t="40939" x="2725738" y="5581650"/>
          <p14:tracePt t="40956" x="2709863" y="5597525"/>
          <p14:tracePt t="40962" x="2709863" y="5605463"/>
          <p14:tracePt t="40969" x="2701925" y="5613400"/>
          <p14:tracePt t="40977" x="2693988" y="5621338"/>
          <p14:tracePt t="40985" x="2693988" y="5637213"/>
          <p14:tracePt t="40993" x="2686050" y="5653088"/>
          <p14:tracePt t="41001" x="2686050" y="5662613"/>
          <p14:tracePt t="41009" x="2678113" y="5678488"/>
          <p14:tracePt t="41015" x="2678113" y="5686425"/>
          <p14:tracePt t="41023" x="2678113" y="5694363"/>
          <p14:tracePt t="41031" x="2670175" y="5710238"/>
          <p14:tracePt t="41039" x="2670175" y="5718175"/>
          <p14:tracePt t="41047" x="2662238" y="5726113"/>
          <p14:tracePt t="41055" x="2662238" y="5741988"/>
          <p14:tracePt t="41062" x="2662238" y="5757863"/>
          <p14:tracePt t="41069" x="2662238" y="5773738"/>
          <p14:tracePt t="41077" x="2662238" y="5781675"/>
          <p14:tracePt t="41085" x="2662238" y="5789613"/>
          <p14:tracePt t="41093" x="2662238" y="5805488"/>
          <p14:tracePt t="41101" x="2662238" y="5821363"/>
          <p14:tracePt t="41109" x="2662238" y="5829300"/>
          <p14:tracePt t="41115" x="2662238" y="5845175"/>
          <p14:tracePt t="41123" x="2662238" y="5853113"/>
          <p14:tracePt t="41131" x="2662238" y="5861050"/>
          <p14:tracePt t="41141" x="2662238" y="5868988"/>
          <p14:tracePt t="41148" x="2662238" y="5884863"/>
          <p14:tracePt t="41156" x="2670175" y="5892800"/>
          <p14:tracePt t="41162" x="2670175" y="5908675"/>
          <p14:tracePt t="41170" x="2670175" y="5916613"/>
          <p14:tracePt t="41178" x="2670175" y="5940425"/>
          <p14:tracePt t="41185" x="2670175" y="5948363"/>
          <p14:tracePt t="41193" x="2678113" y="5964238"/>
          <p14:tracePt t="41201" x="2678113" y="5980113"/>
          <p14:tracePt t="41209" x="2686050" y="5995988"/>
          <p14:tracePt t="41215" x="2686050" y="6021388"/>
          <p14:tracePt t="41223" x="2701925" y="6045200"/>
          <p14:tracePt t="41231" x="2709863" y="6061075"/>
          <p14:tracePt t="41239" x="2717800" y="6076950"/>
          <p14:tracePt t="41247" x="2741613" y="6100763"/>
          <p14:tracePt t="41255" x="2759075" y="6124575"/>
          <p14:tracePt t="41264" x="2774950" y="6140450"/>
          <p14:tracePt t="41271" x="2798763" y="6172200"/>
          <p14:tracePt t="41278" x="2838450" y="6211888"/>
          <p14:tracePt t="41285" x="2878138" y="6235700"/>
          <p14:tracePt t="41293" x="2925763" y="6275388"/>
          <p14:tracePt t="41301" x="2981325" y="6323013"/>
          <p14:tracePt t="41309" x="3052763" y="6356350"/>
          <p14:tracePt t="41317" x="3109913" y="6396038"/>
          <p14:tracePt t="41327" x="3181350" y="6419850"/>
          <p14:tracePt t="41331" x="3252788" y="6459538"/>
          <p14:tracePt t="41339" x="3308350" y="6483350"/>
          <p14:tracePt t="41347" x="3419475" y="6515100"/>
          <p14:tracePt t="41355" x="3467100" y="6530975"/>
          <p14:tracePt t="41363" x="3556000" y="6562725"/>
          <p14:tracePt t="41371" x="3611563" y="6570663"/>
          <p14:tracePt t="41377" x="3698875" y="6586538"/>
          <p14:tracePt t="41385" x="3746500" y="6586538"/>
          <p14:tracePt t="41393" x="3778250" y="6594475"/>
          <p14:tracePt t="41401" x="3825875" y="6594475"/>
          <p14:tracePt t="41408" x="3890963" y="6594475"/>
          <p14:tracePt t="41416" x="3938588" y="6594475"/>
          <p14:tracePt t="41422" x="3970338" y="6578600"/>
          <p14:tracePt t="41430" x="3994150" y="6562725"/>
          <p14:tracePt t="41438" x="4041775" y="6546850"/>
          <p14:tracePt t="41446" x="4089400" y="6523038"/>
          <p14:tracePt t="41455" x="4113213" y="6499225"/>
          <p14:tracePt t="41463" x="4176713" y="6467475"/>
          <p14:tracePt t="41469" x="4210050" y="6435725"/>
          <p14:tracePt t="41479" x="4249738" y="6411913"/>
          <p14:tracePt t="41485" x="4289425" y="6372225"/>
          <p14:tracePt t="41493" x="4313238" y="6348413"/>
          <p14:tracePt t="41501" x="4337050" y="6315075"/>
          <p14:tracePt t="41511" x="4368800" y="6267450"/>
          <p14:tracePt t="41517" x="4376738" y="6259513"/>
          <p14:tracePt t="41523" x="4392613" y="6227763"/>
          <p14:tracePt t="41532" x="4392613" y="6203950"/>
          <p14:tracePt t="41539" x="4392613" y="6164263"/>
          <p14:tracePt t="41547" x="4392613" y="6124575"/>
          <p14:tracePt t="41556" x="4392613" y="6084888"/>
          <p14:tracePt t="41563" x="4392613" y="6045200"/>
          <p14:tracePt t="41571" x="4384675" y="6021388"/>
          <p14:tracePt t="41579" x="4360863" y="5972175"/>
          <p14:tracePt t="41585" x="4337050" y="5932488"/>
          <p14:tracePt t="41593" x="4297363" y="5900738"/>
          <p14:tracePt t="41601" x="4241800" y="5837238"/>
          <p14:tracePt t="41609" x="4200525" y="5797550"/>
          <p14:tracePt t="41617" x="4152900" y="5765800"/>
          <p14:tracePt t="41626" x="4113213" y="5741988"/>
          <p14:tracePt t="41631" x="4065588" y="5710238"/>
          <p14:tracePt t="41639" x="4010025" y="5686425"/>
          <p14:tracePt t="41648" x="3970338" y="5670550"/>
          <p14:tracePt t="41656" x="3914775" y="5653088"/>
          <p14:tracePt t="41665" x="3859213" y="5637213"/>
          <p14:tracePt t="41672" x="3817938" y="5629275"/>
          <p14:tracePt t="41677" x="3762375" y="5629275"/>
          <p14:tracePt t="41685" x="3714750" y="5621338"/>
          <p14:tracePt t="41694" x="3643313" y="5621338"/>
          <p14:tracePt t="41701" x="3579813" y="5621338"/>
          <p14:tracePt t="41709" x="3524250" y="5621338"/>
          <p14:tracePt t="41717" x="3476625" y="5621338"/>
          <p14:tracePt t="41725" x="3387725" y="5629275"/>
          <p14:tracePt t="41731" x="3316288" y="5629275"/>
          <p14:tracePt t="41739" x="3268663" y="5637213"/>
          <p14:tracePt t="41747" x="3173413" y="5645150"/>
          <p14:tracePt t="41755" x="3117850" y="5653088"/>
          <p14:tracePt t="41763" x="3060700" y="5662613"/>
          <p14:tracePt t="41771" x="2997200" y="5662613"/>
          <p14:tracePt t="41779" x="2941638" y="5662613"/>
          <p14:tracePt t="41785" x="2917825" y="5662613"/>
          <p14:tracePt t="41793" x="2901950" y="5662613"/>
          <p14:tracePt t="41801" x="2886075" y="5662613"/>
          <p14:tracePt t="41817" x="2878138" y="5662613"/>
          <p14:tracePt t="41826" x="2870200" y="5662613"/>
          <p14:tracePt t="41839" x="2862263" y="5662613"/>
          <p14:tracePt t="41847" x="2846388" y="5662613"/>
          <p14:tracePt t="41855" x="2838450" y="5662613"/>
          <p14:tracePt t="41864" x="2830513" y="5662613"/>
          <p14:tracePt t="41872" x="2822575" y="5662613"/>
          <p14:tracePt t="41877" x="2806700" y="5670550"/>
          <p14:tracePt t="41886" x="2798763" y="5670550"/>
          <p14:tracePt t="41894" x="2782888" y="5678488"/>
          <p14:tracePt t="41911" x="2774950" y="5686425"/>
          <p14:tracePt t="41918" x="2759075" y="5694363"/>
          <p14:tracePt t="41927" x="2759075" y="5702300"/>
          <p14:tracePt t="41933" x="2751138" y="5702300"/>
          <p14:tracePt t="41940" x="2741613" y="5710238"/>
          <p14:tracePt t="41956" x="2741613" y="5726113"/>
          <p14:tracePt t="41964" x="2733675" y="5734050"/>
          <p14:tracePt t="41971" x="2725738" y="5741988"/>
          <p14:tracePt t="41980" x="2725738" y="5757863"/>
          <p14:tracePt t="41987" x="2725738" y="5773738"/>
          <p14:tracePt t="41993" x="2717800" y="5789613"/>
          <p14:tracePt t="42001" x="2717800" y="5805488"/>
          <p14:tracePt t="42009" x="2717800" y="5821363"/>
          <p14:tracePt t="42017" x="2717800" y="5853113"/>
          <p14:tracePt t="42026" x="2717800" y="5868988"/>
          <p14:tracePt t="42033" x="2717800" y="5900738"/>
          <p14:tracePt t="42039" x="2717800" y="5908675"/>
          <p14:tracePt t="42047" x="2717800" y="5932488"/>
          <p14:tracePt t="42055" x="2717800" y="5956300"/>
          <p14:tracePt t="42064" x="2725738" y="5988050"/>
          <p14:tracePt t="42071" x="2725738" y="6005513"/>
          <p14:tracePt t="42080" x="2733675" y="6037263"/>
          <p14:tracePt t="42085" x="2751138" y="6069013"/>
          <p14:tracePt t="42094" x="2774950" y="6100763"/>
          <p14:tracePt t="42102" x="2782888" y="6124575"/>
          <p14:tracePt t="42112" x="2798763" y="6140450"/>
          <p14:tracePt t="42118" x="2814638" y="6156325"/>
          <p14:tracePt t="42127" x="2830513" y="6188075"/>
          <p14:tracePt t="42132" x="2846388" y="6196013"/>
          <p14:tracePt t="42140" x="2870200" y="6227763"/>
          <p14:tracePt t="42148" x="2925763" y="6267450"/>
          <p14:tracePt t="42156" x="2949575" y="6283325"/>
          <p14:tracePt t="42166" x="2989263" y="6307138"/>
          <p14:tracePt t="42171" x="3005138" y="6323013"/>
          <p14:tracePt t="42180" x="3044825" y="6338888"/>
          <p14:tracePt t="42185" x="3092450" y="6364288"/>
          <p14:tracePt t="42193" x="3141663" y="6388100"/>
          <p14:tracePt t="42201" x="3189288" y="6403975"/>
          <p14:tracePt t="42210" x="3244850" y="6427788"/>
          <p14:tracePt t="42217" x="3300413" y="6443663"/>
          <p14:tracePt t="42225" x="3355975" y="6459538"/>
          <p14:tracePt t="42233" x="3387725" y="6467475"/>
          <p14:tracePt t="42239" x="3492500" y="6491288"/>
          <p14:tracePt t="42247" x="3556000" y="6499225"/>
          <p14:tracePt t="42255" x="3611563" y="6515100"/>
          <p14:tracePt t="42264" x="3651250" y="6523038"/>
          <p14:tracePt t="42271" x="3722688" y="6530975"/>
          <p14:tracePt t="42280" x="3770313" y="6538913"/>
          <p14:tracePt t="42287" x="3851275" y="6546850"/>
          <p14:tracePt t="42293" x="3906838" y="6554788"/>
          <p14:tracePt t="42301" x="3986213" y="6562725"/>
          <p14:tracePt t="42312" x="4033838" y="6562725"/>
          <p14:tracePt t="42318" x="4057650" y="6562725"/>
          <p14:tracePt t="42328" x="4081463" y="6562725"/>
          <p14:tracePt t="42334" x="4105275" y="6562725"/>
          <p14:tracePt t="42344" x="4129088" y="6554788"/>
          <p14:tracePt t="42349" x="4144963" y="6546850"/>
          <p14:tracePt t="42355" x="4168775" y="6523038"/>
          <p14:tracePt t="42364" x="4176713" y="6515100"/>
          <p14:tracePt t="42371" x="4192588" y="6499225"/>
          <p14:tracePt t="42379" x="4210050" y="6467475"/>
          <p14:tracePt t="42387" x="4225925" y="6435725"/>
          <p14:tracePt t="42393" x="4233863" y="6419850"/>
          <p14:tracePt t="42401" x="4241800" y="6380163"/>
          <p14:tracePt t="42412" x="4241800" y="6348413"/>
          <p14:tracePt t="42418" x="4249738" y="6307138"/>
          <p14:tracePt t="42426" x="4249738" y="6259513"/>
          <p14:tracePt t="42434" x="4249738" y="6227763"/>
          <p14:tracePt t="42440" x="4241800" y="6180138"/>
          <p14:tracePt t="42448" x="4225925" y="6156325"/>
          <p14:tracePt t="42456" x="4176713" y="6100763"/>
          <p14:tracePt t="42466" x="4144963" y="6061075"/>
          <p14:tracePt t="42471" x="4121150" y="6037263"/>
          <p14:tracePt t="42479" x="4073525" y="5995988"/>
          <p14:tracePt t="42487" x="3970338" y="5924550"/>
          <p14:tracePt t="42494" x="3914775" y="5884863"/>
          <p14:tracePt t="42501" x="3833813" y="5845175"/>
          <p14:tracePt t="42511" x="3730625" y="5797550"/>
          <p14:tracePt t="42517" x="3675063" y="5773738"/>
          <p14:tracePt t="42526" x="3611563" y="5757863"/>
          <p14:tracePt t="42533" x="3571875" y="5741988"/>
          <p14:tracePt t="42541" x="3508375" y="5726113"/>
          <p14:tracePt t="42548" x="3476625" y="5718175"/>
          <p14:tracePt t="42555" x="3427413" y="5710238"/>
          <p14:tracePt t="42564" x="3403600" y="5710238"/>
          <p14:tracePt t="42571" x="3387725" y="5710238"/>
          <p14:tracePt t="42579" x="3371850" y="5710238"/>
          <p14:tracePt t="42587" x="3355975" y="5710238"/>
          <p14:tracePt t="42595" x="3332163" y="5710238"/>
          <p14:tracePt t="42601" x="3308350" y="5710238"/>
          <p14:tracePt t="42611" x="3284538" y="5718175"/>
          <p14:tracePt t="42617" x="3252788" y="5734050"/>
          <p14:tracePt t="42626" x="3221038" y="5741988"/>
          <p14:tracePt t="42633" x="3173413" y="5765800"/>
          <p14:tracePt t="42641" x="3117850" y="5789613"/>
          <p14:tracePt t="42649" x="3068638" y="5813425"/>
          <p14:tracePt t="42654" x="3052763" y="5829300"/>
          <p14:tracePt t="42664" x="3028950" y="5837238"/>
          <p14:tracePt t="42671" x="2989263" y="5868988"/>
          <p14:tracePt t="42680" x="2965450" y="5892800"/>
          <p14:tracePt t="42687" x="2949575" y="5900738"/>
          <p14:tracePt t="42695" x="2941638" y="5932488"/>
          <p14:tracePt t="42701" x="2941638" y="5940425"/>
          <p14:tracePt t="42710" x="2933700" y="5964238"/>
          <p14:tracePt t="42717" x="2933700" y="5988050"/>
          <p14:tracePt t="42725" x="2933700" y="6005513"/>
          <p14:tracePt t="42733" x="2933700" y="6037263"/>
          <p14:tracePt t="42741" x="2957513" y="6084888"/>
          <p14:tracePt t="42748" x="2957513" y="6100763"/>
          <p14:tracePt t="42755" x="2989263" y="6164263"/>
          <p14:tracePt t="42766" x="3013075" y="6196013"/>
          <p14:tracePt t="42772" x="3028950" y="6227763"/>
          <p14:tracePt t="42779" x="3060700" y="6267450"/>
          <p14:tracePt t="42788" x="3092450" y="6291263"/>
          <p14:tracePt t="42795" x="3125788" y="6323013"/>
          <p14:tracePt t="42801" x="3173413" y="6356350"/>
          <p14:tracePt t="42811" x="3197225" y="6380163"/>
          <p14:tracePt t="42817" x="3213100" y="6388100"/>
          <p14:tracePt t="42827" x="3236913" y="6403975"/>
          <p14:tracePt t="42834" x="3260725" y="6411913"/>
          <p14:tracePt t="42842" x="3268663" y="6427788"/>
          <p14:tracePt t="42850" x="3276600" y="6427788"/>
          <p14:tracePt t="42856" x="3284538" y="6435725"/>
          <p14:tracePt t="42866" x="3292475" y="6435725"/>
          <p14:tracePt t="42980" x="3292475" y="6419850"/>
          <p14:tracePt t="42988" x="3260725" y="6396038"/>
          <p14:tracePt t="42996" x="3236913" y="6364288"/>
          <p14:tracePt t="43001" x="3197225" y="6330950"/>
          <p14:tracePt t="43013" x="3117850" y="6275388"/>
          <p14:tracePt t="43018" x="3076575" y="6259513"/>
          <p14:tracePt t="43026" x="3028950" y="6227763"/>
          <p14:tracePt t="43033" x="2989263" y="6211888"/>
          <p14:tracePt t="43042" x="2941638" y="6188075"/>
          <p14:tracePt t="43050" x="2917825" y="6180138"/>
          <p14:tracePt t="43058" x="2901950" y="6172200"/>
          <p14:tracePt t="43066" x="2894013" y="6172200"/>
          <p14:tracePt t="43071" x="2886075" y="6172200"/>
          <p14:tracePt t="43180" x="2894013" y="6188075"/>
          <p14:tracePt t="43187" x="2917825" y="6211888"/>
          <p14:tracePt t="43195" x="2941638" y="6235700"/>
          <p14:tracePt t="43203" x="2973388" y="6275388"/>
          <p14:tracePt t="43210" x="3005138" y="6291263"/>
          <p14:tracePt t="43218" x="3021013" y="6307138"/>
          <p14:tracePt t="43226" x="3028950" y="6323013"/>
          <p14:tracePt t="43234" x="3044825" y="6338888"/>
          <p14:tracePt t="43242" x="3052763" y="6356350"/>
          <p14:tracePt t="43250" x="3068638" y="6372225"/>
          <p14:tracePt t="43255" x="3076575" y="6388100"/>
          <p14:tracePt t="43265" x="3084513" y="6396038"/>
          <p14:tracePt t="43271" x="3092450" y="6419850"/>
          <p14:tracePt t="43279" x="3100388" y="6427788"/>
          <p14:tracePt t="43287" x="3109913" y="6435725"/>
          <p14:tracePt t="43296" x="3109913" y="6451600"/>
          <p14:tracePt t="43303" x="3117850" y="6451600"/>
          <p14:tracePt t="43310" x="3125788" y="6459538"/>
          <p14:tracePt t="43325" x="3125788" y="6467475"/>
          <p14:tracePt t="43332" x="3133725" y="6467475"/>
          <p14:tracePt t="43550" x="3133725" y="6475413"/>
          <p14:tracePt t="44066" x="3149600" y="6475413"/>
          <p14:tracePt t="44074" x="3173413" y="6475413"/>
          <p14:tracePt t="44081" x="3205163" y="6475413"/>
          <p14:tracePt t="44087" x="3236913" y="6475413"/>
          <p14:tracePt t="44096" x="3276600" y="6483350"/>
          <p14:tracePt t="44104" x="3324225" y="6491288"/>
          <p14:tracePt t="44113" x="3340100" y="6499225"/>
          <p14:tracePt t="44120" x="3371850" y="6507163"/>
          <p14:tracePt t="44129" x="3395663" y="6515100"/>
          <p14:tracePt t="44136" x="3419475" y="6515100"/>
          <p14:tracePt t="44412" x="3419475" y="6523038"/>
          <p14:tracePt t="44419" x="3419475" y="6530975"/>
          <p14:tracePt t="44428" x="3427413" y="6538913"/>
          <p14:tracePt t="44434" x="3427413" y="6546850"/>
          <p14:tracePt t="44442" x="3427413" y="6554788"/>
          <p14:tracePt t="44448" x="3435350" y="6554788"/>
          <p14:tracePt t="44457" x="3443288" y="6562725"/>
          <p14:tracePt t="44584" x="3435350" y="6562725"/>
          <p14:tracePt t="44589" x="3435350" y="6570663"/>
          <p14:tracePt t="44594" x="3427413" y="6570663"/>
          <p14:tracePt t="45305" x="3435350" y="6570663"/>
          <p14:tracePt t="45314" x="3443288" y="6570663"/>
          <p14:tracePt t="45320" x="3451225" y="6570663"/>
          <p14:tracePt t="45336" x="3459163" y="6570663"/>
          <p14:tracePt t="45353" x="3467100" y="6570663"/>
          <p14:tracePt t="45382" x="3476625" y="6570663"/>
          <p14:tracePt t="45397" x="3484563" y="6570663"/>
          <p14:tracePt t="45413" x="3492500" y="6570663"/>
          <p14:tracePt t="45427" x="3500438" y="6570663"/>
          <p14:tracePt t="45606" x="3484563" y="6554788"/>
          <p14:tracePt t="45614" x="3451225" y="6538913"/>
          <p14:tracePt t="45621" x="3435350" y="6538913"/>
          <p14:tracePt t="45628" x="3411538" y="6523038"/>
          <p14:tracePt t="45636" x="3371850" y="6499225"/>
          <p14:tracePt t="45644" x="3316288" y="6483350"/>
          <p14:tracePt t="45652" x="3268663" y="6459538"/>
          <p14:tracePt t="45660" x="3221038" y="6435725"/>
          <p14:tracePt t="45668" x="3165475" y="6411913"/>
          <p14:tracePt t="45676" x="3117850" y="6380163"/>
          <p14:tracePt t="45681" x="3092450" y="6380163"/>
          <p14:tracePt t="45689" x="3044825" y="6348413"/>
          <p14:tracePt t="45697" x="2989263" y="6315075"/>
          <p14:tracePt t="45715" x="2973388" y="6307138"/>
          <p14:tracePt t="45721" x="2957513" y="6299200"/>
          <p14:tracePt t="45731" x="2949575" y="6283325"/>
          <p14:tracePt t="45814" x="2941638" y="6275388"/>
          <p14:tracePt t="45823" x="2941638" y="6259513"/>
          <p14:tracePt t="45831" x="2933700" y="6251575"/>
          <p14:tracePt t="45836" x="2917825" y="6243638"/>
          <p14:tracePt t="45844" x="2917825" y="6227763"/>
          <p14:tracePt t="45854" x="2917825" y="6219825"/>
          <p14:tracePt t="45860" x="2901950" y="6203950"/>
          <p14:tracePt t="45868" x="2894013" y="6188075"/>
          <p14:tracePt t="45885" x="2878138" y="6164263"/>
          <p14:tracePt t="45889" x="2878138" y="6148388"/>
          <p14:tracePt t="45897" x="2870200" y="6132513"/>
          <p14:tracePt t="45904" x="2870200" y="6116638"/>
          <p14:tracePt t="45913" x="2862263" y="6108700"/>
          <p14:tracePt t="45921" x="2862263" y="6092825"/>
          <p14:tracePt t="45935" x="2862263" y="6084888"/>
          <p14:tracePt t="45943" x="2862263" y="6076950"/>
          <p14:tracePt t="45951" x="2862263" y="6069013"/>
          <p14:tracePt t="46068" x="2862263" y="6076950"/>
          <p14:tracePt t="46076" x="2862263" y="6092825"/>
          <p14:tracePt t="46083" x="2870200" y="6116638"/>
          <p14:tracePt t="46090" x="2894013" y="6140450"/>
          <p14:tracePt t="46099" x="2901950" y="6164263"/>
          <p14:tracePt t="46106" x="2909888" y="6172200"/>
          <p14:tracePt t="46115" x="2941638" y="6203950"/>
          <p14:tracePt t="46121" x="2957513" y="6227763"/>
          <p14:tracePt t="46132" x="2981325" y="6243638"/>
          <p14:tracePt t="46138" x="3005138" y="6259513"/>
          <p14:tracePt t="46144" x="3021013" y="6267450"/>
          <p14:tracePt t="46154" x="3028950" y="6275388"/>
          <p14:tracePt t="46231" x="3028950" y="6267450"/>
          <p14:tracePt t="46236" x="3028950" y="6243638"/>
          <p14:tracePt t="46244" x="3013075" y="6219825"/>
          <p14:tracePt t="46253" x="2997200" y="6188075"/>
          <p14:tracePt t="46259" x="2965450" y="6140450"/>
          <p14:tracePt t="46268" x="2909888" y="6092825"/>
          <p14:tracePt t="46276" x="2854325" y="6045200"/>
          <p14:tracePt t="46286" x="2806700" y="5980113"/>
          <p14:tracePt t="46289" x="2751138" y="5932488"/>
          <p14:tracePt t="46298" x="2701925" y="5884863"/>
          <p14:tracePt t="46305" x="2662238" y="5837238"/>
          <p14:tracePt t="46315" x="2630488" y="5797550"/>
          <p14:tracePt t="46322" x="2614613" y="5765800"/>
          <p14:tracePt t="46332" x="2598738" y="5749925"/>
          <p14:tracePt t="46338" x="2590800" y="5734050"/>
          <p14:tracePt t="46343" x="2590800" y="5726113"/>
          <p14:tracePt t="46485" x="2598738" y="5734050"/>
          <p14:tracePt t="46492" x="2646363" y="5765800"/>
          <p14:tracePt t="46498" x="2686050" y="5781675"/>
          <p14:tracePt t="46506" x="2774950" y="5829300"/>
          <p14:tracePt t="46516" x="2854325" y="5861050"/>
          <p14:tracePt t="46522" x="2901950" y="5884863"/>
          <p14:tracePt t="46532" x="2957513" y="5908675"/>
          <p14:tracePt t="46537" x="3052763" y="5940425"/>
          <p14:tracePt t="46546" x="3109913" y="5964238"/>
          <p14:tracePt t="46553" x="3157538" y="5980113"/>
          <p14:tracePt t="46559" x="3181350" y="5980113"/>
          <p14:tracePt t="46568" x="3189288" y="5980113"/>
          <p14:tracePt t="46639" x="3189288" y="5988050"/>
          <p14:tracePt t="46646" x="3189288" y="5995988"/>
          <p14:tracePt t="46654" x="3197225" y="6013450"/>
          <p14:tracePt t="46660" x="3197225" y="6037263"/>
          <p14:tracePt t="46667" x="3197225" y="6053138"/>
          <p14:tracePt t="46676" x="3197225" y="6076950"/>
          <p14:tracePt t="46684" x="3197225" y="6092825"/>
          <p14:tracePt t="46692" x="3197225" y="6108700"/>
          <p14:tracePt t="46700" x="3189288" y="6116638"/>
          <p14:tracePt t="46705" x="3173413" y="6140450"/>
          <p14:tracePt t="46715" x="3165475" y="6140450"/>
          <p14:tracePt t="46721" x="3149600" y="6148388"/>
          <p14:tracePt t="46730" x="3133725" y="6148388"/>
          <p14:tracePt t="46738" x="3109913" y="6148388"/>
          <p14:tracePt t="46745" x="3092450" y="6148388"/>
          <p14:tracePt t="46752" x="3068638" y="6148388"/>
          <p14:tracePt t="46759" x="3021013" y="6124575"/>
          <p14:tracePt t="46768" x="2965450" y="6100763"/>
          <p14:tracePt t="46775" x="2933700" y="6076950"/>
          <p14:tracePt t="46784" x="2886075" y="6045200"/>
          <p14:tracePt t="46791" x="2854325" y="6037263"/>
          <p14:tracePt t="46799" x="2846388" y="6021388"/>
          <p14:tracePt t="46804" x="2830513" y="6013450"/>
          <p14:tracePt t="46813" x="2830513" y="6005513"/>
          <p14:tracePt t="46820" x="2822575" y="6005513"/>
          <p14:tracePt t="46891" x="2838450" y="6005513"/>
          <p14:tracePt t="46899" x="2862263" y="5995988"/>
          <p14:tracePt t="46906" x="2917825" y="5980113"/>
          <p14:tracePt t="46915" x="2965450" y="5964238"/>
          <p14:tracePt t="46922" x="3021013" y="5940425"/>
          <p14:tracePt t="46930" x="3068638" y="5908675"/>
          <p14:tracePt t="46938" x="3157538" y="5861050"/>
          <p14:tracePt t="46946" x="3228975" y="5821363"/>
          <p14:tracePt t="46954" x="3260725" y="5797550"/>
          <p14:tracePt t="46959" x="3308350" y="5757863"/>
          <p14:tracePt t="46969" x="3324225" y="5734050"/>
          <p14:tracePt t="46975" x="3348038" y="5702300"/>
          <p14:tracePt t="46985" x="3355975" y="5694363"/>
          <p14:tracePt t="46991" x="3355975" y="5686425"/>
          <p14:tracePt t="47054" x="3348038" y="5686425"/>
          <p14:tracePt t="47062" x="3340100" y="5686425"/>
          <p14:tracePt t="47067" x="3324225" y="5694363"/>
          <p14:tracePt t="47076" x="3316288" y="5694363"/>
          <p14:tracePt t="47084" x="3308350" y="5718175"/>
          <p14:tracePt t="47092" x="3292475" y="5734050"/>
          <p14:tracePt t="47100" x="3284538" y="5757863"/>
          <p14:tracePt t="47114" x="3284538" y="5765800"/>
          <p14:tracePt t="47122" x="3284538" y="5781675"/>
          <p14:tracePt t="47130" x="3284538" y="5789613"/>
          <p14:tracePt t="47138" x="3284538" y="5797550"/>
          <p14:tracePt t="47145" x="3292475" y="5797550"/>
          <p14:tracePt t="47153" x="3308350" y="5797550"/>
          <p14:tracePt t="47159" x="3324225" y="5805488"/>
          <p14:tracePt t="47167" x="3355975" y="5805488"/>
          <p14:tracePt t="47175" x="3387725" y="5805488"/>
          <p14:tracePt t="47183" x="3427413" y="5805488"/>
          <p14:tracePt t="47191" x="3467100" y="5805488"/>
          <p14:tracePt t="47200" x="3484563" y="5805488"/>
          <p14:tracePt t="47208" x="3516313" y="5781675"/>
          <p14:tracePt t="47216" x="3540125" y="5773738"/>
          <p14:tracePt t="47222" x="3563938" y="5757863"/>
          <p14:tracePt t="47230" x="3571875" y="5757863"/>
          <p14:tracePt t="47239" x="3579813" y="5749925"/>
          <p14:tracePt t="47255" x="3579813" y="5741988"/>
          <p14:tracePt t="47391" x="3579813" y="5749925"/>
          <p14:tracePt t="47400" x="3579813" y="5757863"/>
          <p14:tracePt t="47415" x="3579813" y="5765800"/>
          <p14:tracePt t="47424" x="3579813" y="5773738"/>
          <p14:tracePt t="47437" x="3579813" y="5781675"/>
          <p14:tracePt t="47460" x="3579813" y="5789613"/>
          <p14:tracePt t="47846" x="3587750" y="5813425"/>
          <p14:tracePt t="47854" x="3595688" y="5821363"/>
          <p14:tracePt t="47862" x="3603625" y="5845175"/>
          <p14:tracePt t="47870" x="3643313" y="5876925"/>
          <p14:tracePt t="47878" x="3675063" y="5924550"/>
          <p14:tracePt t="47884" x="3714750" y="5956300"/>
          <p14:tracePt t="47904" x="3825875" y="6037263"/>
          <p14:tracePt t="47907" x="3922713" y="6084888"/>
          <p14:tracePt t="47917" x="3986213" y="6116638"/>
          <p14:tracePt t="47923" x="4025900" y="6132513"/>
          <p14:tracePt t="47933" x="4097338" y="6148388"/>
          <p14:tracePt t="47938" x="4152900" y="6164263"/>
          <p14:tracePt t="47945" x="4176713" y="6172200"/>
          <p14:tracePt t="47954" x="4217988" y="6180138"/>
          <p14:tracePt t="47961" x="4241800" y="6180138"/>
          <p14:tracePt t="47970" x="4249738" y="6180138"/>
          <p14:tracePt t="48124" x="4249738" y="6188075"/>
          <p14:tracePt t="48133" x="4249738" y="6203950"/>
          <p14:tracePt t="48139" x="4249738" y="6219825"/>
          <p14:tracePt t="48154" x="4249738" y="6235700"/>
          <p14:tracePt t="48161" x="4249738" y="6243638"/>
          <p14:tracePt t="48169" x="4249738" y="6251575"/>
          <p14:tracePt t="48177" x="4241800" y="6267450"/>
          <p14:tracePt t="48191" x="4233863" y="6283325"/>
          <p14:tracePt t="48199" x="4225925" y="6291263"/>
          <p14:tracePt t="48207" x="4210050" y="6299200"/>
          <p14:tracePt t="48216" x="4200525" y="6307138"/>
          <p14:tracePt t="48223" x="4184650" y="6323013"/>
          <p14:tracePt t="48234" x="4160838" y="6323013"/>
          <p14:tracePt t="48238" x="4144963" y="6330950"/>
          <p14:tracePt t="48246" x="4129088" y="6330950"/>
          <p14:tracePt t="48254" x="4105275" y="6338888"/>
          <p14:tracePt t="48262" x="4073525" y="6338888"/>
          <p14:tracePt t="48269" x="4033838" y="6338888"/>
          <p14:tracePt t="48278" x="3994150" y="6338888"/>
          <p14:tracePt t="48286" x="3914775" y="6338888"/>
          <p14:tracePt t="48291" x="3875088" y="6330950"/>
          <p14:tracePt t="48301" x="3770313" y="6315075"/>
          <p14:tracePt t="48307" x="3683000" y="6291263"/>
          <p14:tracePt t="48317" x="3619500" y="6283325"/>
          <p14:tracePt t="48324" x="3540125" y="6267450"/>
          <p14:tracePt t="48334" x="3476625" y="6259513"/>
          <p14:tracePt t="48340" x="3419475" y="6251575"/>
          <p14:tracePt t="48346" x="3395663" y="6251575"/>
          <p14:tracePt t="48355" x="3387725" y="6251575"/>
          <p14:tracePt t="48416" x="3379788" y="6243638"/>
          <p14:tracePt t="48432" x="3348038" y="6211888"/>
          <p14:tracePt t="48439" x="3324225" y="6196013"/>
          <p14:tracePt t="48446" x="3276600" y="6164263"/>
          <p14:tracePt t="48454" x="3236913" y="6140450"/>
          <p14:tracePt t="48461" x="3213100" y="6124575"/>
          <p14:tracePt t="48470" x="3189288" y="6116638"/>
          <p14:tracePt t="48477" x="3181350" y="6108700"/>
          <p14:tracePt t="48488" x="3173413" y="6108700"/>
          <p14:tracePt t="48502" x="3173413" y="6100763"/>
          <p14:tracePt t="48632" x="3181350" y="6100763"/>
          <p14:tracePt t="48640" x="3221038" y="6100763"/>
          <p14:tracePt t="48648" x="3244850" y="6100763"/>
          <p14:tracePt t="48656" x="3300413" y="6108700"/>
          <p14:tracePt t="48662" x="3379788" y="6116638"/>
          <p14:tracePt t="48671" x="3484563" y="6124575"/>
          <p14:tracePt t="48678" x="3516313" y="6132513"/>
          <p14:tracePt t="48686" x="3627438" y="6140450"/>
          <p14:tracePt t="48694" x="3722688" y="6156325"/>
          <p14:tracePt t="48702" x="3778250" y="6164263"/>
          <p14:tracePt t="48708" x="3883025" y="6180138"/>
          <p14:tracePt t="48717" x="3970338" y="6188075"/>
          <p14:tracePt t="48723" x="4025900" y="6203950"/>
          <p14:tracePt t="48732" x="4121150" y="6211888"/>
          <p14:tracePt t="48740" x="4152900" y="6219825"/>
          <p14:tracePt t="48748" x="4241800" y="6227763"/>
          <p14:tracePt t="48754" x="4297363" y="6243638"/>
          <p14:tracePt t="48761" x="4368800" y="6251575"/>
          <p14:tracePt t="48771" x="4424363" y="6259513"/>
          <p14:tracePt t="48778" x="4479925" y="6267450"/>
          <p14:tracePt t="48787" x="4527550" y="6275388"/>
          <p14:tracePt t="48794" x="4567238" y="6283325"/>
          <p14:tracePt t="48801" x="4624388" y="6299200"/>
          <p14:tracePt t="48808" x="4672013" y="6307138"/>
          <p14:tracePt t="48817" x="4719638" y="6315075"/>
          <p14:tracePt t="48824" x="4759325" y="6330950"/>
          <p14:tracePt t="48832" x="4783138" y="6330950"/>
          <p14:tracePt t="48840" x="4822825" y="6338888"/>
          <p14:tracePt t="48847" x="4854575" y="6348413"/>
          <p14:tracePt t="48856" x="4870450" y="6348413"/>
          <p14:tracePt t="48861" x="4886325" y="6348413"/>
          <p14:tracePt t="48869" x="4902200" y="6348413"/>
          <p14:tracePt t="48923" x="4910138" y="6348413"/>
          <p14:tracePt t="48931" x="4910138" y="6338888"/>
          <p14:tracePt t="48939" x="4918075" y="6330950"/>
          <p14:tracePt t="48947" x="4926013" y="6323013"/>
          <p14:tracePt t="48955" x="4926013" y="6315075"/>
          <p14:tracePt t="48961" x="4933950" y="6307138"/>
          <p14:tracePt t="48978" x="4943475" y="6291263"/>
          <p14:tracePt t="48994" x="4951413" y="6283325"/>
          <p14:tracePt t="49248" x="4959350" y="6283325"/>
          <p14:tracePt t="49255" x="4967288" y="6275388"/>
          <p14:tracePt t="49266" x="4975225" y="6267450"/>
          <p14:tracePt t="49278" x="4991100" y="6259513"/>
          <p14:tracePt t="49286" x="4999038" y="6251575"/>
          <p14:tracePt t="49294" x="5006975" y="6243638"/>
          <p14:tracePt t="49302" x="5014913" y="6235700"/>
          <p14:tracePt t="49311" x="5022850" y="6211888"/>
          <p14:tracePt t="49324" x="5030788" y="6203950"/>
          <p14:tracePt t="49331" x="5046663" y="6180138"/>
          <p14:tracePt t="49339" x="5054600" y="6172200"/>
          <p14:tracePt t="49346" x="5062538" y="6164263"/>
          <p14:tracePt t="49354" x="5078413" y="6164263"/>
          <p14:tracePt t="49377" x="5086350" y="6156325"/>
          <p14:tracePt t="49385" x="5094288" y="6156325"/>
          <p14:tracePt t="49392" x="5102225" y="6156325"/>
          <p14:tracePt t="49400" x="5110163" y="6156325"/>
          <p14:tracePt t="49408" x="5118100" y="6148388"/>
          <p14:tracePt t="49417" x="5126038" y="6148388"/>
          <p14:tracePt t="49424" x="5141913" y="6148388"/>
          <p14:tracePt t="49430" x="5149850" y="6148388"/>
          <p14:tracePt t="49438" x="5157788" y="6148388"/>
          <p14:tracePt t="49446" x="5165725" y="6148388"/>
          <p14:tracePt t="49526" x="5165725" y="6140450"/>
          <p14:tracePt t="49594" x="5165725" y="6132513"/>
          <p14:tracePt t="49601" x="5141913" y="6124575"/>
          <p14:tracePt t="49610" x="5126038" y="6124575"/>
          <p14:tracePt t="49618" x="5102225" y="6116638"/>
          <p14:tracePt t="49626" x="5054600" y="6108700"/>
          <p14:tracePt t="49632" x="4999038" y="6100763"/>
          <p14:tracePt t="49640" x="4959350" y="6100763"/>
          <p14:tracePt t="49647" x="4933950" y="6092825"/>
          <p14:tracePt t="49656" x="4886325" y="6092825"/>
          <p14:tracePt t="49663" x="4830763" y="6092825"/>
          <p14:tracePt t="49673" x="4814888" y="6092825"/>
          <p14:tracePt t="49677" x="4783138" y="6092825"/>
          <p14:tracePt t="49685" x="4767263" y="6092825"/>
          <p14:tracePt t="49693" x="4751388" y="6092825"/>
          <p14:tracePt t="49709" x="4743450" y="6092825"/>
          <p14:tracePt t="49764" x="4735513" y="6092825"/>
          <p14:tracePt t="49772" x="4727575" y="6092825"/>
          <p14:tracePt t="49778" x="4711700" y="6092825"/>
          <p14:tracePt t="49786" x="4687888" y="6092825"/>
          <p14:tracePt t="49792" x="4679950" y="6092825"/>
          <p14:tracePt t="49801" x="4656138" y="6100763"/>
          <p14:tracePt t="49809" x="4640263" y="6100763"/>
          <p14:tracePt t="49823" x="4632325" y="6108700"/>
          <p14:tracePt t="50118" x="4648200" y="6108700"/>
          <p14:tracePt t="50126" x="4656138" y="6108700"/>
          <p14:tracePt t="50135" x="4672013" y="6108700"/>
          <p14:tracePt t="50141" x="4695825" y="6108700"/>
          <p14:tracePt t="50148" x="4711700" y="6108700"/>
          <p14:tracePt t="50156" x="4727575" y="6108700"/>
          <p14:tracePt t="50163" x="4743450" y="6108700"/>
          <p14:tracePt t="50172" x="4775200" y="6108700"/>
          <p14:tracePt t="50180" x="4814888" y="6108700"/>
          <p14:tracePt t="50187" x="4870450" y="6108700"/>
          <p14:tracePt t="50196" x="4918075" y="6116638"/>
          <p14:tracePt t="50202" x="4959350" y="6116638"/>
          <p14:tracePt t="50210" x="5006975" y="6124575"/>
          <p14:tracePt t="50219" x="5030788" y="6124575"/>
          <p14:tracePt t="50226" x="5070475" y="6132513"/>
          <p14:tracePt t="50235" x="5102225" y="6140450"/>
          <p14:tracePt t="50242" x="5118100" y="6140450"/>
          <p14:tracePt t="50247" x="5141913" y="6140450"/>
          <p14:tracePt t="50256" x="5157788" y="6140450"/>
          <p14:tracePt t="50263" x="5181600" y="6148388"/>
          <p14:tracePt t="50272" x="5197475" y="6148388"/>
          <p14:tracePt t="50279" x="5213350" y="6148388"/>
          <p14:tracePt t="50287" x="5221288" y="6148388"/>
          <p14:tracePt t="50293" x="5229225" y="6148388"/>
          <p14:tracePt t="50508" x="5221288" y="6148388"/>
          <p14:tracePt t="50517" x="5197475" y="6148388"/>
          <p14:tracePt t="50524" x="5157788" y="6132513"/>
          <p14:tracePt t="50533" x="5141913" y="6124575"/>
          <p14:tracePt t="50541" x="5102225" y="6108700"/>
          <p14:tracePt t="50549" x="5062538" y="6092825"/>
          <p14:tracePt t="50555" x="5022850" y="6084888"/>
          <p14:tracePt t="50562" x="4975225" y="6069013"/>
          <p14:tracePt t="50572" x="4951413" y="6053138"/>
          <p14:tracePt t="50579" x="4910138" y="6029325"/>
          <p14:tracePt t="50588" x="4870450" y="6013450"/>
          <p14:tracePt t="50595" x="4846638" y="6013450"/>
          <p14:tracePt t="50604" x="4830763" y="6005513"/>
          <p14:tracePt t="50609" x="4822825" y="5995988"/>
          <p14:tracePt t="50625" x="4814888" y="5995988"/>
          <p14:tracePt t="50796" x="4806950" y="5995988"/>
          <p14:tracePt t="50803" x="4799013" y="5995988"/>
          <p14:tracePt t="50809" x="4791075" y="5995988"/>
          <p14:tracePt t="50826" x="4783138" y="5995988"/>
          <p14:tracePt t="50834" x="4775200" y="5995988"/>
          <p14:tracePt t="50859" x="4767263" y="5995988"/>
          <p14:tracePt t="50871" x="4759325" y="5995988"/>
          <p14:tracePt t="50889" x="4743450" y="5995988"/>
          <p14:tracePt t="50895" x="4727575" y="5995988"/>
          <p14:tracePt t="50904" x="4719638" y="5995988"/>
          <p14:tracePt t="50911" x="4711700" y="6005513"/>
          <p14:tracePt t="50919" x="4695825" y="6005513"/>
          <p14:tracePt t="50934" x="4687888" y="6013450"/>
          <p14:tracePt t="50950" x="4679950" y="6013450"/>
          <p14:tracePt t="51180" x="4687888" y="6021388"/>
          <p14:tracePt t="51187" x="4703763" y="6021388"/>
          <p14:tracePt t="51196" x="4719638" y="6029325"/>
          <p14:tracePt t="51204" x="4743450" y="6037263"/>
          <p14:tracePt t="51212" x="4783138" y="6037263"/>
          <p14:tracePt t="51218" x="4806950" y="6045200"/>
          <p14:tracePt t="51225" x="4830763" y="6045200"/>
          <p14:tracePt t="51234" x="4862513" y="6053138"/>
          <p14:tracePt t="51242" x="4886325" y="6053138"/>
          <p14:tracePt t="51249" x="4910138" y="6053138"/>
          <p14:tracePt t="51257" x="4943475" y="6053138"/>
          <p14:tracePt t="51266" x="4967288" y="6061075"/>
          <p14:tracePt t="51272" x="4991100" y="6061075"/>
          <p14:tracePt t="51279" x="5014913" y="6061075"/>
          <p14:tracePt t="51288" x="5038725" y="6061075"/>
          <p14:tracePt t="51296" x="5062538" y="6061075"/>
          <p14:tracePt t="51304" x="5086350" y="6069013"/>
          <p14:tracePt t="51312" x="5110163" y="6069013"/>
          <p14:tracePt t="51320" x="5126038" y="6069013"/>
          <p14:tracePt t="51328" x="5149850" y="6069013"/>
          <p14:tracePt t="51342" x="5165725" y="6069013"/>
          <p14:tracePt t="51358" x="5173663" y="6069013"/>
          <p14:tracePt t="51374" x="5181600" y="6069013"/>
          <p14:tracePt t="51379" x="5189538" y="6069013"/>
          <p14:tracePt t="51395" x="5197475" y="6069013"/>
          <p14:tracePt t="51412" x="5205413" y="6069013"/>
          <p14:tracePt t="51421" x="5213350" y="6069013"/>
          <p14:tracePt t="51425" x="5221288" y="6069013"/>
          <p14:tracePt t="51434" x="5229225" y="6069013"/>
          <p14:tracePt t="51442" x="5237163" y="6069013"/>
          <p14:tracePt t="51458" x="5245100" y="6069013"/>
          <p14:tracePt t="51526" x="5253038" y="6069013"/>
          <p14:tracePt t="51542" x="5260975" y="6069013"/>
          <p14:tracePt t="51560" x="5268913" y="6069013"/>
          <p14:tracePt t="51565" x="5292725" y="6069013"/>
          <p14:tracePt t="51574" x="5310188" y="6069013"/>
          <p14:tracePt t="51579" x="5326063" y="6061075"/>
          <p14:tracePt t="51588" x="5341938" y="6061075"/>
          <p14:tracePt t="51595" x="5357813" y="6061075"/>
          <p14:tracePt t="51603" x="5373688" y="6061075"/>
          <p14:tracePt t="51611" x="5397500" y="6061075"/>
          <p14:tracePt t="51621" x="5405438" y="6061075"/>
          <p14:tracePt t="51626" x="5421313" y="6061075"/>
          <p14:tracePt t="51634" x="5429250" y="6061075"/>
          <p14:tracePt t="51643" x="5445125" y="6061075"/>
          <p14:tracePt t="51650" x="5453063" y="6061075"/>
          <p14:tracePt t="51657" x="5461000" y="6061075"/>
          <p14:tracePt t="51667" x="5476875" y="6061075"/>
          <p14:tracePt t="51674" x="5484813" y="6061075"/>
          <p14:tracePt t="51682" x="5500688" y="6061075"/>
          <p14:tracePt t="51688" x="5516563" y="6061075"/>
          <p14:tracePt t="51695" x="5540375" y="6061075"/>
          <p14:tracePt t="51704" x="5556250" y="6061075"/>
          <p14:tracePt t="51712" x="5572125" y="6061075"/>
          <p14:tracePt t="51721" x="5580063" y="6061075"/>
          <p14:tracePt t="51728" x="5595938" y="6061075"/>
          <p14:tracePt t="51733" x="5603875" y="6061075"/>
          <p14:tracePt t="51741" x="5619750" y="6061075"/>
          <p14:tracePt t="51749" x="5635625" y="6061075"/>
          <p14:tracePt t="51756" x="5643563" y="6061075"/>
          <p14:tracePt t="51765" x="5659438" y="6061075"/>
          <p14:tracePt t="51773" x="5676900" y="6061075"/>
          <p14:tracePt t="51779" x="5692775" y="6061075"/>
          <p14:tracePt t="51787" x="5700713" y="6061075"/>
          <p14:tracePt t="51795" x="5716588" y="6061075"/>
          <p14:tracePt t="51803" x="5740400" y="6061075"/>
          <p14:tracePt t="51811" x="5756275" y="6061075"/>
          <p14:tracePt t="51819" x="5772150" y="6061075"/>
          <p14:tracePt t="51827" x="5780088" y="6061075"/>
          <p14:tracePt t="51833" x="5795963" y="6061075"/>
          <p14:tracePt t="51841" x="5811838" y="6061075"/>
          <p14:tracePt t="51849" x="5819775" y="6061075"/>
          <p14:tracePt t="51858" x="5827713" y="6061075"/>
          <p14:tracePt t="51865" x="5835650" y="6061075"/>
          <p14:tracePt t="51885" x="5859463" y="6061075"/>
          <p14:tracePt t="51890" x="5875338" y="6061075"/>
          <p14:tracePt t="51894" x="5883275" y="6061075"/>
          <p14:tracePt t="51903" x="5899150" y="6061075"/>
          <p14:tracePt t="51911" x="5915025" y="6061075"/>
          <p14:tracePt t="51920" x="5922963" y="6061075"/>
          <p14:tracePt t="51927" x="5946775" y="6061075"/>
          <p14:tracePt t="51936" x="5970588" y="6061075"/>
          <p14:tracePt t="51941" x="5994400" y="6061075"/>
          <p14:tracePt t="51949" x="6018213" y="6061075"/>
          <p14:tracePt t="51957" x="6043613" y="6061075"/>
          <p14:tracePt t="51965" x="6067425" y="6061075"/>
          <p14:tracePt t="51974" x="6075363" y="6061075"/>
          <p14:tracePt t="51979" x="6091238" y="6061075"/>
          <p14:tracePt t="51988" x="6107113" y="6061075"/>
          <p14:tracePt t="51995" x="6130925" y="6061075"/>
          <p14:tracePt t="52004" x="6138863" y="6061075"/>
          <p14:tracePt t="52022" x="6154738" y="6053138"/>
          <p14:tracePt t="52036" x="6170613" y="6053138"/>
          <p14:tracePt t="52043" x="6178550" y="6053138"/>
          <p14:tracePt t="52049" x="6186488" y="6053138"/>
          <p14:tracePt t="52059" x="6194425" y="6053138"/>
          <p14:tracePt t="52065" x="6210300" y="6053138"/>
          <p14:tracePt t="52074" x="6234113" y="6053138"/>
          <p14:tracePt t="52081" x="6257925" y="6053138"/>
          <p14:tracePt t="52090" x="6273800" y="6053138"/>
          <p14:tracePt t="52095" x="6289675" y="6053138"/>
          <p14:tracePt t="52103" x="6305550" y="6053138"/>
          <p14:tracePt t="52111" x="6313488" y="6053138"/>
          <p14:tracePt t="52120" x="6329363" y="6053138"/>
          <p14:tracePt t="52136" x="6337300" y="6053138"/>
          <p14:tracePt t="52141" x="6345238" y="6053138"/>
          <p14:tracePt t="52149" x="6353175" y="6053138"/>
          <p14:tracePt t="52158" x="6361113" y="6053138"/>
          <p14:tracePt t="52182" x="6369050" y="6053138"/>
          <p14:tracePt t="52196" x="6376988" y="6053138"/>
          <p14:tracePt t="52212" x="6384925" y="6053138"/>
          <p14:tracePt t="52221" x="6392863" y="6053138"/>
          <p14:tracePt t="52238" x="6402388" y="6045200"/>
          <p14:tracePt t="52244" x="6410325" y="6045200"/>
          <p14:tracePt t="52258" x="6418263" y="6045200"/>
          <p14:tracePt t="52336" x="6426200" y="6045200"/>
          <p14:tracePt t="52344" x="6434138" y="6045200"/>
          <p14:tracePt t="52352" x="6442075" y="6045200"/>
          <p14:tracePt t="52358" x="6450013" y="6045200"/>
          <p14:tracePt t="52366" x="6457950" y="6045200"/>
          <p14:tracePt t="52374" x="6489700" y="6045200"/>
          <p14:tracePt t="52382" x="6497638" y="6045200"/>
          <p14:tracePt t="52390" x="6513513" y="6045200"/>
          <p14:tracePt t="52398" x="6521450" y="6045200"/>
          <p14:tracePt t="52405" x="6529388" y="6045200"/>
          <p14:tracePt t="52411" x="6537325" y="6045200"/>
          <p14:tracePt t="52421" x="6545263" y="6045200"/>
          <p14:tracePt t="52427" x="6553200" y="6045200"/>
          <p14:tracePt t="52442" x="6561138" y="6045200"/>
          <p14:tracePt t="52674" x="6561138" y="6037263"/>
          <p14:tracePt t="59767" x="6640513" y="5940425"/>
          <p14:tracePt t="59776" x="6743700" y="5837238"/>
          <p14:tracePt t="59783" x="6840538" y="5749925"/>
          <p14:tracePt t="59790" x="6975475" y="5645150"/>
          <p14:tracePt t="59798" x="7015163" y="5597525"/>
          <p14:tracePt t="59805" x="7078663" y="5510213"/>
          <p14:tracePt t="59815" x="7102475" y="5454650"/>
          <p14:tracePt t="59822" x="7118350" y="5359400"/>
          <p14:tracePt t="59829" x="7118350" y="5230813"/>
          <p14:tracePt t="59835" x="7110413" y="5087938"/>
          <p14:tracePt t="59845" x="7062788" y="4984750"/>
          <p14:tracePt t="59851" x="6959600" y="4760913"/>
          <p14:tracePt t="59860" x="6808788" y="4545013"/>
          <p14:tracePt t="59868" x="6648450" y="4346575"/>
          <p14:tracePt t="59876" x="6473825" y="4138613"/>
          <p14:tracePt t="59884" x="6353175" y="4003675"/>
          <p14:tracePt t="59889" x="6170613" y="3811588"/>
          <p14:tracePt t="59897" x="6091238" y="3732213"/>
          <p14:tracePt t="59906" x="5915025" y="3579813"/>
          <p14:tracePt t="59913" x="5740400" y="3452813"/>
          <p14:tracePt t="59921" x="5635625" y="3397250"/>
          <p14:tracePt t="59931" x="5524500" y="3333750"/>
          <p14:tracePt t="59937" x="5276850" y="3221038"/>
          <p14:tracePt t="59944" x="5181600" y="3181350"/>
          <p14:tracePt t="59951" x="5038725" y="3125788"/>
          <p14:tracePt t="59959" x="4902200" y="3078163"/>
          <p14:tracePt t="59967" x="4814888" y="3046413"/>
          <p14:tracePt t="59976" x="4751388" y="3030538"/>
          <p14:tracePt t="59984" x="4711700" y="3014663"/>
          <p14:tracePt t="59990" x="4664075" y="2998788"/>
          <p14:tracePt t="60000" x="4648200" y="2998788"/>
          <p14:tracePt t="60006" x="4632325" y="2990850"/>
          <p14:tracePt t="60015" x="4624388" y="2982913"/>
          <p14:tracePt t="60021" x="4616450" y="2982913"/>
          <p14:tracePt t="60068" x="4608513" y="2974975"/>
          <p14:tracePt t="60076" x="4600575" y="2959100"/>
          <p14:tracePt t="60084" x="4576763" y="2951163"/>
          <p14:tracePt t="60091" x="4551363" y="2935288"/>
          <p14:tracePt t="60098" x="4519613" y="2909888"/>
          <p14:tracePt t="60105" x="4448175" y="2894013"/>
          <p14:tracePt t="60113" x="4432300" y="2886075"/>
          <p14:tracePt t="60122" x="4329113" y="2870200"/>
          <p14:tracePt t="60129" x="4241800" y="2862263"/>
          <p14:tracePt t="60138" x="4137025" y="2862263"/>
          <p14:tracePt t="60145" x="4041775" y="2862263"/>
          <p14:tracePt t="60152" x="3833813" y="2854325"/>
          <p14:tracePt t="60160" x="3595688" y="2854325"/>
          <p14:tracePt t="60168" x="3443288" y="2854325"/>
          <p14:tracePt t="60175" x="3197225" y="2854325"/>
          <p14:tracePt t="60183" x="3100388" y="2854325"/>
          <p14:tracePt t="60189" x="2989263" y="2862263"/>
          <p14:tracePt t="60198" x="2822575" y="2878138"/>
          <p14:tracePt t="60205" x="2759075" y="2878138"/>
          <p14:tracePt t="60213" x="2701925" y="2878138"/>
          <p14:tracePt t="60221" x="2662238" y="2878138"/>
          <p14:tracePt t="60260" x="2662238" y="2870200"/>
          <p14:tracePt t="60270" x="2662238" y="2846388"/>
          <p14:tracePt t="60276" x="2662238" y="2822575"/>
          <p14:tracePt t="60290" x="2662238" y="2814638"/>
          <p14:tracePt t="60297" x="2662238" y="2806700"/>
          <p14:tracePt t="60322" x="2662238" y="2798763"/>
          <p14:tracePt t="60344" x="2662238" y="2814638"/>
          <p14:tracePt t="60351" x="2662238" y="2846388"/>
          <p14:tracePt t="60360" x="2654300" y="2862263"/>
          <p14:tracePt t="60368" x="2654300" y="2943225"/>
          <p14:tracePt t="60375" x="2662238" y="3006725"/>
          <p14:tracePt t="60383" x="2686050" y="3054350"/>
          <p14:tracePt t="60392" x="2709863" y="3086100"/>
          <p14:tracePt t="60400" x="2751138" y="3141663"/>
          <p14:tracePt t="60405" x="2798763" y="3189288"/>
          <p14:tracePt t="60413" x="2846388" y="3213100"/>
          <p14:tracePt t="60422" x="2870200" y="3213100"/>
          <p14:tracePt t="60431" x="2917825" y="3221038"/>
          <p14:tracePt t="60438" x="2941638" y="3221038"/>
          <p14:tracePt t="60446" x="2989263" y="3221038"/>
          <p14:tracePt t="60452" x="3084513" y="3189288"/>
          <p14:tracePt t="60460" x="3189288" y="3149600"/>
          <p14:tracePt t="60468" x="3284538" y="3109913"/>
          <p14:tracePt t="60475" x="3443288" y="3038475"/>
          <p14:tracePt t="60483" x="3548063" y="2982913"/>
          <p14:tracePt t="60491" x="3714750" y="2894013"/>
          <p14:tracePt t="60499" x="3817938" y="2830513"/>
          <p14:tracePt t="60505" x="3970338" y="2735263"/>
          <p14:tracePt t="60513" x="4065588" y="2663825"/>
          <p14:tracePt t="60521" x="4137025" y="2616200"/>
          <p14:tracePt t="60531" x="4217988" y="2566988"/>
          <p14:tracePt t="60536" x="4273550" y="2527300"/>
          <p14:tracePt t="60545" x="4305300" y="2519363"/>
          <p14:tracePt t="60551" x="4329113" y="2511425"/>
          <p14:tracePt t="60583" x="4337050" y="2527300"/>
          <p14:tracePt t="60591" x="4360863" y="2576513"/>
          <p14:tracePt t="60600" x="4376738" y="2592388"/>
          <p14:tracePt t="60605" x="4432300" y="2679700"/>
          <p14:tracePt t="60613" x="4479925" y="2743200"/>
          <p14:tracePt t="60621" x="4535488" y="2790825"/>
          <p14:tracePt t="60629" x="4584700" y="2830513"/>
          <p14:tracePt t="60638" x="4600575" y="2846388"/>
          <p14:tracePt t="60646" x="4616450" y="2854325"/>
          <p14:tracePt t="60701" x="4600575" y="2854325"/>
          <p14:tracePt t="60706" x="4567238" y="2830513"/>
          <p14:tracePt t="60713" x="4479925" y="2806700"/>
          <p14:tracePt t="60721" x="4368800" y="2774950"/>
          <p14:tracePt t="60729" x="4257675" y="2743200"/>
          <p14:tracePt t="60737" x="4168775" y="2719388"/>
          <p14:tracePt t="60746" x="4033838" y="2695575"/>
          <p14:tracePt t="60752" x="3986213" y="2695575"/>
          <p14:tracePt t="60760" x="3922713" y="2695575"/>
          <p14:tracePt t="60768" x="3906838" y="2695575"/>
          <p14:tracePt t="60776" x="3906838" y="2703513"/>
          <p14:tracePt t="60792" x="3906838" y="2711450"/>
          <p14:tracePt t="60800" x="3906838" y="2719388"/>
          <p14:tracePt t="60805" x="3930650" y="2735263"/>
          <p14:tracePt t="60814" x="3970338" y="2751138"/>
          <p14:tracePt t="60822" x="4025900" y="2751138"/>
          <p14:tracePt t="60830" x="4097338" y="2767013"/>
          <p14:tracePt t="60837" x="4160838" y="2767013"/>
          <p14:tracePt t="60846" x="4233863" y="2759075"/>
          <p14:tracePt t="60854" x="4257675" y="2751138"/>
          <p14:tracePt t="60860" x="4257675" y="2735263"/>
          <p14:tracePt t="60868" x="4257675" y="2727325"/>
          <p14:tracePt t="60875" x="4257675" y="2703513"/>
          <p14:tracePt t="60883" x="4249738" y="2687638"/>
          <p14:tracePt t="60891" x="4200525" y="2655888"/>
          <p14:tracePt t="60900" x="4144963" y="2624138"/>
          <p14:tracePt t="60907" x="4057650" y="2608263"/>
          <p14:tracePt t="60914" x="3906838" y="2592388"/>
          <p14:tracePt t="60921" x="3802063" y="2592388"/>
          <p14:tracePt t="60928" x="3635375" y="2592388"/>
          <p14:tracePt t="60937" x="3563938" y="2616200"/>
          <p14:tracePt t="60945" x="3484563" y="2679700"/>
          <p14:tracePt t="60953" x="3459163" y="2743200"/>
          <p14:tracePt t="60959" x="3459163" y="2790825"/>
          <p14:tracePt t="60967" x="3492500" y="2870200"/>
          <p14:tracePt t="60975" x="3532188" y="2901950"/>
          <p14:tracePt t="60984" x="3722688" y="2990850"/>
          <p14:tracePt t="60991" x="3833813" y="3030538"/>
          <p14:tracePt t="61000" x="4281488" y="3109913"/>
          <p14:tracePt t="61005" x="4640263" y="3149600"/>
          <p14:tracePt t="61013" x="4983163" y="3149600"/>
          <p14:tracePt t="61021" x="5397500" y="3149600"/>
          <p14:tracePt t="61030" x="5938838" y="3141663"/>
          <p14:tracePt t="61037" x="6353175" y="3094038"/>
          <p14:tracePt t="61046" x="6656388" y="3022600"/>
          <p14:tracePt t="61053" x="6888163" y="2959100"/>
          <p14:tracePt t="61059" x="6991350" y="2927350"/>
          <p14:tracePt t="61067" x="7046913" y="2901950"/>
          <p14:tracePt t="61075" x="7062788" y="2870200"/>
          <p14:tracePt t="61091" x="7062788" y="2862263"/>
          <p14:tracePt t="61100" x="7054850" y="2862263"/>
          <p14:tracePt t="61107" x="7046913" y="2862263"/>
          <p14:tracePt t="61113" x="7038975" y="2870200"/>
          <p14:tracePt t="61121" x="6983413" y="2935288"/>
          <p14:tracePt t="61130" x="6943725" y="3038475"/>
          <p14:tracePt t="61138" x="6927850" y="3173413"/>
          <p14:tracePt t="61147" x="6927850" y="3278188"/>
          <p14:tracePt t="61154" x="6927850" y="3373438"/>
          <p14:tracePt t="61163" x="7015163" y="3629025"/>
          <p14:tracePt t="61168" x="7054850" y="3716338"/>
          <p14:tracePt t="61176" x="7191375" y="3930650"/>
          <p14:tracePt t="61184" x="7270750" y="4011613"/>
          <p14:tracePt t="61191" x="7350125" y="4067175"/>
          <p14:tracePt t="61200" x="7413625" y="4114800"/>
          <p14:tracePt t="61207" x="7461250" y="4130675"/>
          <p14:tracePt t="61217" x="7518400" y="4130675"/>
          <p14:tracePt t="61221" x="7550150" y="4130675"/>
          <p14:tracePt t="61229" x="7566025" y="4130675"/>
          <p14:tracePt t="61236" x="7581900" y="4122738"/>
          <p14:tracePt t="61245" x="7589838" y="4106863"/>
          <p14:tracePt t="61262" x="7597775" y="4098925"/>
          <p14:tracePt t="61330" x="7605713" y="4106863"/>
          <p14:tracePt t="61338" x="7645400" y="4162425"/>
          <p14:tracePt t="61346" x="7693025" y="4217988"/>
          <p14:tracePt t="61354" x="7740650" y="4265613"/>
          <p14:tracePt t="61363" x="7772400" y="4291013"/>
          <p14:tracePt t="61370" x="7796213" y="4314825"/>
          <p14:tracePt t="61375" x="7820025" y="4330700"/>
          <p14:tracePt t="61384" x="7827963" y="43386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 descr="sputtering_syst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14425"/>
            <a:ext cx="3352800" cy="2514600"/>
          </a:xfrm>
          <a:prstGeom prst="rect">
            <a:avLst/>
          </a:prstGeom>
        </p:spPr>
      </p:pic>
      <p:pic>
        <p:nvPicPr>
          <p:cNvPr id="9" name="Picture 8" descr="solitec_spin_coater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0" y="0"/>
            <a:ext cx="2971800" cy="2228850"/>
          </a:xfrm>
          <a:prstGeom prst="rect">
            <a:avLst/>
          </a:prstGeom>
        </p:spPr>
      </p:pic>
      <p:pic>
        <p:nvPicPr>
          <p:cNvPr id="11" name="Picture 10" descr="OAI2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1219200"/>
            <a:ext cx="2514600" cy="2893897"/>
          </a:xfrm>
          <a:prstGeom prst="rect">
            <a:avLst/>
          </a:prstGeom>
        </p:spPr>
      </p:pic>
      <p:sp>
        <p:nvSpPr>
          <p:cNvPr id="14" name="Bent Arrow 13"/>
          <p:cNvSpPr/>
          <p:nvPr/>
        </p:nvSpPr>
        <p:spPr bwMode="auto">
          <a:xfrm rot="5400000">
            <a:off x="6611313" y="914400"/>
            <a:ext cx="886095" cy="914399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11" descr="wet_bench_action_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7736" y="4736123"/>
            <a:ext cx="3200400" cy="2133600"/>
          </a:xfrm>
          <a:prstGeom prst="rect">
            <a:avLst/>
          </a:prstGeom>
        </p:spPr>
      </p:pic>
      <p:sp>
        <p:nvSpPr>
          <p:cNvPr id="104" name="Title 103"/>
          <p:cNvSpPr>
            <a:spLocks noGrp="1"/>
          </p:cNvSpPr>
          <p:nvPr>
            <p:ph type="title"/>
          </p:nvPr>
        </p:nvSpPr>
        <p:spPr>
          <a:xfrm>
            <a:off x="-1" y="-25847"/>
            <a:ext cx="3732245" cy="86024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700" b="1" dirty="0">
                <a:latin typeface="AR CENA" panose="02000000000000000000" pitchFamily="2" charset="0"/>
                <a:cs typeface="Calibri" pitchFamily="34" charset="0"/>
              </a:rPr>
              <a:t>Dedicated Fab and Testing @ TAMU. 1</a:t>
            </a:r>
            <a:r>
              <a:rPr lang="en-US" sz="1700" b="1" baseline="30000" dirty="0">
                <a:latin typeface="AR CENA" panose="02000000000000000000" pitchFamily="2" charset="0"/>
                <a:cs typeface="Calibri" pitchFamily="34" charset="0"/>
              </a:rPr>
              <a:t>st</a:t>
            </a:r>
            <a:r>
              <a:rPr lang="en-US" sz="1700" b="1" dirty="0">
                <a:latin typeface="AR CENA" panose="02000000000000000000" pitchFamily="2" charset="0"/>
                <a:cs typeface="Calibri" pitchFamily="34" charset="0"/>
              </a:rPr>
              <a:t> SNOLAB Tower Done</a:t>
            </a:r>
          </a:p>
        </p:txBody>
      </p:sp>
      <p:pic>
        <p:nvPicPr>
          <p:cNvPr id="49" name="Picture 48" descr="DSCN239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031" y="3444359"/>
            <a:ext cx="2718737" cy="1508641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>
          <a:xfrm rot="16200000">
            <a:off x="1397976" y="3259748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6716" y="4539734"/>
            <a:ext cx="8382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Polish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3259693"/>
            <a:ext cx="12192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Deposition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81600" y="1828800"/>
            <a:ext cx="13716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Photo Coat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58000" y="3667396"/>
            <a:ext cx="2286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Circuit Mask Exposure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00" y="6412468"/>
            <a:ext cx="152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Chemical Etch</a:t>
            </a:r>
          </a:p>
        </p:txBody>
      </p:sp>
      <p:sp>
        <p:nvSpPr>
          <p:cNvPr id="13" name="Bent Arrow 12"/>
          <p:cNvSpPr/>
          <p:nvPr/>
        </p:nvSpPr>
        <p:spPr bwMode="auto">
          <a:xfrm>
            <a:off x="2819400" y="990600"/>
            <a:ext cx="838200" cy="7620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5067300" y="43053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77000" y="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Multi-step process repeatable for high quality detectors</a:t>
            </a:r>
          </a:p>
        </p:txBody>
      </p:sp>
      <p:pic>
        <p:nvPicPr>
          <p:cNvPr id="4" name="fabvide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11522" y="2181496"/>
            <a:ext cx="39624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050"/>
            <a:ext cx="2759768" cy="18859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89285" y="5856410"/>
            <a:ext cx="60373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XRD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0" y="6236732"/>
            <a:ext cx="624253" cy="624253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 rot="16200000">
            <a:off x="1163515" y="48387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7958006" y="4219967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31" y="4972050"/>
            <a:ext cx="3111959" cy="1940910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10800000">
            <a:off x="5667590" y="594067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12384" y="6500391"/>
            <a:ext cx="215021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Inspect and Package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22" y="2192229"/>
            <a:ext cx="3962400" cy="29563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A2AF09-1DEB-427C-95D1-00FCAB4303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6" y="3072813"/>
            <a:ext cx="1628325" cy="2075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605855"/>
      </p:ext>
    </p:extLst>
  </p:cSld>
  <p:clrMapOvr>
    <a:masterClrMapping/>
  </p:clrMapOvr>
  <p:transition advTm="30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98" x="7708900" y="4265613"/>
          <p14:tracePt t="14304" x="7542213" y="4170363"/>
          <p14:tracePt t="14312" x="7270750" y="4043363"/>
          <p14:tracePt t="14320" x="6935788" y="3890963"/>
          <p14:tracePt t="14329" x="6688138" y="3795713"/>
          <p14:tracePt t="14334" x="6257925" y="3668713"/>
          <p14:tracePt t="14345" x="5803900" y="3540125"/>
          <p14:tracePt t="14350" x="5381625" y="3429000"/>
          <p14:tracePt t="14363" x="4910138" y="3349625"/>
          <p14:tracePt t="14367" x="4464050" y="3270250"/>
          <p14:tracePt t="14374" x="4041775" y="3205163"/>
          <p14:tracePt t="14380" x="3587750" y="3157538"/>
          <p14:tracePt t="14387" x="3165475" y="3125788"/>
          <p14:tracePt t="14396" x="2862263" y="3109913"/>
          <p14:tracePt t="14403" x="2614613" y="3101975"/>
          <p14:tracePt t="14412" x="2424113" y="3101975"/>
          <p14:tracePt t="14421" x="2327275" y="3101975"/>
          <p14:tracePt t="14428" x="2303463" y="3101975"/>
          <p14:tracePt t="14433" x="2295525" y="3109913"/>
          <p14:tracePt t="14529" x="2295525" y="3117850"/>
          <p14:tracePt t="14536" x="2311400" y="3149600"/>
          <p14:tracePt t="14544" x="2319338" y="3173413"/>
          <p14:tracePt t="14550" x="2351088" y="3221038"/>
          <p14:tracePt t="14562" x="2384425" y="3278188"/>
          <p14:tracePt t="14568" x="2424113" y="3333750"/>
          <p14:tracePt t="14576" x="2463800" y="3405188"/>
          <p14:tracePt t="14584" x="2487613" y="3444875"/>
          <p14:tracePt t="14589" x="2511425" y="3508375"/>
          <p14:tracePt t="14596" x="2519363" y="3563938"/>
          <p14:tracePt t="14603" x="2519363" y="3605213"/>
          <p14:tracePt t="14612" x="2519363" y="3621088"/>
          <p14:tracePt t="14619" x="2519363" y="3716338"/>
          <p14:tracePt t="14629" x="2519363" y="3748088"/>
          <p14:tracePt t="14633" x="2519363" y="3835400"/>
          <p14:tracePt t="14643" x="2519363" y="3898900"/>
          <p14:tracePt t="14649" x="2503488" y="3995738"/>
          <p14:tracePt t="14660" x="2479675" y="4098925"/>
          <p14:tracePt t="14666" x="2463800" y="4170363"/>
          <p14:tracePt t="14674" x="2447925" y="4257675"/>
          <p14:tracePt t="14682" x="2432050" y="4322763"/>
          <p14:tracePt t="14688" x="2416175" y="4410075"/>
          <p14:tracePt t="14697" x="2384425" y="4545013"/>
          <p14:tracePt t="14704" x="2366963" y="4633913"/>
          <p14:tracePt t="14712" x="2359025" y="4705350"/>
          <p14:tracePt t="14720" x="2351088" y="4800600"/>
          <p14:tracePt t="14728" x="2343150" y="4848225"/>
          <p14:tracePt t="14736" x="2335213" y="4951413"/>
          <p14:tracePt t="14743" x="2327275" y="5032375"/>
          <p14:tracePt t="14750" x="2319338" y="5087938"/>
          <p14:tracePt t="14758" x="2303463" y="5191125"/>
          <p14:tracePt t="14765" x="2279650" y="5254625"/>
          <p14:tracePt t="14774" x="2271713" y="5343525"/>
          <p14:tracePt t="14782" x="2255838" y="5430838"/>
          <p14:tracePt t="14790" x="2239963" y="5494338"/>
          <p14:tracePt t="14800" x="2224088" y="5573713"/>
          <p14:tracePt t="14803" x="2208213" y="5637213"/>
          <p14:tracePt t="14813" x="2200275" y="5694363"/>
          <p14:tracePt t="14819" x="2184400" y="5726113"/>
          <p14:tracePt t="14830" x="2176463" y="5773738"/>
          <p14:tracePt t="14835" x="2168525" y="5805488"/>
          <p14:tracePt t="14843" x="2168525" y="5829300"/>
          <p14:tracePt t="14849" x="2160588" y="5845175"/>
          <p14:tracePt t="14857" x="2160588" y="5853113"/>
          <p14:tracePt t="14865" x="2152650" y="5861050"/>
          <p14:tracePt t="14873" x="2152650" y="5876925"/>
          <p14:tracePt t="14881" x="2152650" y="5884863"/>
          <p14:tracePt t="14889" x="2136775" y="5892800"/>
          <p14:tracePt t="14909" x="2128838" y="5908675"/>
          <p14:tracePt t="14912" x="2128838" y="5916613"/>
          <p14:tracePt t="14919" x="2120900" y="5924550"/>
          <p14:tracePt t="14927" x="2112963" y="5932488"/>
          <p14:tracePt t="14935" x="2105025" y="5940425"/>
          <p14:tracePt t="14943" x="2105025" y="5948363"/>
          <p14:tracePt t="14949" x="2097088" y="5956300"/>
          <p14:tracePt t="14959" x="2089150" y="5972175"/>
          <p14:tracePt t="14967" x="2089150" y="5988050"/>
          <p14:tracePt t="14974" x="2073275" y="6005513"/>
          <p14:tracePt t="14981" x="2065338" y="6013450"/>
          <p14:tracePt t="14990" x="2049463" y="6029325"/>
          <p14:tracePt t="14996" x="2041525" y="6053138"/>
          <p14:tracePt t="15004" x="2017713" y="6069013"/>
          <p14:tracePt t="15014" x="2008188" y="6092825"/>
          <p14:tracePt t="15019" x="1984375" y="6116638"/>
          <p14:tracePt t="15028" x="1960563" y="6156325"/>
          <p14:tracePt t="15036" x="1936750" y="6172200"/>
          <p14:tracePt t="15043" x="1905000" y="6211888"/>
          <p14:tracePt t="15050" x="1905000" y="6219825"/>
          <p14:tracePt t="15058" x="1881188" y="6235700"/>
          <p14:tracePt t="15066" x="1865313" y="6267450"/>
          <p14:tracePt t="15075" x="1857375" y="6275388"/>
          <p14:tracePt t="15083" x="1849438" y="6291263"/>
          <p14:tracePt t="15100" x="1841500" y="6291263"/>
          <p14:tracePt t="15415" x="1825625" y="6291263"/>
          <p14:tracePt t="15420" x="1785938" y="6307138"/>
          <p14:tracePt t="15431" x="1706563" y="6330950"/>
          <p14:tracePt t="15436" x="1609725" y="6364288"/>
          <p14:tracePt t="15446" x="1546225" y="6388100"/>
          <p14:tracePt t="15452" x="1435100" y="6419850"/>
          <p14:tracePt t="15463" x="1355725" y="6459538"/>
          <p14:tracePt t="15467" x="1292225" y="6475413"/>
          <p14:tracePt t="15473" x="1203325" y="6499225"/>
          <p14:tracePt t="15481" x="1076325" y="6546850"/>
          <p14:tracePt t="15489" x="941388" y="6586538"/>
          <p14:tracePt t="15498" x="844550" y="6626225"/>
          <p14:tracePt t="15505" x="765175" y="6665913"/>
          <p14:tracePt t="15512" x="717550" y="6699250"/>
          <p14:tracePt t="15519" x="709613" y="6715125"/>
          <p14:tracePt t="15528" x="685800" y="6731000"/>
          <p14:tracePt t="15535" x="677863" y="6746875"/>
          <p14:tracePt t="15561" x="677863" y="6754813"/>
          <p14:tracePt t="15573" x="677863" y="6762750"/>
          <p14:tracePt t="15581" x="677863" y="6786563"/>
          <p14:tracePt t="15589" x="677863" y="6794500"/>
          <p14:tracePt t="15598" x="677863" y="6810375"/>
          <p14:tracePt t="15605" x="685800" y="6826250"/>
          <p14:tracePt t="15614" x="685800" y="6834188"/>
          <p14:tracePt t="15627" x="693738" y="6842125"/>
          <p14:tracePt t="15636" x="701675" y="6850063"/>
          <p14:tracePt t="16164" x="1020763" y="6673850"/>
          <p14:tracePt t="16170" x="973138" y="6618288"/>
          <p14:tracePt t="16177" x="949325" y="6546850"/>
          <p14:tracePt t="16184" x="900113" y="6435725"/>
          <p14:tracePt t="16190" x="876300" y="6356350"/>
          <p14:tracePt t="16199" x="860425" y="6275388"/>
          <p14:tracePt t="16205" x="836613" y="6108700"/>
          <p14:tracePt t="16215" x="828675" y="5964238"/>
          <p14:tracePt t="16221" x="828675" y="5884863"/>
          <p14:tracePt t="16230" x="828675" y="5710238"/>
          <p14:tracePt t="16235" x="828675" y="5589588"/>
          <p14:tracePt t="16244" x="844550" y="5391150"/>
          <p14:tracePt t="16251" x="860425" y="5270500"/>
          <p14:tracePt t="16261" x="900113" y="5080000"/>
          <p14:tracePt t="16267" x="941388" y="4951413"/>
          <p14:tracePt t="16276" x="1020763" y="4713288"/>
          <p14:tracePt t="16284" x="1052513" y="4608513"/>
          <p14:tracePt t="16290" x="1116013" y="4465638"/>
          <p14:tracePt t="16298" x="1163638" y="4378325"/>
          <p14:tracePt t="16305" x="1203325" y="4291013"/>
          <p14:tracePt t="16314" x="1266825" y="4202113"/>
          <p14:tracePt t="16321" x="1411288" y="3995738"/>
          <p14:tracePt t="16330" x="1450975" y="3938588"/>
          <p14:tracePt t="16336" x="1601788" y="3763963"/>
          <p14:tracePt t="16344" x="1658938" y="3708400"/>
          <p14:tracePt t="16352" x="1785938" y="3587750"/>
          <p14:tracePt t="16363" x="1905000" y="3484563"/>
          <p14:tracePt t="16369" x="1976438" y="3429000"/>
          <p14:tracePt t="16377" x="2097088" y="3349625"/>
          <p14:tracePt t="16383" x="2192338" y="3278188"/>
          <p14:tracePt t="16389" x="2279650" y="3221038"/>
          <p14:tracePt t="16398" x="2384425" y="3157538"/>
          <p14:tracePt t="16405" x="2487613" y="3094038"/>
          <p14:tracePt t="16414" x="2598738" y="3030538"/>
          <p14:tracePt t="16421" x="2686050" y="2982913"/>
          <p14:tracePt t="16432" x="2759075" y="2943225"/>
          <p14:tracePt t="16436" x="2909888" y="2870200"/>
          <p14:tracePt t="16444" x="3013075" y="2814638"/>
          <p14:tracePt t="16451" x="3141663" y="2735263"/>
          <p14:tracePt t="16461" x="3221038" y="2695575"/>
          <p14:tracePt t="16467" x="3276600" y="2671763"/>
          <p14:tracePt t="16475" x="3411538" y="2600325"/>
          <p14:tracePt t="16483" x="3484563" y="2559050"/>
          <p14:tracePt t="16491" x="3532188" y="2535238"/>
          <p14:tracePt t="16499" x="3635375" y="2495550"/>
          <p14:tracePt t="16505" x="3690938" y="2463800"/>
          <p14:tracePt t="16515" x="3778250" y="2424113"/>
          <p14:tracePt t="16521" x="3851275" y="2400300"/>
          <p14:tracePt t="16530" x="3898900" y="2384425"/>
          <p14:tracePt t="16538" x="3954463" y="2368550"/>
          <p14:tracePt t="16546" x="4049713" y="2352675"/>
          <p14:tracePt t="16552" x="4137025" y="2344738"/>
          <p14:tracePt t="16562" x="4168775" y="2344738"/>
          <p14:tracePt t="16568" x="4265613" y="2336800"/>
          <p14:tracePt t="16577" x="4352925" y="2336800"/>
          <p14:tracePt t="16583" x="4408488" y="2336800"/>
          <p14:tracePt t="16590" x="4487863" y="2336800"/>
          <p14:tracePt t="16599" x="4592638" y="2336800"/>
          <p14:tracePt t="16605" x="4672013" y="2336800"/>
          <p14:tracePt t="16614" x="4743450" y="2336800"/>
          <p14:tracePt t="16621" x="4870450" y="2336800"/>
          <p14:tracePt t="16630" x="4951413" y="2336800"/>
          <p14:tracePt t="16637" x="5022850" y="2336800"/>
          <p14:tracePt t="16644" x="5126038" y="2336800"/>
          <p14:tracePt t="16651" x="5173663" y="2336800"/>
          <p14:tracePt t="16663" x="5260975" y="2336800"/>
          <p14:tracePt t="16667" x="5300663" y="2336800"/>
          <p14:tracePt t="16675" x="5349875" y="2336800"/>
          <p14:tracePt t="16683" x="5445125" y="2336800"/>
          <p14:tracePt t="16691" x="5524500" y="2336800"/>
          <p14:tracePt t="16698" x="5556250" y="2336800"/>
          <p14:tracePt t="16705" x="5659438" y="2352675"/>
          <p14:tracePt t="16714" x="5692775" y="2352675"/>
          <p14:tracePt t="16721" x="5803900" y="2368550"/>
          <p14:tracePt t="16730" x="5891213" y="2376488"/>
          <p14:tracePt t="16737" x="5938838" y="2384425"/>
          <p14:tracePt t="16745" x="6059488" y="2408238"/>
          <p14:tracePt t="16751" x="6146800" y="2432050"/>
          <p14:tracePt t="16760" x="6273800" y="2455863"/>
          <p14:tracePt t="16767" x="6313488" y="2471738"/>
          <p14:tracePt t="16775" x="6402388" y="2503488"/>
          <p14:tracePt t="16783" x="6529388" y="2543175"/>
          <p14:tracePt t="16791" x="6648450" y="2592388"/>
          <p14:tracePt t="16799" x="6735763" y="2624138"/>
          <p14:tracePt t="16805" x="6792913" y="2647950"/>
          <p14:tracePt t="16814" x="6872288" y="2679700"/>
          <p14:tracePt t="16821" x="6951663" y="2727325"/>
          <p14:tracePt t="16829" x="7086600" y="2806700"/>
          <p14:tracePt t="16837" x="7143750" y="2846388"/>
          <p14:tracePt t="16845" x="7207250" y="2886075"/>
          <p14:tracePt t="16852" x="7270750" y="2927350"/>
          <p14:tracePt t="16866" x="7326313" y="2967038"/>
          <p14:tracePt t="16868" x="7421563" y="3054350"/>
          <p14:tracePt t="16877" x="7461250" y="3101975"/>
          <p14:tracePt t="16886" x="7542213" y="3173413"/>
          <p14:tracePt t="16891" x="7677150" y="3317875"/>
          <p14:tracePt t="16898" x="7764463" y="3413125"/>
          <p14:tracePt t="16905" x="7869238" y="3516313"/>
          <p14:tracePt t="16914" x="7924800" y="3595688"/>
          <p14:tracePt t="16921" x="8067675" y="3771900"/>
          <p14:tracePt t="16929" x="8115300" y="3859213"/>
          <p14:tracePt t="16937" x="8235950" y="4043363"/>
          <p14:tracePt t="16945" x="8315325" y="4225925"/>
          <p14:tracePt t="16952" x="8355013" y="4322763"/>
          <p14:tracePt t="16960" x="8378825" y="4449763"/>
          <p14:tracePt t="16967" x="8434388" y="4681538"/>
          <p14:tracePt t="16976" x="8466138" y="4808538"/>
          <p14:tracePt t="16983" x="8474075" y="4984750"/>
          <p14:tracePt t="16992" x="8482013" y="5127625"/>
          <p14:tracePt t="17001" x="8482013" y="5207000"/>
          <p14:tracePt t="17006" x="8482013" y="5302250"/>
          <p14:tracePt t="17016" x="8474075" y="5399088"/>
          <p14:tracePt t="17022" x="8442325" y="5565775"/>
          <p14:tracePt t="17030" x="8402638" y="5702300"/>
          <p14:tracePt t="17037" x="8362950" y="5837238"/>
          <p14:tracePt t="17045" x="8339138" y="5900738"/>
          <p14:tracePt t="17054" x="8243888" y="6124575"/>
          <p14:tracePt t="17060" x="8194675" y="6243638"/>
          <p14:tracePt t="17069" x="8139113" y="6348413"/>
          <p14:tracePt t="17075" x="8059738" y="6491288"/>
          <p14:tracePt t="17083" x="7988300" y="6602413"/>
          <p14:tracePt t="17091" x="7851775" y="6778625"/>
          <p14:tracePt t="17414" x="4487863" y="6778625"/>
          <p14:tracePt t="17421" x="4456113" y="6754813"/>
          <p14:tracePt t="17429" x="4448175" y="6746875"/>
          <p14:tracePt t="17437" x="4440238" y="6738938"/>
          <p14:tracePt t="17501" x="4440238" y="6731000"/>
          <p14:tracePt t="17508" x="4440238" y="6707188"/>
          <p14:tracePt t="17516" x="4456113" y="6650038"/>
          <p14:tracePt t="17522" x="4471988" y="6578600"/>
          <p14:tracePt t="17531" x="4487863" y="6499225"/>
          <p14:tracePt t="17537" x="4495800" y="6427788"/>
          <p14:tracePt t="17547" x="4519613" y="6338888"/>
          <p14:tracePt t="17553" x="4543425" y="6267450"/>
          <p14:tracePt t="17562" x="4576763" y="6148388"/>
          <p14:tracePt t="17567" x="4616450" y="6061075"/>
          <p14:tracePt t="17575" x="4703763" y="5908675"/>
          <p14:tracePt t="17583" x="4759325" y="5781675"/>
          <p14:tracePt t="17591" x="4862513" y="5573713"/>
          <p14:tracePt t="17600" x="4933950" y="5414963"/>
          <p14:tracePt t="17609" x="5014913" y="5246688"/>
          <p14:tracePt t="17614" x="5054600" y="5135563"/>
          <p14:tracePt t="17622" x="5094288" y="5024438"/>
          <p14:tracePt t="17629" x="5165725" y="4824413"/>
          <p14:tracePt t="17638" x="5189538" y="4752975"/>
          <p14:tracePt t="17646" x="5221288" y="4673600"/>
          <p14:tracePt t="17654" x="5229225" y="4616450"/>
          <p14:tracePt t="17664" x="5245100" y="4537075"/>
          <p14:tracePt t="17669" x="5245100" y="4473575"/>
          <p14:tracePt t="17676" x="5253038" y="4449763"/>
          <p14:tracePt t="17685" x="5253038" y="4410075"/>
          <p14:tracePt t="17692" x="5253038" y="4354513"/>
          <p14:tracePt t="17701" x="5253038" y="4298950"/>
          <p14:tracePt t="17708" x="5237163" y="4249738"/>
          <p14:tracePt t="17717" x="5229225" y="4210050"/>
          <p14:tracePt t="17722" x="5213350" y="4162425"/>
          <p14:tracePt t="17730" x="5197475" y="4114800"/>
          <p14:tracePt t="17738" x="5173663" y="4067175"/>
          <p14:tracePt t="17747" x="5157788" y="4051300"/>
          <p14:tracePt t="17754" x="5141913" y="4027488"/>
          <p14:tracePt t="17764" x="5126038" y="3995738"/>
          <p14:tracePt t="17770" x="5110163" y="3979863"/>
          <p14:tracePt t="17776" x="5102225" y="3971925"/>
          <p14:tracePt t="17867" x="5102225" y="3979863"/>
          <p14:tracePt t="17875" x="5102225" y="4003675"/>
          <p14:tracePt t="17883" x="5102225" y="4019550"/>
          <p14:tracePt t="17891" x="5118100" y="4027488"/>
          <p14:tracePt t="17900" x="5118100" y="4043363"/>
          <p14:tracePt t="17912" x="5126038" y="4043363"/>
          <p14:tracePt t="17917" x="5126038" y="4051300"/>
          <p14:tracePt t="17929" x="5133975" y="4051300"/>
        </p14:tracePtLst>
      </p14:laserTraceLst>
    </p:ext>
    <p:ext uri="{E180D4A7-C9FB-4DFB-919C-405C955672EB}">
      <p14:showEvtLst xmlns:p14="http://schemas.microsoft.com/office/powerpoint/2010/main">
        <p14:playEvt time="10" objId="4"/>
        <p14:stopEvt time="1741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9" y="-13305"/>
            <a:ext cx="5204278" cy="5500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latin typeface="AR CENA" panose="02000000000000000000"/>
              </a:rPr>
              <a:t>Single-e Sensitive HV Detectors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8808" y="-1556266"/>
            <a:ext cx="8546452" cy="5119508"/>
            <a:chOff x="-73864" y="366905"/>
            <a:chExt cx="8546452" cy="511950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671" y="2842391"/>
              <a:ext cx="2316195" cy="245829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108607" y="366905"/>
              <a:ext cx="13639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27671" y="4714703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B88FC0A-7656-4A40-8545-7A7A1D37A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4" y="2868857"/>
              <a:ext cx="2715149" cy="261755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73864" y="2403585"/>
              <a:ext cx="5828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100-gm single-e sensitive Contact Free Si HV Detector for </a:t>
              </a:r>
              <a:r>
                <a:rPr lang="en-US" sz="1400" b="1" dirty="0">
                  <a:solidFill>
                    <a:srgbClr val="FF0000"/>
                  </a:solidFill>
                </a:rPr>
                <a:t>MINER</a:t>
              </a:r>
              <a:r>
                <a:rPr lang="en-US" sz="1400" b="1" dirty="0"/>
                <a:t>. Signal amplification observed without increase in leakage up to 300  V using laser</a:t>
              </a:r>
            </a:p>
            <a:p>
              <a:endParaRPr lang="en-US" sz="1400" b="1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603" y="1156484"/>
            <a:ext cx="2889791" cy="19837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5571" y="3068"/>
            <a:ext cx="3264292" cy="10926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300" b="1" dirty="0"/>
              <a:t>Initial demo with 250 gm Ge with </a:t>
            </a:r>
            <a:r>
              <a:rPr lang="en-US" sz="1300" b="1" dirty="0">
                <a:sym typeface="Symbol" panose="05050102010706020507" pitchFamily="18" charset="2"/>
              </a:rPr>
              <a:t>=</a:t>
            </a:r>
            <a:r>
              <a:rPr lang="en-US" sz="1300" b="1" dirty="0"/>
              <a:t>7 eV</a:t>
            </a:r>
          </a:p>
          <a:p>
            <a:r>
              <a:rPr lang="en-US" sz="1300" b="1" dirty="0">
                <a:hlinkClick r:id="rId6"/>
              </a:rPr>
              <a:t>https://doi.org/10.1016/j.nima.2017.02.032</a:t>
            </a:r>
            <a:endParaRPr lang="en-US" sz="1300" b="1" dirty="0"/>
          </a:p>
          <a:p>
            <a:endParaRPr lang="en-US" sz="1300" b="1" dirty="0"/>
          </a:p>
          <a:p>
            <a:r>
              <a:rPr lang="en-US" sz="1300" b="1" dirty="0"/>
              <a:t>Single-e/h pair 100 gm Si : </a:t>
            </a:r>
          </a:p>
          <a:p>
            <a:r>
              <a:rPr lang="en-US" sz="1300" b="1" dirty="0"/>
              <a:t>https://inspirehep.net/literature/1828158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BE47B3-48F8-00B2-7940-FA266A400576}"/>
              </a:ext>
            </a:extLst>
          </p:cNvPr>
          <p:cNvGrpSpPr/>
          <p:nvPr/>
        </p:nvGrpSpPr>
        <p:grpSpPr>
          <a:xfrm>
            <a:off x="45168" y="3368997"/>
            <a:ext cx="8984695" cy="3448905"/>
            <a:chOff x="45168" y="3368997"/>
            <a:chExt cx="8984695" cy="3448905"/>
          </a:xfrm>
        </p:grpSpPr>
        <p:pic>
          <p:nvPicPr>
            <p:cNvPr id="6" name="object 11">
              <a:extLst>
                <a:ext uri="{FF2B5EF4-FFF2-40B4-BE49-F238E27FC236}">
                  <a16:creationId xmlns:a16="http://schemas.microsoft.com/office/drawing/2014/main" id="{0B7D2136-FB40-47FB-7CAD-7E502013ED6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606" y="4120721"/>
              <a:ext cx="3581110" cy="2266940"/>
            </a:xfrm>
            <a:prstGeom prst="rect">
              <a:avLst/>
            </a:prstGeom>
          </p:spPr>
        </p:pic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9CF6C50C-D0FF-F304-F121-92CDDEC1D983}"/>
                </a:ext>
              </a:extLst>
            </p:cNvPr>
            <p:cNvSpPr txBox="1"/>
            <p:nvPr/>
          </p:nvSpPr>
          <p:spPr>
            <a:xfrm>
              <a:off x="45168" y="6279833"/>
              <a:ext cx="3177540" cy="518159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900"/>
                </a:lnSpc>
                <a:spcBef>
                  <a:spcPts val="225"/>
                </a:spcBef>
              </a:pPr>
              <a:r>
                <a:rPr sz="1650" dirty="0">
                  <a:latin typeface="Arial"/>
                  <a:cs typeface="Arial"/>
                </a:rPr>
                <a:t>SuperCDMS</a:t>
              </a:r>
              <a:r>
                <a:rPr sz="1650" spc="-100" dirty="0">
                  <a:latin typeface="Arial"/>
                  <a:cs typeface="Arial"/>
                </a:rPr>
                <a:t> </a:t>
              </a:r>
              <a:r>
                <a:rPr sz="1650" spc="-10" dirty="0">
                  <a:latin typeface="Arial"/>
                  <a:cs typeface="Arial"/>
                </a:rPr>
                <a:t>Collaboration </a:t>
              </a:r>
              <a:r>
                <a:rPr sz="1650" u="sng" spc="-10" dirty="0"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</a:rPr>
                <a:t>10.1103/PhysRevLett.121.051301</a:t>
              </a:r>
              <a:endParaRPr sz="1650" dirty="0">
                <a:latin typeface="Arial"/>
                <a:cs typeface="Arial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92EBACFF-EF07-EB0C-5E28-2F44FC848A17}"/>
                </a:ext>
              </a:extLst>
            </p:cNvPr>
            <p:cNvSpPr txBox="1"/>
            <p:nvPr/>
          </p:nvSpPr>
          <p:spPr>
            <a:xfrm>
              <a:off x="45168" y="3368997"/>
              <a:ext cx="8853935" cy="492443"/>
            </a:xfrm>
            <a:prstGeom prst="rect">
              <a:avLst/>
            </a:prstGeom>
          </p:spPr>
          <p:txBody>
            <a:bodyPr vert="horz" wrap="square" lIns="0" tIns="21336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680"/>
                </a:spcBef>
              </a:pPr>
              <a:r>
                <a:rPr lang="en-US" b="1" spc="-185" dirty="0">
                  <a:latin typeface="Arial"/>
                  <a:cs typeface="Arial"/>
                </a:rPr>
                <a:t>gm-scale </a:t>
              </a:r>
              <a:r>
                <a:rPr b="1" dirty="0">
                  <a:latin typeface="Arial"/>
                  <a:cs typeface="Arial"/>
                </a:rPr>
                <a:t>Si</a:t>
              </a:r>
              <a:r>
                <a:rPr b="1" spc="-100" dirty="0">
                  <a:latin typeface="Arial"/>
                  <a:cs typeface="Arial"/>
                </a:rPr>
                <a:t> </a:t>
              </a:r>
              <a:r>
                <a:rPr b="1" spc="-50" dirty="0">
                  <a:latin typeface="Arial"/>
                  <a:cs typeface="Arial"/>
                </a:rPr>
                <a:t>HV</a:t>
              </a:r>
              <a:r>
                <a:rPr b="1" spc="-65" dirty="0">
                  <a:latin typeface="Arial"/>
                  <a:cs typeface="Arial"/>
                </a:rPr>
                <a:t> </a:t>
              </a:r>
              <a:r>
                <a:rPr b="1" spc="-815" dirty="0">
                  <a:latin typeface="Arial"/>
                  <a:cs typeface="Arial"/>
                </a:rPr>
                <a:t>@</a:t>
              </a:r>
              <a:r>
                <a:rPr b="1" spc="10" dirty="0">
                  <a:latin typeface="Arial"/>
                  <a:cs typeface="Arial"/>
                </a:rPr>
                <a:t> </a:t>
              </a:r>
              <a:r>
                <a:rPr b="1" dirty="0">
                  <a:latin typeface="Arial"/>
                  <a:cs typeface="Arial"/>
                </a:rPr>
                <a:t>100</a:t>
              </a:r>
              <a:r>
                <a:rPr b="1" spc="-280" dirty="0">
                  <a:latin typeface="Arial"/>
                  <a:cs typeface="Arial"/>
                </a:rPr>
                <a:t>V</a:t>
              </a:r>
              <a:r>
                <a:rPr b="1" spc="10" dirty="0">
                  <a:latin typeface="Arial"/>
                  <a:cs typeface="Arial"/>
                </a:rPr>
                <a:t> </a:t>
              </a:r>
              <a:r>
                <a:rPr b="1" spc="-20" dirty="0">
                  <a:latin typeface="Arial"/>
                  <a:cs typeface="Arial"/>
                </a:rPr>
                <a:t>bias</a:t>
              </a:r>
              <a:r>
                <a:rPr lang="en-US" b="1" dirty="0">
                  <a:latin typeface="Arial"/>
                  <a:cs typeface="Arial"/>
                </a:rPr>
                <a:t>- resolves </a:t>
              </a:r>
              <a:r>
                <a:rPr b="1" spc="-45" dirty="0">
                  <a:latin typeface="Arial"/>
                  <a:cs typeface="Arial"/>
                </a:rPr>
                <a:t>single </a:t>
              </a:r>
              <a:r>
                <a:rPr b="1" spc="-60" dirty="0">
                  <a:latin typeface="Arial"/>
                  <a:cs typeface="Arial"/>
                </a:rPr>
                <a:t>e-</a:t>
              </a:r>
              <a:r>
                <a:rPr b="1" dirty="0">
                  <a:latin typeface="Arial"/>
                  <a:cs typeface="Arial"/>
                </a:rPr>
                <a:t>h</a:t>
              </a:r>
              <a:r>
                <a:rPr lang="en-US" b="1" spc="-10" dirty="0">
                  <a:latin typeface="Arial"/>
                  <a:cs typeface="Arial"/>
                </a:rPr>
                <a:t>. Strong validation at NEXUS@FNAL </a:t>
              </a:r>
              <a:endParaRPr b="1" dirty="0">
                <a:latin typeface="Arial"/>
                <a:cs typeface="Arial"/>
              </a:endParaRPr>
            </a:p>
          </p:txBody>
        </p:sp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E0F619E4-294D-D071-143D-34CD392C760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1362" y="4045876"/>
              <a:ext cx="4728501" cy="277202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0082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0"/>
    </mc:Choice>
    <mc:Fallback xmlns="">
      <p:transition spd="slow" advTm="4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0" x="6624638" y="4354513"/>
          <p14:tracePt t="3638" x="6561138" y="4322763"/>
          <p14:tracePt t="3646" x="6497638" y="4281488"/>
          <p14:tracePt t="3654" x="6434138" y="4257675"/>
          <p14:tracePt t="3662" x="6353175" y="4241800"/>
          <p14:tracePt t="3668" x="6273800" y="4225925"/>
          <p14:tracePt t="3676" x="6154738" y="4210050"/>
          <p14:tracePt t="3684" x="6075363" y="4210050"/>
          <p14:tracePt t="3693" x="6010275" y="4210050"/>
          <p14:tracePt t="3700" x="5891213" y="4217988"/>
          <p14:tracePt t="3709" x="5811838" y="4225925"/>
          <p14:tracePt t="3713" x="5651500" y="4233863"/>
          <p14:tracePt t="3721" x="5532438" y="4257675"/>
          <p14:tracePt t="3729" x="5260975" y="4281488"/>
          <p14:tracePt t="3737" x="5078413" y="4298950"/>
          <p14:tracePt t="3746" x="4854575" y="4322763"/>
          <p14:tracePt t="3754" x="4608513" y="4346575"/>
          <p14:tracePt t="3759" x="4360863" y="4370388"/>
          <p14:tracePt t="3768" x="4257675" y="4386263"/>
          <p14:tracePt t="3777" x="4057650" y="4425950"/>
          <p14:tracePt t="3784" x="3978275" y="4441825"/>
          <p14:tracePt t="3793" x="3898900" y="4465638"/>
          <p14:tracePt t="3800" x="3825875" y="4497388"/>
          <p14:tracePt t="3806" x="3802063" y="4513263"/>
          <p14:tracePt t="3814" x="3778250" y="4521200"/>
          <p14:tracePt t="3822" x="3770313" y="4529138"/>
          <p14:tracePt t="3830" x="3762375" y="4529138"/>
          <p14:tracePt t="3984" x="3746500" y="4529138"/>
          <p14:tracePt t="3992" x="3730625" y="4537075"/>
          <p14:tracePt t="4000" x="3706813" y="4537075"/>
          <p14:tracePt t="4009" x="3675063" y="4560888"/>
          <p14:tracePt t="4017" x="3651250" y="4576763"/>
          <p14:tracePt t="4022" x="3635375" y="4592638"/>
          <p14:tracePt t="4031" x="3619500" y="4608513"/>
          <p14:tracePt t="4037" x="3611563" y="4624388"/>
          <p14:tracePt t="4046" x="3603625" y="4649788"/>
          <p14:tracePt t="4053" x="3603625" y="4657725"/>
          <p14:tracePt t="4062" x="3603625" y="4673600"/>
          <p14:tracePt t="4069" x="3603625" y="4697413"/>
          <p14:tracePt t="4076" x="3603625" y="4713288"/>
          <p14:tracePt t="4084" x="3603625" y="4737100"/>
          <p14:tracePt t="4094" x="3603625" y="4745038"/>
          <p14:tracePt t="4100" x="3603625" y="4760913"/>
          <p14:tracePt t="4109" x="3603625" y="4776788"/>
          <p14:tracePt t="4116" x="3603625" y="4800600"/>
          <p14:tracePt t="4122" x="3619500" y="4816475"/>
          <p14:tracePt t="4130" x="3619500" y="4832350"/>
          <p14:tracePt t="4138" x="3635375" y="4848225"/>
          <p14:tracePt t="4146" x="3643313" y="4864100"/>
          <p14:tracePt t="4153" x="3659188" y="4887913"/>
          <p14:tracePt t="4162" x="3675063" y="4903788"/>
          <p14:tracePt t="4167" x="3690938" y="4919663"/>
          <p14:tracePt t="4176" x="3706813" y="4935538"/>
          <p14:tracePt t="4184" x="3722688" y="4959350"/>
          <p14:tracePt t="4194" x="3754438" y="4976813"/>
          <p14:tracePt t="4200" x="3762375" y="5000625"/>
          <p14:tracePt t="4209" x="3794125" y="5016500"/>
          <p14:tracePt t="4216" x="3817938" y="5048250"/>
          <p14:tracePt t="4222" x="3851275" y="5064125"/>
          <p14:tracePt t="4231" x="3883025" y="5095875"/>
          <p14:tracePt t="4238" x="3922713" y="5127625"/>
          <p14:tracePt t="4246" x="3986213" y="5167313"/>
          <p14:tracePt t="4253" x="4017963" y="5199063"/>
          <p14:tracePt t="4262" x="4049713" y="5214938"/>
          <p14:tracePt t="4267" x="4105275" y="5246688"/>
          <p14:tracePt t="4276" x="4152900" y="5278438"/>
          <p14:tracePt t="4284" x="4184650" y="5294313"/>
          <p14:tracePt t="4293" x="4233863" y="5319713"/>
          <p14:tracePt t="4300" x="4281488" y="5327650"/>
          <p14:tracePt t="4310" x="4360863" y="5367338"/>
          <p14:tracePt t="4316" x="4384675" y="5375275"/>
          <p14:tracePt t="4322" x="4464050" y="5399088"/>
          <p14:tracePt t="4331" x="4503738" y="5414963"/>
          <p14:tracePt t="4338" x="4551363" y="5422900"/>
          <p14:tracePt t="4348" x="4600575" y="5438775"/>
          <p14:tracePt t="4353" x="4616450" y="5438775"/>
          <p14:tracePt t="4364" x="4656138" y="5446713"/>
          <p14:tracePt t="4370" x="4711700" y="5454650"/>
          <p14:tracePt t="4378" x="4743450" y="5462588"/>
          <p14:tracePt t="4383" x="4799013" y="5470525"/>
          <p14:tracePt t="4392" x="4846638" y="5478463"/>
          <p14:tracePt t="4399" x="4886325" y="5478463"/>
          <p14:tracePt t="4410" x="4933950" y="5486400"/>
          <p14:tracePt t="4416" x="4975225" y="5486400"/>
          <p14:tracePt t="4426" x="5022850" y="5486400"/>
          <p14:tracePt t="4432" x="5038725" y="5486400"/>
          <p14:tracePt t="4438" x="5070475" y="5486400"/>
          <p14:tracePt t="4445" x="5102225" y="5486400"/>
          <p14:tracePt t="4452" x="5133975" y="5486400"/>
          <p14:tracePt t="4462" x="5157788" y="5486400"/>
          <p14:tracePt t="4468" x="5181600" y="5486400"/>
          <p14:tracePt t="4475" x="5205413" y="5486400"/>
          <p14:tracePt t="4483" x="5229225" y="5486400"/>
          <p14:tracePt t="4492" x="5260975" y="5486400"/>
          <p14:tracePt t="4499" x="5268913" y="5486400"/>
          <p14:tracePt t="4508" x="5292725" y="5486400"/>
          <p14:tracePt t="4515" x="5334000" y="5486400"/>
          <p14:tracePt t="4524" x="5365750" y="5494338"/>
          <p14:tracePt t="4530" x="5373688" y="5494338"/>
          <p14:tracePt t="4537" x="5421313" y="5502275"/>
          <p14:tracePt t="4546" x="5437188" y="5502275"/>
          <p14:tracePt t="4554" x="5453063" y="5502275"/>
          <p14:tracePt t="4562" x="5461000" y="5502275"/>
          <p14:tracePt t="4570" x="5461000" y="5510213"/>
          <p14:tracePt t="4693" x="5429250" y="5510213"/>
          <p14:tracePt t="4700" x="5373688" y="5510213"/>
          <p14:tracePt t="4710" x="5165725" y="5510213"/>
          <p14:tracePt t="4716" x="4991100" y="5510213"/>
          <p14:tracePt t="4724" x="4886325" y="5510213"/>
          <p14:tracePt t="4730" x="4672013" y="5510213"/>
          <p14:tracePt t="4738" x="4600575" y="5502275"/>
          <p14:tracePt t="4746" x="4519613" y="5494338"/>
          <p14:tracePt t="4754" x="4448175" y="5478463"/>
          <p14:tracePt t="4764" x="4329113" y="5454650"/>
          <p14:tracePt t="4770" x="4249738" y="5438775"/>
          <p14:tracePt t="4778" x="4184650" y="5422900"/>
          <p14:tracePt t="4784" x="4105275" y="5399088"/>
          <p14:tracePt t="4794" x="4025900" y="5359400"/>
          <p14:tracePt t="4799" x="3978275" y="5335588"/>
          <p14:tracePt t="4807" x="3922713" y="5302250"/>
          <p14:tracePt t="4816" x="3875088" y="5278438"/>
          <p14:tracePt t="4824" x="3843338" y="5254625"/>
          <p14:tracePt t="4833" x="3810000" y="5238750"/>
          <p14:tracePt t="4838" x="3802063" y="5222875"/>
          <p14:tracePt t="4848" x="3794125" y="5207000"/>
          <p14:tracePt t="4864" x="3786188" y="5199063"/>
          <p14:tracePt t="4878" x="3786188" y="5151438"/>
          <p14:tracePt t="4886" x="3786188" y="5135563"/>
          <p14:tracePt t="4894" x="3786188" y="5095875"/>
          <p14:tracePt t="4900" x="3786188" y="5080000"/>
          <p14:tracePt t="4908" x="3786188" y="5048250"/>
          <p14:tracePt t="4915" x="3802063" y="5024438"/>
          <p14:tracePt t="4924" x="3810000" y="5008563"/>
          <p14:tracePt t="4933" x="3833813" y="4984750"/>
          <p14:tracePt t="4937" x="3851275" y="4959350"/>
          <p14:tracePt t="4948" x="3883025" y="4935538"/>
          <p14:tracePt t="4953" x="3906838" y="4927600"/>
          <p14:tracePt t="4963" x="3922713" y="4919663"/>
          <p14:tracePt t="4969" x="3946525" y="4911725"/>
          <p14:tracePt t="4977" x="3978275" y="4895850"/>
          <p14:tracePt t="4985" x="3994150" y="4895850"/>
          <p14:tracePt t="4992" x="4025900" y="4895850"/>
          <p14:tracePt t="4999" x="4049713" y="4887913"/>
          <p14:tracePt t="5007" x="4073525" y="4879975"/>
          <p14:tracePt t="5015" x="4105275" y="4864100"/>
          <p14:tracePt t="5024" x="4152900" y="4856163"/>
          <p14:tracePt t="5031" x="4184650" y="4856163"/>
          <p14:tracePt t="5037" x="4210050" y="4856163"/>
          <p14:tracePt t="5046" x="4257675" y="4856163"/>
          <p14:tracePt t="5054" x="4289425" y="4848225"/>
          <p14:tracePt t="5062" x="4321175" y="4840288"/>
          <p14:tracePt t="5070" x="4360863" y="4840288"/>
          <p14:tracePt t="5078" x="4384675" y="4832350"/>
          <p14:tracePt t="5086" x="4400550" y="4824413"/>
          <p14:tracePt t="5092" x="4416425" y="4824413"/>
          <p14:tracePt t="5100" x="4424363" y="4824413"/>
          <p14:tracePt t="5208" x="4424363" y="4816475"/>
          <p14:tracePt t="5216" x="4408488" y="4800600"/>
          <p14:tracePt t="5224" x="4360863" y="4776788"/>
          <p14:tracePt t="5232" x="4281488" y="4737100"/>
          <p14:tracePt t="5242" x="4257675" y="4713288"/>
          <p14:tracePt t="5246" x="4121150" y="4633913"/>
          <p14:tracePt t="5254" x="4010025" y="4560888"/>
          <p14:tracePt t="5261" x="3930650" y="4521200"/>
          <p14:tracePt t="5269" x="3746500" y="4394200"/>
          <p14:tracePt t="5277" x="3619500" y="4306888"/>
          <p14:tracePt t="5285" x="3508375" y="4217988"/>
          <p14:tracePt t="5293" x="3411538" y="4162425"/>
          <p14:tracePt t="5300" x="3308350" y="4067175"/>
          <p14:tracePt t="5308" x="3244850" y="4019550"/>
          <p14:tracePt t="5316" x="3189288" y="3963988"/>
          <p14:tracePt t="5324" x="3141663" y="3914775"/>
          <p14:tracePt t="5333" x="3109913" y="3883025"/>
          <p14:tracePt t="5340" x="3076575" y="3859213"/>
          <p14:tracePt t="5348" x="3068638" y="3851275"/>
          <p14:tracePt t="5353" x="3060700" y="3843338"/>
          <p14:tracePt t="5424" x="3076575" y="3890963"/>
          <p14:tracePt t="5432" x="3109913" y="3938588"/>
          <p14:tracePt t="5440" x="3173413" y="3995738"/>
          <p14:tracePt t="5449" x="3236913" y="4059238"/>
          <p14:tracePt t="5454" x="3332163" y="4122738"/>
          <p14:tracePt t="5462" x="3411538" y="4178300"/>
          <p14:tracePt t="5469" x="3595688" y="4298950"/>
          <p14:tracePt t="5477" x="3762375" y="4394200"/>
          <p14:tracePt t="5485" x="3875088" y="4441825"/>
          <p14:tracePt t="5494" x="4065588" y="4545013"/>
          <p14:tracePt t="5502" x="4184650" y="4592638"/>
          <p14:tracePt t="5507" x="4368800" y="4665663"/>
          <p14:tracePt t="5516" x="4479925" y="4713288"/>
          <p14:tracePt t="5523" x="4624388" y="4776788"/>
          <p14:tracePt t="5531" x="4703763" y="4816475"/>
          <p14:tracePt t="5539" x="4783138" y="4848225"/>
          <p14:tracePt t="5547" x="4814888" y="4864100"/>
          <p14:tracePt t="5555" x="4854575" y="4887913"/>
          <p14:tracePt t="5562" x="4870450" y="4895850"/>
          <p14:tracePt t="5569" x="4878388" y="4903788"/>
          <p14:tracePt t="5632" x="4870450" y="4911725"/>
          <p14:tracePt t="5649" x="4862513" y="4919663"/>
          <p14:tracePt t="5716" x="4854575" y="4919663"/>
          <p14:tracePt t="5724" x="4830763" y="4919663"/>
          <p14:tracePt t="5732" x="4822825" y="4911725"/>
          <p14:tracePt t="5740" x="4751388" y="4856163"/>
          <p14:tracePt t="5749" x="4664075" y="4784725"/>
          <p14:tracePt t="5756" x="4600575" y="4729163"/>
          <p14:tracePt t="5764" x="4416425" y="4592638"/>
          <p14:tracePt t="5770" x="4257675" y="4473575"/>
          <p14:tracePt t="5779" x="4168775" y="4410075"/>
          <p14:tracePt t="5786" x="4033838" y="4314825"/>
          <p14:tracePt t="5795" x="3922713" y="4241800"/>
          <p14:tracePt t="5802" x="3770313" y="4154488"/>
          <p14:tracePt t="5808" x="3714750" y="4106863"/>
          <p14:tracePt t="5816" x="3651250" y="4067175"/>
          <p14:tracePt t="5824" x="3579813" y="4035425"/>
          <p14:tracePt t="5832" x="3532188" y="4011613"/>
          <p14:tracePt t="5839" x="3524250" y="4003675"/>
          <p14:tracePt t="5848" x="3508375" y="4003675"/>
          <p14:tracePt t="5902" x="3508375" y="4027488"/>
          <p14:tracePt t="5910" x="3532188" y="4075113"/>
          <p14:tracePt t="5916" x="3556000" y="4106863"/>
          <p14:tracePt t="5924" x="3603625" y="4170363"/>
          <p14:tracePt t="5932" x="3667125" y="4217988"/>
          <p14:tracePt t="5940" x="3770313" y="4306888"/>
          <p14:tracePt t="5948" x="3843338" y="4354513"/>
          <p14:tracePt t="5956" x="3946525" y="4418013"/>
          <p14:tracePt t="5962" x="4010025" y="4449763"/>
          <p14:tracePt t="5970" x="4081463" y="4489450"/>
          <p14:tracePt t="5978" x="4225925" y="4568825"/>
          <p14:tracePt t="5985" x="4297363" y="4592638"/>
          <p14:tracePt t="5993" x="4376738" y="4624388"/>
          <p14:tracePt t="6001" x="4503738" y="4689475"/>
          <p14:tracePt t="6010" x="4567238" y="4713288"/>
          <p14:tracePt t="6015" x="4600575" y="4729163"/>
          <p14:tracePt t="6023" x="4656138" y="4760913"/>
          <p14:tracePt t="6031" x="4695825" y="4784725"/>
          <p14:tracePt t="6039" x="4703763" y="4800600"/>
          <p14:tracePt t="6049" x="4711700" y="4800600"/>
          <p14:tracePt t="6209" x="4672013" y="4800600"/>
          <p14:tracePt t="6217" x="4624388" y="4784725"/>
          <p14:tracePt t="6223" x="4535488" y="4752975"/>
          <p14:tracePt t="6232" x="4408488" y="4721225"/>
          <p14:tracePt t="6239" x="4273550" y="4665663"/>
          <p14:tracePt t="6248" x="4057650" y="4584700"/>
          <p14:tracePt t="6255" x="3954463" y="4552950"/>
          <p14:tracePt t="6264" x="3746500" y="4473575"/>
          <p14:tracePt t="6271" x="3508375" y="4386263"/>
          <p14:tracePt t="6277" x="3332163" y="4330700"/>
          <p14:tracePt t="6285" x="3173413" y="4273550"/>
          <p14:tracePt t="6295" x="3076575" y="4241800"/>
          <p14:tracePt t="6301" x="2886075" y="4162425"/>
          <p14:tracePt t="6311" x="2782888" y="4122738"/>
          <p14:tracePt t="6318" x="2686050" y="4083050"/>
          <p14:tracePt t="6327" x="2638425" y="4059238"/>
          <p14:tracePt t="6334" x="2574925" y="4019550"/>
          <p14:tracePt t="6340" x="2551113" y="4011613"/>
          <p14:tracePt t="6348" x="2535238" y="3995738"/>
          <p14:tracePt t="6355" x="2519363" y="3987800"/>
          <p14:tracePt t="6364" x="2503488" y="3971925"/>
          <p14:tracePt t="6371" x="2495550" y="3963988"/>
          <p14:tracePt t="6378" x="2487613" y="3956050"/>
          <p14:tracePt t="6386" x="2487613" y="3938588"/>
          <p14:tracePt t="6396" x="2487613" y="3930650"/>
          <p14:tracePt t="6402" x="2479675" y="3914775"/>
          <p14:tracePt t="6412" x="2471738" y="3898900"/>
          <p14:tracePt t="6418" x="2471738" y="3890963"/>
          <p14:tracePt t="6432" x="2471738" y="3883025"/>
          <p14:tracePt t="6440" x="2471738" y="3875088"/>
          <p14:tracePt t="7897" x="2416175" y="3875088"/>
          <p14:tracePt t="7904" x="2247900" y="3898900"/>
          <p14:tracePt t="7913" x="1936750" y="3922713"/>
          <p14:tracePt t="7920" x="1482725" y="3971925"/>
          <p14:tracePt t="7926" x="1060450" y="4003675"/>
          <p14:tracePt t="7934" x="501650" y="4003675"/>
          <p14:tracePt t="7942" x="95250" y="4003675"/>
          <p14:tracePt t="8413" x="142875" y="4291013"/>
          <p14:tracePt t="8420" x="295275" y="4330700"/>
          <p14:tracePt t="8429" x="558800" y="4402138"/>
          <p14:tracePt t="8436" x="788988" y="4449763"/>
          <p14:tracePt t="8442" x="1044575" y="4505325"/>
          <p14:tracePt t="8450" x="1347788" y="4576763"/>
          <p14:tracePt t="8458" x="1577975" y="4624388"/>
          <p14:tracePt t="8467" x="1825625" y="4665663"/>
          <p14:tracePt t="8474" x="2065338" y="4721225"/>
          <p14:tracePt t="8483" x="2359025" y="4776788"/>
          <p14:tracePt t="8487" x="2590800" y="4816475"/>
          <p14:tracePt t="8496" x="2693988" y="4832350"/>
          <p14:tracePt t="8504" x="2782888" y="4848225"/>
          <p14:tracePt t="8514" x="2901950" y="4864100"/>
          <p14:tracePt t="8520" x="2933700" y="4872038"/>
          <p14:tracePt t="8528" x="2973388" y="4879975"/>
          <p14:tracePt t="8536" x="2989263" y="4887913"/>
          <p14:tracePt t="8542" x="2997200" y="4887913"/>
          <p14:tracePt t="8744" x="2989263" y="4879975"/>
          <p14:tracePt t="8749" x="2973388" y="4864100"/>
          <p14:tracePt t="8758" x="2965450" y="4856163"/>
          <p14:tracePt t="8767" x="2949575" y="4848225"/>
          <p14:tracePt t="8774" x="2949575" y="4840288"/>
          <p14:tracePt t="8790" x="2941638" y="4832350"/>
          <p14:tracePt t="8820" x="2973388" y="4872038"/>
          <p14:tracePt t="8828" x="3021013" y="4903788"/>
          <p14:tracePt t="8836" x="3133725" y="4959350"/>
          <p14:tracePt t="8844" x="3276600" y="5024438"/>
          <p14:tracePt t="8853" x="3355975" y="5072063"/>
          <p14:tracePt t="8858" x="3563938" y="5135563"/>
          <p14:tracePt t="8865" x="3738563" y="5199063"/>
          <p14:tracePt t="8874" x="3843338" y="5222875"/>
          <p14:tracePt t="8882" x="4049713" y="5270500"/>
          <p14:tracePt t="8902" x="4217988" y="5302250"/>
          <p14:tracePt t="8905" x="4297363" y="5310188"/>
          <p14:tracePt t="8912" x="4360863" y="5319713"/>
          <p14:tracePt t="8919" x="4376738" y="5319713"/>
          <p14:tracePt t="11108" x="4384675" y="5319713"/>
          <p14:tracePt t="11116" x="4392613" y="5294313"/>
          <p14:tracePt t="11122" x="4408488" y="5278438"/>
          <p14:tracePt t="11131" x="4416425" y="5262563"/>
          <p14:tracePt t="11147" x="4424363" y="5254625"/>
          <p14:tracePt t="11163" x="4432300" y="5246688"/>
          <p14:tracePt t="13456" x="4448175" y="5238750"/>
          <p14:tracePt t="13464" x="4448175" y="5222875"/>
          <p14:tracePt t="13473" x="4456113" y="5222875"/>
          <p14:tracePt t="13480" x="4456113" y="5214938"/>
          <p14:tracePt t="13488" x="4464050" y="5214938"/>
          <p14:tracePt t="13509" x="4464050" y="5207000"/>
          <p14:tracePt t="13988" x="4471988" y="5207000"/>
          <p14:tracePt t="13996" x="4487863" y="5207000"/>
          <p14:tracePt t="14004" x="4511675" y="5214938"/>
          <p14:tracePt t="14012" x="4535488" y="5230813"/>
          <p14:tracePt t="14020" x="4559300" y="5246688"/>
          <p14:tracePt t="14026" x="4616450" y="5270500"/>
          <p14:tracePt t="14033" x="4648200" y="5270500"/>
          <p14:tracePt t="14041" x="4679950" y="5286375"/>
          <p14:tracePt t="14049" x="4695825" y="5286375"/>
          <p14:tracePt t="14057" x="4711700" y="5302250"/>
          <p14:tracePt t="14065" x="4735513" y="5302250"/>
          <p14:tracePt t="14088" x="4743450" y="5302250"/>
          <p14:tracePt t="14112" x="4751388" y="5294313"/>
          <p14:tracePt t="14120" x="4759325" y="5278438"/>
          <p14:tracePt t="14128" x="4759325" y="5254625"/>
          <p14:tracePt t="14134" x="4759325" y="5230813"/>
          <p14:tracePt t="14142" x="4759325" y="5199063"/>
          <p14:tracePt t="14149" x="4759325" y="5151438"/>
          <p14:tracePt t="14157" x="4759325" y="5095875"/>
          <p14:tracePt t="14165" x="4727575" y="5000625"/>
          <p14:tracePt t="14173" x="4695825" y="4903788"/>
          <p14:tracePt t="14179" x="4664075" y="4832350"/>
          <p14:tracePt t="14188" x="4600575" y="4721225"/>
          <p14:tracePt t="14195" x="4487863" y="4529138"/>
          <p14:tracePt t="14205" x="4416425" y="4402138"/>
          <p14:tracePt t="14211" x="4360863" y="4330700"/>
          <p14:tracePt t="14219" x="4249738" y="4162425"/>
          <p14:tracePt t="14226" x="4176713" y="4059238"/>
          <p14:tracePt t="14234" x="4097338" y="3938588"/>
          <p14:tracePt t="14242" x="4017963" y="3827463"/>
          <p14:tracePt t="14250" x="3954463" y="3763963"/>
          <p14:tracePt t="14259" x="3914775" y="3700463"/>
          <p14:tracePt t="14266" x="3825875" y="3595688"/>
          <p14:tracePt t="14274" x="3770313" y="3524250"/>
          <p14:tracePt t="14279" x="3738563" y="3476625"/>
          <p14:tracePt t="14289" x="3690938" y="3397250"/>
          <p14:tracePt t="14295" x="3659188" y="3349625"/>
          <p14:tracePt t="14303" x="3643313" y="3325813"/>
          <p14:tracePt t="14312" x="3635375" y="3302000"/>
          <p14:tracePt t="14320" x="3627438" y="3270250"/>
          <p14:tracePt t="14328" x="3619500" y="3262313"/>
          <p14:tracePt t="14335" x="3619500" y="3252788"/>
          <p14:tracePt t="14450" x="3627438" y="3252788"/>
          <p14:tracePt t="14458" x="3659188" y="3252788"/>
          <p14:tracePt t="14466" x="3714750" y="3252788"/>
          <p14:tracePt t="14475" x="3770313" y="3262313"/>
          <p14:tracePt t="14482" x="3802063" y="3270250"/>
          <p14:tracePt t="14490" x="3851275" y="3294063"/>
          <p14:tracePt t="14495" x="3867150" y="3294063"/>
          <p14:tracePt t="14504" x="3906838" y="3309938"/>
          <p14:tracePt t="14511" x="3930650" y="3325813"/>
          <p14:tracePt t="14521" x="3938588" y="3325813"/>
          <p14:tracePt t="14527" x="3946525" y="3325813"/>
          <p14:tracePt t="14541" x="3946525" y="3333750"/>
          <p14:tracePt t="14582" x="3946525" y="3341688"/>
          <p14:tracePt t="14587" x="3954463" y="3381375"/>
          <p14:tracePt t="14596" x="3962400" y="3421063"/>
          <p14:tracePt t="14604" x="3970338" y="3452813"/>
          <p14:tracePt t="14612" x="3978275" y="3508375"/>
          <p14:tracePt t="14621" x="3986213" y="3548063"/>
          <p14:tracePt t="14628" x="4002088" y="3629025"/>
          <p14:tracePt t="14637" x="4025900" y="3676650"/>
          <p14:tracePt t="14644" x="4041775" y="3708400"/>
          <p14:tracePt t="14650" x="4049713" y="3748088"/>
          <p14:tracePt t="14657" x="4049713" y="3763963"/>
          <p14:tracePt t="14665" x="4057650" y="3779838"/>
          <p14:tracePt t="14674" x="4065588" y="3795713"/>
          <p14:tracePt t="14681" x="4073525" y="3803650"/>
          <p14:tracePt t="14712" x="4081463" y="3803650"/>
          <p14:tracePt t="14758" x="4081463" y="3811588"/>
          <p14:tracePt t="14766" x="4097338" y="3811588"/>
          <p14:tracePt t="14774" x="4121150" y="3827463"/>
          <p14:tracePt t="14782" x="4160838" y="3835400"/>
          <p14:tracePt t="14790" x="4192588" y="3835400"/>
          <p14:tracePt t="14796" x="4210050" y="3843338"/>
          <p14:tracePt t="14805" x="4225925" y="3851275"/>
          <p14:tracePt t="14866" x="4168775" y="3843338"/>
          <p14:tracePt t="14874" x="4097338" y="3827463"/>
          <p14:tracePt t="14882" x="4025900" y="3803650"/>
          <p14:tracePt t="14905" x="3524250" y="3660775"/>
          <p14:tracePt t="14911" x="3340100" y="3595688"/>
          <p14:tracePt t="14919" x="3244850" y="3556000"/>
          <p14:tracePt t="14927" x="3157538" y="3500438"/>
          <p14:tracePt t="14936" x="3068638" y="3444875"/>
          <p14:tracePt t="14943" x="2989263" y="3373438"/>
          <p14:tracePt t="14949" x="2949575" y="3317875"/>
          <p14:tracePt t="14958" x="2941638" y="3270250"/>
          <p14:tracePt t="14966" x="2933700" y="3228975"/>
          <p14:tracePt t="14974" x="2933700" y="3205163"/>
          <p14:tracePt t="14982" x="2933700" y="3173413"/>
          <p14:tracePt t="14990" x="2941638" y="3141663"/>
          <p14:tracePt t="14996" x="2965450" y="3109913"/>
          <p14:tracePt t="15005" x="2997200" y="3070225"/>
          <p14:tracePt t="15012" x="3013075" y="3038475"/>
          <p14:tracePt t="15023" x="3044825" y="3014663"/>
          <p14:tracePt t="15028" x="3068638" y="2998788"/>
          <p14:tracePt t="15036" x="3133725" y="2967038"/>
          <p14:tracePt t="15041" x="3189288" y="2951163"/>
          <p14:tracePt t="15049" x="3244850" y="2935288"/>
          <p14:tracePt t="15057" x="3276600" y="2927350"/>
          <p14:tracePt t="15065" x="3348038" y="2919413"/>
          <p14:tracePt t="15073" x="3403600" y="2919413"/>
          <p14:tracePt t="15081" x="3508375" y="2919413"/>
          <p14:tracePt t="15090" x="3595688" y="2927350"/>
          <p14:tracePt t="15097" x="3659188" y="2943225"/>
          <p14:tracePt t="15103" x="3738563" y="2974975"/>
          <p14:tracePt t="15111" x="3851275" y="3014663"/>
          <p14:tracePt t="15120" x="3922713" y="3062288"/>
          <p14:tracePt t="15128" x="3986213" y="3101975"/>
          <p14:tracePt t="15137" x="4025900" y="3133725"/>
          <p14:tracePt t="15144" x="4097338" y="3213100"/>
          <p14:tracePt t="15152" x="4129088" y="3252788"/>
          <p14:tracePt t="15160" x="4184650" y="3325813"/>
          <p14:tracePt t="15166" x="4217988" y="3373438"/>
          <p14:tracePt t="15175" x="4233863" y="3405188"/>
          <p14:tracePt t="15181" x="4257675" y="3444875"/>
          <p14:tracePt t="15191" x="4273550" y="3476625"/>
          <p14:tracePt t="15197" x="4281488" y="3508375"/>
          <p14:tracePt t="15204" x="4281488" y="3516313"/>
          <p14:tracePt t="15211" x="4281488" y="3532188"/>
          <p14:tracePt t="15220" x="4281488" y="3556000"/>
          <p14:tracePt t="15227" x="4289425" y="3571875"/>
          <p14:tracePt t="15238" x="4297363" y="3587750"/>
          <p14:tracePt t="15243" x="4305300" y="3613150"/>
          <p14:tracePt t="15254" x="4305300" y="3636963"/>
          <p14:tracePt t="15259" x="4313238" y="3652838"/>
          <p14:tracePt t="15266" x="4321175" y="3660775"/>
          <p14:tracePt t="15274" x="4329113" y="3684588"/>
          <p14:tracePt t="15282" x="4344988" y="3732213"/>
          <p14:tracePt t="15290" x="4344988" y="3779838"/>
          <p14:tracePt t="15297" x="4368800" y="3827463"/>
          <p14:tracePt t="15304" x="4384675" y="3859213"/>
          <p14:tracePt t="15312" x="4408488" y="3938588"/>
          <p14:tracePt t="15321" x="4448175" y="3995738"/>
          <p14:tracePt t="15328" x="4527550" y="4130675"/>
          <p14:tracePt t="15338" x="4616450" y="4225925"/>
          <p14:tracePt t="15344" x="4679950" y="4291013"/>
          <p14:tracePt t="15350" x="4806950" y="4418013"/>
          <p14:tracePt t="15359" x="4918075" y="4513263"/>
          <p14:tracePt t="15365" x="4999038" y="4576763"/>
          <p14:tracePt t="15374" x="5118100" y="4657725"/>
          <p14:tracePt t="15381" x="5334000" y="4784725"/>
          <p14:tracePt t="15390" x="5445125" y="4856163"/>
          <p14:tracePt t="15397" x="5635625" y="4967288"/>
          <p14:tracePt t="15403" x="5740400" y="5040313"/>
          <p14:tracePt t="15411" x="5819775" y="5095875"/>
          <p14:tracePt t="15420" x="5922963" y="5159375"/>
          <p14:tracePt t="15428" x="6002338" y="5199063"/>
          <p14:tracePt t="15438" x="6051550" y="5230813"/>
          <p14:tracePt t="15444" x="6115050" y="5278438"/>
          <p14:tracePt t="15452" x="6146800" y="5294313"/>
          <p14:tracePt t="15460" x="6162675" y="5302250"/>
          <p14:tracePt t="15646" x="6146800" y="5286375"/>
          <p14:tracePt t="15652" x="6107113" y="5262563"/>
          <p14:tracePt t="15660" x="6026150" y="5222875"/>
          <p14:tracePt t="15668" x="5978525" y="5199063"/>
          <p14:tracePt t="15674" x="5930900" y="5183188"/>
          <p14:tracePt t="15682" x="5875338" y="5159375"/>
          <p14:tracePt t="15693" x="5835650" y="5143500"/>
          <p14:tracePt t="15698" x="5788025" y="5135563"/>
          <p14:tracePt t="15706" x="5764213" y="5127625"/>
          <p14:tracePt t="15713" x="5740400" y="5127625"/>
          <p14:tracePt t="15720" x="5724525" y="5119688"/>
          <p14:tracePt t="15727" x="5716588" y="5119688"/>
          <p14:tracePt t="15844" x="5732463" y="5119688"/>
          <p14:tracePt t="15852" x="5756275" y="5135563"/>
          <p14:tracePt t="15860" x="5795963" y="5159375"/>
          <p14:tracePt t="15866" x="5851525" y="5175250"/>
          <p14:tracePt t="15874" x="5922963" y="5199063"/>
          <p14:tracePt t="15882" x="5970588" y="5222875"/>
          <p14:tracePt t="15890" x="6026150" y="5238750"/>
          <p14:tracePt t="15897" x="6138863" y="5270500"/>
          <p14:tracePt t="15906" x="6226175" y="5302250"/>
          <p14:tracePt t="15913" x="6337300" y="5335588"/>
          <p14:tracePt t="15920" x="6426200" y="5375275"/>
          <p14:tracePt t="15929" x="6481763" y="5391150"/>
          <p14:tracePt t="15935" x="6569075" y="5422900"/>
          <p14:tracePt t="15944" x="6656388" y="5470525"/>
          <p14:tracePt t="15952" x="6719888" y="5502275"/>
          <p14:tracePt t="15960" x="6759575" y="5526088"/>
          <p14:tracePt t="15968" x="6808788" y="5557838"/>
          <p14:tracePt t="15976" x="6864350" y="5589588"/>
          <p14:tracePt t="15982" x="6911975" y="5621338"/>
          <p14:tracePt t="15990" x="6975475" y="5653088"/>
          <p14:tracePt t="15998" x="7023100" y="5686425"/>
          <p14:tracePt t="16006" x="7046913" y="5702300"/>
          <p14:tracePt t="16013" x="7062788" y="5718175"/>
          <p14:tracePt t="16022" x="7086600" y="5734050"/>
          <p14:tracePt t="16028" x="7102475" y="5741988"/>
          <p14:tracePt t="16038" x="7110413" y="5749925"/>
          <p14:tracePt t="16043" x="7118350" y="5749925"/>
          <p14:tracePt t="16322" x="7135813" y="5749925"/>
          <p14:tracePt t="16330" x="7159625" y="5749925"/>
          <p14:tracePt t="16336" x="7183438" y="5749925"/>
          <p14:tracePt t="16344" x="7223125" y="5749925"/>
          <p14:tracePt t="16352" x="7254875" y="5749925"/>
          <p14:tracePt t="16361" x="7302500" y="5749925"/>
          <p14:tracePt t="16368" x="7326313" y="5749925"/>
          <p14:tracePt t="16377" x="7358063" y="5749925"/>
          <p14:tracePt t="16383" x="7389813" y="5749925"/>
          <p14:tracePt t="16389" x="7413625" y="5749925"/>
          <p14:tracePt t="16397" x="7421563" y="5741988"/>
          <p14:tracePt t="16405" x="7429500" y="5741988"/>
          <p14:tracePt t="16413" x="7437438" y="5741988"/>
          <p14:tracePt t="16652" x="7437438" y="5749925"/>
          <p14:tracePt t="16677" x="7437438" y="5757863"/>
          <p14:tracePt t="16684" x="7429500" y="5765800"/>
          <p14:tracePt t="16730" x="7429500" y="5773738"/>
          <p14:tracePt t="16745" x="7437438" y="5789613"/>
          <p14:tracePt t="16752" x="7445375" y="5797550"/>
          <p14:tracePt t="16760" x="7453313" y="5805488"/>
          <p14:tracePt t="16768" x="7469188" y="5821363"/>
          <p14:tracePt t="16776" x="7485063" y="5829300"/>
          <p14:tracePt t="16783" x="7502525" y="5845175"/>
          <p14:tracePt t="16792" x="7518400" y="5853113"/>
          <p14:tracePt t="16800" x="7534275" y="5861050"/>
          <p14:tracePt t="16807" x="7558088" y="5876925"/>
          <p14:tracePt t="16814" x="7581900" y="5876925"/>
          <p14:tracePt t="16822" x="7605713" y="5892800"/>
          <p14:tracePt t="16831" x="7613650" y="5900738"/>
          <p14:tracePt t="16839" x="7645400" y="5900738"/>
          <p14:tracePt t="16846" x="7661275" y="5908675"/>
          <p14:tracePt t="16852" x="7669213" y="5924550"/>
          <p14:tracePt t="16860" x="7685088" y="5924550"/>
          <p14:tracePt t="16868" x="7700963" y="5932488"/>
          <p14:tracePt t="16877" x="7700963" y="5940425"/>
          <p14:tracePt t="16889" x="7716838" y="5948363"/>
          <p14:tracePt t="16893" x="7724775" y="5964238"/>
          <p14:tracePt t="16897" x="7740650" y="5972175"/>
          <p14:tracePt t="16905" x="7756525" y="5980113"/>
          <p14:tracePt t="16914" x="7772400" y="5995988"/>
          <p14:tracePt t="16923" x="7788275" y="6005513"/>
          <p14:tracePt t="16929" x="7812088" y="6021388"/>
          <p14:tracePt t="16939" x="7827963" y="6029325"/>
          <p14:tracePt t="16945" x="7843838" y="6045200"/>
          <p14:tracePt t="16952" x="7859713" y="6053138"/>
          <p14:tracePt t="16961" x="7885113" y="6061075"/>
          <p14:tracePt t="16967" x="7908925" y="6076950"/>
          <p14:tracePt t="16976" x="7924800" y="6076950"/>
          <p14:tracePt t="16984" x="7932738" y="6084888"/>
          <p14:tracePt t="16992" x="7948613" y="6092825"/>
          <p14:tracePt t="16998" x="7956550" y="6100763"/>
          <p14:tracePt t="17007" x="7964488" y="6100763"/>
          <p14:tracePt t="17114" x="7940675" y="6061075"/>
          <p14:tracePt t="17122" x="7843838" y="5980113"/>
          <p14:tracePt t="17130" x="7756525" y="5900738"/>
          <p14:tracePt t="17139" x="7661275" y="5829300"/>
          <p14:tracePt t="17146" x="7437438" y="5662613"/>
          <p14:tracePt t="17152" x="7239000" y="5502275"/>
          <p14:tracePt t="17160" x="6999288" y="5319713"/>
          <p14:tracePt t="17167" x="6800850" y="5167313"/>
          <p14:tracePt t="17176" x="6600825" y="5024438"/>
          <p14:tracePt t="17184" x="6489700" y="4943475"/>
          <p14:tracePt t="17192" x="6249988" y="4792663"/>
          <p14:tracePt t="17200" x="6162675" y="4745038"/>
          <p14:tracePt t="17207" x="6059488" y="4689475"/>
          <p14:tracePt t="17214" x="6026150" y="4665663"/>
          <p14:tracePt t="17223" x="6002338" y="4665663"/>
          <p14:tracePt t="17230" x="5994400" y="4657725"/>
          <p14:tracePt t="17255" x="5986463" y="4657725"/>
          <p14:tracePt t="17284" x="6002338" y="4673600"/>
          <p14:tracePt t="17292" x="6034088" y="4697413"/>
          <p14:tracePt t="17299" x="6059488" y="4737100"/>
          <p14:tracePt t="17307" x="6099175" y="4776788"/>
          <p14:tracePt t="17313" x="6138863" y="4808538"/>
          <p14:tracePt t="17322" x="6178550" y="4840288"/>
          <p14:tracePt t="17330" x="6218238" y="4856163"/>
          <p14:tracePt t="17339" x="6249988" y="4879975"/>
          <p14:tracePt t="17346" x="6273800" y="4911725"/>
          <p14:tracePt t="17354" x="6281738" y="4911725"/>
          <p14:tracePt t="17361" x="6289675" y="4911725"/>
          <p14:tracePt t="17409" x="6289675" y="4919663"/>
          <p14:tracePt t="17414" x="6265863" y="4919663"/>
          <p14:tracePt t="17422" x="6242050" y="4919663"/>
          <p14:tracePt t="17429" x="6202363" y="4927600"/>
          <p14:tracePt t="17440" x="6146800" y="4927600"/>
          <p14:tracePt t="17446" x="6075363" y="4927600"/>
          <p14:tracePt t="17455" x="6010275" y="4935538"/>
          <p14:tracePt t="17461" x="5922963" y="4935538"/>
          <p14:tracePt t="17468" x="5795963" y="4943475"/>
          <p14:tracePt t="17477" x="5676900" y="4943475"/>
          <p14:tracePt t="17483" x="5580063" y="4943475"/>
          <p14:tracePt t="17492" x="5484813" y="4943475"/>
          <p14:tracePt t="17499" x="5405438" y="4943475"/>
          <p14:tracePt t="17505" x="5373688" y="4943475"/>
          <p14:tracePt t="17513" x="5260975" y="4935538"/>
          <p14:tracePt t="17522" x="5189538" y="4935538"/>
          <p14:tracePt t="17529" x="5126038" y="4927600"/>
          <p14:tracePt t="17539" x="5102225" y="4919663"/>
          <p14:tracePt t="17545" x="5030788" y="4911725"/>
          <p14:tracePt t="17554" x="4991100" y="4911725"/>
          <p14:tracePt t="17560" x="4967288" y="4911725"/>
          <p14:tracePt t="17568" x="4959350" y="4911725"/>
          <p14:tracePt t="17576" x="4943475" y="4911725"/>
          <p14:tracePt t="17584" x="4933950" y="4911725"/>
          <p14:tracePt t="17692" x="4910138" y="4903788"/>
          <p14:tracePt t="17700" x="4862513" y="4887913"/>
          <p14:tracePt t="17708" x="4806950" y="4864100"/>
          <p14:tracePt t="17714" x="4672013" y="4800600"/>
          <p14:tracePt t="17724" x="4584700" y="4768850"/>
          <p14:tracePt t="17730" x="4392613" y="4689475"/>
          <p14:tracePt t="17740" x="4168775" y="4576763"/>
          <p14:tracePt t="17746" x="3898900" y="4465638"/>
          <p14:tracePt t="17755" x="3675063" y="4362450"/>
          <p14:tracePt t="17763" x="3308350" y="4170363"/>
          <p14:tracePt t="17768" x="2997200" y="4019550"/>
          <p14:tracePt t="17777" x="2701925" y="3859213"/>
          <p14:tracePt t="17783" x="2384425" y="3692525"/>
          <p14:tracePt t="17792" x="2239963" y="3613150"/>
          <p14:tracePt t="17799" x="2025650" y="3484563"/>
          <p14:tracePt t="17808" x="1793875" y="3357563"/>
          <p14:tracePt t="17815" x="1714500" y="3317875"/>
          <p14:tracePt t="17822" x="1617663" y="3270250"/>
          <p14:tracePt t="17829" x="1562100" y="3236913"/>
          <p14:tracePt t="17838" x="1514475" y="3213100"/>
          <p14:tracePt t="17845" x="1474788" y="3197225"/>
          <p14:tracePt t="17854" x="1466850" y="3189288"/>
          <p14:tracePt t="17862" x="1458913" y="3189288"/>
          <p14:tracePt t="17874" x="1450975" y="3189288"/>
          <p14:tracePt t="17878" x="1443038" y="3189288"/>
          <p14:tracePt t="17908" x="1443038" y="3205163"/>
          <p14:tracePt t="17916" x="1443038" y="3221038"/>
          <p14:tracePt t="17924" x="1466850" y="3262313"/>
          <p14:tracePt t="17930" x="1538288" y="3309938"/>
          <p14:tracePt t="17940" x="1601788" y="3349625"/>
          <p14:tracePt t="17946" x="1754188" y="3429000"/>
          <p14:tracePt t="17954" x="2000250" y="3540125"/>
          <p14:tracePt t="17962" x="2327275" y="3660775"/>
          <p14:tracePt t="17969" x="2590800" y="3724275"/>
          <p14:tracePt t="17976" x="3013075" y="3819525"/>
          <p14:tracePt t="17983" x="3459163" y="3898900"/>
          <p14:tracePt t="17992" x="3817938" y="3938588"/>
          <p14:tracePt t="17999" x="4129088" y="3987800"/>
          <p14:tracePt t="18007" x="4567238" y="4051300"/>
          <p14:tracePt t="18016" x="4814888" y="4075113"/>
          <p14:tracePt t="18024" x="5086350" y="4098925"/>
          <p14:tracePt t="18030" x="5245100" y="4114800"/>
          <p14:tracePt t="18040" x="5300663" y="4122738"/>
          <p14:tracePt t="18046" x="5389563" y="4130675"/>
          <p14:tracePt t="18054" x="5405438" y="4138613"/>
          <p14:tracePt t="18092" x="5389563" y="4146550"/>
          <p14:tracePt t="18099" x="5365750" y="4154488"/>
          <p14:tracePt t="18108" x="5334000" y="4162425"/>
          <p14:tracePt t="18116" x="5310188" y="4170363"/>
          <p14:tracePt t="18125" x="5276850" y="4194175"/>
          <p14:tracePt t="18132" x="5268913" y="4202113"/>
          <p14:tracePt t="18138" x="5245100" y="4225925"/>
          <p14:tracePt t="18146" x="5237163" y="4241800"/>
          <p14:tracePt t="18154" x="5229225" y="4249738"/>
          <p14:tracePt t="18162" x="5229225" y="4257675"/>
          <p14:tracePt t="18170" x="5229225" y="4265613"/>
          <p14:tracePt t="18179" x="5229225" y="4273550"/>
          <p14:tracePt t="18191" x="5253038" y="4291013"/>
          <p14:tracePt t="18200" x="5300663" y="4298950"/>
          <p14:tracePt t="18209" x="5349875" y="4314825"/>
          <p14:tracePt t="18216" x="5445125" y="4354513"/>
          <p14:tracePt t="18224" x="5595938" y="4386263"/>
          <p14:tracePt t="18230" x="5708650" y="4410075"/>
          <p14:tracePt t="18238" x="5780088" y="4418013"/>
          <p14:tracePt t="18245" x="5875338" y="4433888"/>
          <p14:tracePt t="18254" x="5970588" y="4457700"/>
          <p14:tracePt t="18262" x="6083300" y="4473575"/>
          <p14:tracePt t="18270" x="6115050" y="4473575"/>
          <p14:tracePt t="18278" x="6146800" y="4481513"/>
          <p14:tracePt t="18283" x="6154738" y="4481513"/>
          <p14:tracePt t="18308" x="6130925" y="4481513"/>
          <p14:tracePt t="18316" x="6099175" y="4489450"/>
          <p14:tracePt t="18325" x="5978525" y="4505325"/>
          <p14:tracePt t="18332" x="5891213" y="4505325"/>
          <p14:tracePt t="18338" x="5684838" y="4505325"/>
          <p14:tracePt t="18346" x="5445125" y="4505325"/>
          <p14:tracePt t="18354" x="5205413" y="4521200"/>
          <p14:tracePt t="18362" x="5126038" y="4529138"/>
          <p14:tracePt t="18370" x="5030788" y="4545013"/>
          <p14:tracePt t="18378" x="4975225" y="4576763"/>
          <p14:tracePt t="18383" x="4967288" y="4592638"/>
          <p14:tracePt t="18391" x="4967288" y="4600575"/>
          <p14:tracePt t="18399" x="4967288" y="4608513"/>
          <p14:tracePt t="18407" x="4983163" y="4608513"/>
          <p14:tracePt t="18415" x="5062538" y="4624388"/>
          <p14:tracePt t="18423" x="5165725" y="4641850"/>
          <p14:tracePt t="18431" x="5284788" y="4665663"/>
          <p14:tracePt t="18437" x="5405438" y="4681538"/>
          <p14:tracePt t="18446" x="5635625" y="4721225"/>
          <p14:tracePt t="18454" x="5883275" y="4745038"/>
          <p14:tracePt t="18462" x="5986463" y="4752975"/>
          <p14:tracePt t="18470" x="6107113" y="4752975"/>
          <p14:tracePt t="18479" x="6186488" y="4760913"/>
          <p14:tracePt t="18484" x="6234113" y="4760913"/>
          <p14:tracePt t="18492" x="6249988" y="4760913"/>
          <p14:tracePt t="18532" x="6218238" y="4760913"/>
          <p14:tracePt t="18540" x="6146800" y="4752975"/>
          <p14:tracePt t="18546" x="6083300" y="4745038"/>
          <p14:tracePt t="18554" x="5875338" y="4689475"/>
          <p14:tracePt t="18562" x="5619750" y="4649788"/>
          <p14:tracePt t="18570" x="5373688" y="4608513"/>
          <p14:tracePt t="18579" x="5126038" y="4568825"/>
          <p14:tracePt t="18585" x="4894263" y="4545013"/>
          <p14:tracePt t="18591" x="4735513" y="4529138"/>
          <p14:tracePt t="18599" x="4511675" y="4513263"/>
          <p14:tracePt t="18607" x="4416425" y="4513263"/>
          <p14:tracePt t="18616" x="4313238" y="4513263"/>
          <p14:tracePt t="18624" x="4297363" y="4513263"/>
          <p14:tracePt t="18654" x="4305300" y="4513263"/>
          <p14:tracePt t="18663" x="4376738" y="4521200"/>
          <p14:tracePt t="18670" x="4543425" y="4552950"/>
          <p14:tracePt t="18678" x="4822825" y="4608513"/>
          <p14:tracePt t="18683" x="5118100" y="4665663"/>
          <p14:tracePt t="18692" x="5429250" y="4705350"/>
          <p14:tracePt t="18699" x="5811838" y="4784725"/>
          <p14:tracePt t="18707" x="6107113" y="4824413"/>
          <p14:tracePt t="18715" x="6553200" y="4887913"/>
          <p14:tracePt t="18723" x="6800850" y="4927600"/>
          <p14:tracePt t="18731" x="7159625" y="4967288"/>
          <p14:tracePt t="18737" x="7270750" y="4984750"/>
          <p14:tracePt t="18745" x="7381875" y="4992688"/>
          <p14:tracePt t="18754" x="7429500" y="5000625"/>
          <p14:tracePt t="18762" x="7437438" y="5000625"/>
          <p14:tracePt t="18795" x="7373938" y="5000625"/>
          <p14:tracePt t="18800" x="7207250" y="5000625"/>
          <p14:tracePt t="18808" x="6967538" y="5000625"/>
          <p14:tracePt t="18816" x="6704013" y="4976813"/>
          <p14:tracePt t="18824" x="6329363" y="4951413"/>
          <p14:tracePt t="18832" x="5954713" y="4935538"/>
          <p14:tracePt t="18842" x="5461000" y="4919663"/>
          <p14:tracePt t="18846" x="5181600" y="4919663"/>
          <p14:tracePt t="18854" x="4959350" y="4919663"/>
          <p14:tracePt t="18862" x="4679950" y="4919663"/>
          <p14:tracePt t="18869" x="4584700" y="4919663"/>
          <p14:tracePt t="18878" x="4551363" y="4927600"/>
          <p14:tracePt t="18886" x="4543425" y="4927600"/>
          <p14:tracePt t="18916" x="4559300" y="4927600"/>
          <p14:tracePt t="18925" x="4632325" y="4927600"/>
          <p14:tracePt t="18932" x="4727575" y="4927600"/>
          <p14:tracePt t="18942" x="4791075" y="4927600"/>
          <p14:tracePt t="18946" x="4910138" y="4927600"/>
          <p14:tracePt t="18954" x="4983163" y="4927600"/>
          <p14:tracePt t="18962" x="5046663" y="4927600"/>
          <p14:tracePt t="18969" x="5133975" y="4927600"/>
          <p14:tracePt t="18978" x="5165725" y="4927600"/>
          <p14:tracePt t="18986" x="5173663" y="4927600"/>
          <p14:tracePt t="19040" x="5165725" y="4927600"/>
          <p14:tracePt t="19048" x="5149850" y="4927600"/>
          <p14:tracePt t="19057" x="5133975" y="4927600"/>
          <p14:tracePt t="19062" x="5110163" y="4927600"/>
          <p14:tracePt t="19070" x="5094288" y="4935538"/>
          <p14:tracePt t="19078" x="5078413" y="4943475"/>
          <p14:tracePt t="19085" x="5070475" y="4943475"/>
          <p14:tracePt t="19094" x="5062538" y="4959350"/>
          <p14:tracePt t="19099" x="5054600" y="4959350"/>
          <p14:tracePt t="19232" x="5070475" y="4959350"/>
          <p14:tracePt t="19241" x="5094288" y="4976813"/>
          <p14:tracePt t="19248" x="5126038" y="4984750"/>
          <p14:tracePt t="19258" x="5149850" y="4992688"/>
          <p14:tracePt t="19263" x="5189538" y="4992688"/>
          <p14:tracePt t="19270" x="5221288" y="4992688"/>
          <p14:tracePt t="19278" x="5245100" y="5000625"/>
          <p14:tracePt t="19286" x="5276850" y="5008563"/>
          <p14:tracePt t="19294" x="5300663" y="5008563"/>
          <p14:tracePt t="19302" x="5334000" y="5016500"/>
          <p14:tracePt t="19308" x="5389563" y="5024438"/>
          <p14:tracePt t="19316" x="5429250" y="5032375"/>
          <p14:tracePt t="19324" x="5445125" y="5032375"/>
          <p14:tracePt t="19332" x="5476875" y="5040313"/>
          <p14:tracePt t="19341" x="5524500" y="5048250"/>
          <p14:tracePt t="19348" x="5540375" y="5048250"/>
          <p14:tracePt t="19354" x="5572125" y="5048250"/>
          <p14:tracePt t="19363" x="5595938" y="5048250"/>
          <p14:tracePt t="19370" x="5619750" y="5048250"/>
          <p14:tracePt t="19378" x="5643563" y="5048250"/>
          <p14:tracePt t="19385" x="5659438" y="5056188"/>
          <p14:tracePt t="19394" x="5667375" y="5056188"/>
          <p14:tracePt t="19402" x="5676900" y="5056188"/>
          <p14:tracePt t="19549" x="5659438" y="5048250"/>
          <p14:tracePt t="19556" x="5651500" y="5040313"/>
          <p14:tracePt t="19565" x="5595938" y="5016500"/>
          <p14:tracePt t="19569" x="5524500" y="5000625"/>
          <p14:tracePt t="19578" x="5437188" y="4976813"/>
          <p14:tracePt t="19586" x="5229225" y="4911725"/>
          <p14:tracePt t="19593" x="5102225" y="4887913"/>
          <p14:tracePt t="19600" x="4975225" y="4856163"/>
          <p14:tracePt t="19610" x="4830763" y="4824413"/>
          <p14:tracePt t="19617" x="4743450" y="4808538"/>
          <p14:tracePt t="19623" x="4679950" y="4800600"/>
          <p14:tracePt t="19631" x="4592638" y="4784725"/>
          <p14:tracePt t="19640" x="4567238" y="4784725"/>
          <p14:tracePt t="19647" x="4551363" y="4784725"/>
          <p14:tracePt t="19686" x="4576763" y="4784725"/>
          <p14:tracePt t="19694" x="4624388" y="4792663"/>
          <p14:tracePt t="19702" x="4783138" y="4848225"/>
          <p14:tracePt t="19711" x="4910138" y="4879975"/>
          <p14:tracePt t="19718" x="5022850" y="4911725"/>
          <p14:tracePt t="19725" x="5253038" y="4967288"/>
          <p14:tracePt t="19732" x="5397500" y="4984750"/>
          <p14:tracePt t="19742" x="5516563" y="5008563"/>
          <p14:tracePt t="19748" x="5708650" y="5040313"/>
          <p14:tracePt t="19758" x="5811838" y="5056188"/>
          <p14:tracePt t="19764" x="5891213" y="5064125"/>
          <p14:tracePt t="19769" x="5978525" y="5087938"/>
          <p14:tracePt t="19778" x="6034088" y="5095875"/>
          <p14:tracePt t="19785" x="6059488" y="5095875"/>
          <p14:tracePt t="19794" x="6067425" y="5095875"/>
          <p14:tracePt t="19848" x="6067425" y="5103813"/>
          <p14:tracePt t="19856" x="6067425" y="5111750"/>
          <p14:tracePt t="19864" x="6067425" y="5119688"/>
          <p14:tracePt t="19872" x="6067425" y="5127625"/>
          <p14:tracePt t="19892" x="6067425" y="5143500"/>
          <p14:tracePt t="19901" x="6067425" y="5151438"/>
          <p14:tracePt t="19909" x="6067425" y="5159375"/>
          <p14:tracePt t="19926" x="6083300" y="5167313"/>
          <p14:tracePt t="19932" x="6091238" y="5167313"/>
          <p14:tracePt t="19942" x="6107113" y="5175250"/>
          <p14:tracePt t="19948" x="6122988" y="5183188"/>
          <p14:tracePt t="19956" x="6146800" y="5191125"/>
          <p14:tracePt t="19964" x="6178550" y="5191125"/>
          <p14:tracePt t="19973" x="6194425" y="5199063"/>
          <p14:tracePt t="19978" x="6226175" y="5199063"/>
          <p14:tracePt t="19988" x="6281738" y="5207000"/>
          <p14:tracePt t="19995" x="6321425" y="5214938"/>
          <p14:tracePt t="20001" x="6345238" y="5214938"/>
          <p14:tracePt t="20009" x="6369050" y="5222875"/>
          <p14:tracePt t="20018" x="6402388" y="5222875"/>
          <p14:tracePt t="20025" x="6426200" y="5222875"/>
          <p14:tracePt t="20032" x="6450013" y="5230813"/>
          <p14:tracePt t="20040" x="6465888" y="5230813"/>
          <p14:tracePt t="20048" x="6489700" y="5230813"/>
          <p14:tracePt t="20055" x="6521450" y="5238750"/>
          <p14:tracePt t="20063" x="6545263" y="5246688"/>
          <p14:tracePt t="20071" x="6584950" y="5262563"/>
          <p14:tracePt t="20078" x="6616700" y="5270500"/>
          <p14:tracePt t="20085" x="6664325" y="5286375"/>
          <p14:tracePt t="20094" x="6719888" y="5302250"/>
          <p14:tracePt t="20101" x="6769100" y="5319713"/>
          <p14:tracePt t="20111" x="6792913" y="5327650"/>
          <p14:tracePt t="20117" x="6824663" y="5335588"/>
          <p14:tracePt t="20125" x="6856413" y="5351463"/>
          <p14:tracePt t="20133" x="6880225" y="5351463"/>
          <p14:tracePt t="20140" x="6904038" y="5367338"/>
          <p14:tracePt t="20148" x="6911975" y="5375275"/>
          <p14:tracePt t="20156" x="6919913" y="5375275"/>
          <p14:tracePt t="20163" x="6927850" y="5375275"/>
          <p14:tracePt t="20272" x="6927850" y="5383213"/>
          <p14:tracePt t="20280" x="6919913" y="5391150"/>
          <p14:tracePt t="20286" x="6904038" y="5391150"/>
          <p14:tracePt t="20294" x="6888163" y="5391150"/>
          <p14:tracePt t="20302" x="6864350" y="5391150"/>
          <p14:tracePt t="20310" x="6824663" y="5391150"/>
          <p14:tracePt t="20318" x="6777038" y="5391150"/>
          <p14:tracePt t="20327" x="6680200" y="5367338"/>
          <p14:tracePt t="20334" x="6569075" y="5327650"/>
          <p14:tracePt t="20340" x="6442075" y="5302250"/>
          <p14:tracePt t="20347" x="6202363" y="5230813"/>
          <p14:tracePt t="20355" x="5962650" y="5167313"/>
          <p14:tracePt t="20363" x="5851525" y="5127625"/>
          <p14:tracePt t="20371" x="5611813" y="5064125"/>
          <p14:tracePt t="20379" x="5373688" y="4984750"/>
          <p14:tracePt t="20385" x="5181600" y="4935538"/>
          <p14:tracePt t="20394" x="5078413" y="4887913"/>
          <p14:tracePt t="20401" x="4983163" y="4864100"/>
          <p14:tracePt t="20410" x="4870450" y="4824413"/>
          <p14:tracePt t="20417" x="4799013" y="4792663"/>
          <p14:tracePt t="20426" x="4751388" y="4776788"/>
          <p14:tracePt t="20433" x="4703763" y="4752975"/>
          <p14:tracePt t="20440" x="4664075" y="4737100"/>
          <p14:tracePt t="20447" x="4656138" y="4737100"/>
          <p14:tracePt t="20619" x="4648200" y="4737100"/>
          <p14:tracePt t="20626" x="4648200" y="4745038"/>
          <p14:tracePt t="20634" x="4648200" y="4760913"/>
          <p14:tracePt t="20642" x="4648200" y="4776788"/>
          <p14:tracePt t="20656" x="4648200" y="4792663"/>
          <p14:tracePt t="20665" x="4640263" y="4808538"/>
          <p14:tracePt t="20672" x="4640263" y="4824413"/>
          <p14:tracePt t="20681" x="4632325" y="4848225"/>
          <p14:tracePt t="20688" x="4624388" y="4864100"/>
          <p14:tracePt t="20694" x="4624388" y="4887913"/>
          <p14:tracePt t="20701" x="4616450" y="4903788"/>
          <p14:tracePt t="20710" x="4616450" y="4927600"/>
          <p14:tracePt t="20717" x="4616450" y="4943475"/>
          <p14:tracePt t="20726" x="4616450" y="4951413"/>
          <p14:tracePt t="20734" x="4616450" y="4959350"/>
          <p14:tracePt t="20740" x="4616450" y="4976813"/>
          <p14:tracePt t="20748" x="4616450" y="4992688"/>
          <p14:tracePt t="20756" x="4616450" y="5008563"/>
          <p14:tracePt t="20764" x="4616450" y="5016500"/>
          <p14:tracePt t="20772" x="4624388" y="5024438"/>
          <p14:tracePt t="20781" x="4632325" y="5032375"/>
          <p14:tracePt t="20788" x="4640263" y="5040313"/>
          <p14:tracePt t="20794" x="4648200" y="5056188"/>
          <p14:tracePt t="20801" x="4664075" y="5064125"/>
          <p14:tracePt t="20855" x="4672013" y="5064125"/>
          <p14:tracePt t="20863" x="4672013" y="5072063"/>
          <p14:tracePt t="20871" x="4687888" y="5072063"/>
          <p14:tracePt t="20879" x="4703763" y="5080000"/>
          <p14:tracePt t="20887" x="4727575" y="5087938"/>
          <p14:tracePt t="20910" x="4799013" y="5087938"/>
          <p14:tracePt t="20927" x="4814888" y="5087938"/>
          <p14:tracePt t="20935" x="4830763" y="5080000"/>
          <p14:tracePt t="20944" x="4838700" y="5072063"/>
          <p14:tracePt t="20950" x="4846638" y="5064125"/>
          <p14:tracePt t="20956" x="4846638" y="5048250"/>
          <p14:tracePt t="20964" x="4854575" y="5024438"/>
          <p14:tracePt t="20971" x="4862513" y="4992688"/>
          <p14:tracePt t="20980" x="4862513" y="4984750"/>
          <p14:tracePt t="20988" x="4862513" y="4943475"/>
          <p14:tracePt t="20994" x="4862513" y="4895850"/>
          <p14:tracePt t="21002" x="4862513" y="4840288"/>
          <p14:tracePt t="21010" x="4838700" y="4784725"/>
          <p14:tracePt t="21018" x="4814888" y="4760913"/>
          <p14:tracePt t="21026" x="4759325" y="4657725"/>
          <p14:tracePt t="21034" x="4711700" y="4584700"/>
          <p14:tracePt t="21043" x="4632325" y="4505325"/>
          <p14:tracePt t="21048" x="4551363" y="4425950"/>
          <p14:tracePt t="21056" x="4456113" y="4354513"/>
          <p14:tracePt t="21064" x="4376738" y="4291013"/>
          <p14:tracePt t="21072" x="4176713" y="4170363"/>
          <p14:tracePt t="21081" x="4089400" y="4130675"/>
          <p14:tracePt t="21088" x="3883025" y="4035425"/>
          <p14:tracePt t="21096" x="3770313" y="3995738"/>
          <p14:tracePt t="21101" x="3659188" y="3971925"/>
          <p14:tracePt t="21110" x="3579813" y="3963988"/>
          <p14:tracePt t="21117" x="3516313" y="3963988"/>
          <p14:tracePt t="21125" x="3500438" y="3963988"/>
          <p14:tracePt t="21134" x="3484563" y="3963988"/>
          <p14:tracePt t="21164" x="3484563" y="3971925"/>
          <p14:tracePt t="21172" x="3532188" y="3987800"/>
          <p14:tracePt t="21180" x="3571875" y="4003675"/>
          <p14:tracePt t="21188" x="3619500" y="4003675"/>
          <p14:tracePt t="21196" x="3651250" y="4011613"/>
          <p14:tracePt t="21202" x="3722688" y="4019550"/>
          <p14:tracePt t="21210" x="3730625" y="4019550"/>
          <p14:tracePt t="21218" x="3762375" y="4019550"/>
          <p14:tracePt t="21227" x="3794125" y="4019550"/>
          <p14:tracePt t="21234" x="3810000" y="4019550"/>
          <p14:tracePt t="21243" x="3817938" y="4019550"/>
          <p14:tracePt t="21350" x="3817938" y="4011613"/>
          <p14:tracePt t="21356" x="3817938" y="4003675"/>
          <p14:tracePt t="21364" x="3817938" y="3963988"/>
          <p14:tracePt t="21372" x="3810000" y="3898900"/>
          <p14:tracePt t="21380" x="3802063" y="3803650"/>
          <p14:tracePt t="21388" x="3802063" y="3763963"/>
          <p14:tracePt t="21396" x="3794125" y="3660775"/>
          <p14:tracePt t="21404" x="3794125" y="3571875"/>
          <p14:tracePt t="21410" x="3794125" y="3524250"/>
          <p14:tracePt t="21418" x="3817938" y="3389313"/>
          <p14:tracePt t="21428" x="3843338" y="3262313"/>
          <p14:tracePt t="21434" x="3875088" y="3165475"/>
          <p14:tracePt t="21444" x="3898900" y="3046413"/>
          <p14:tracePt t="21450" x="3930650" y="2878138"/>
          <p14:tracePt t="21457" x="3962400" y="2751138"/>
          <p14:tracePt t="21463" x="3994150" y="2624138"/>
          <p14:tracePt t="21471" x="4017963" y="2519363"/>
          <p14:tracePt t="21480" x="4033838" y="2455863"/>
          <p14:tracePt t="21487" x="4065588" y="2352675"/>
          <p14:tracePt t="21496" x="4081463" y="2257425"/>
          <p14:tracePt t="21503" x="4105275" y="2184400"/>
          <p14:tracePt t="21512" x="4121150" y="2120900"/>
          <p14:tracePt t="21517" x="4129088" y="2073275"/>
          <p14:tracePt t="21525" x="4137025" y="2033588"/>
          <p14:tracePt t="21533" x="4152900" y="1985963"/>
          <p14:tracePt t="21542" x="4160838" y="1962150"/>
          <p14:tracePt t="21549" x="4160838" y="1954213"/>
          <p14:tracePt t="21557" x="4160838" y="1938338"/>
          <p14:tracePt t="21618" x="4160838" y="1970088"/>
          <p14:tracePt t="21627" x="4160838" y="2009775"/>
          <p14:tracePt t="21634" x="4192588" y="2073275"/>
          <p14:tracePt t="21643" x="4241800" y="2144713"/>
          <p14:tracePt t="21650" x="4305300" y="2233613"/>
          <p14:tracePt t="21658" x="4352925" y="2305050"/>
          <p14:tracePt t="21664" x="4416425" y="2360613"/>
          <p14:tracePt t="21672" x="4456113" y="2400300"/>
          <p14:tracePt t="21682" x="4511675" y="2439988"/>
          <p14:tracePt t="21688" x="4559300" y="2463800"/>
          <p14:tracePt t="21698" x="4576763" y="2471738"/>
          <p14:tracePt t="21704" x="4592638" y="2471738"/>
          <p14:tracePt t="21713" x="4608513" y="2471738"/>
          <p14:tracePt t="21719" x="4632325" y="2463800"/>
          <p14:tracePt t="21726" x="4656138" y="2455863"/>
          <p14:tracePt t="21733" x="4695825" y="2424113"/>
          <p14:tracePt t="21744" x="4719638" y="2384425"/>
          <p14:tracePt t="21750" x="4791075" y="2305050"/>
          <p14:tracePt t="21758" x="4830763" y="2257425"/>
          <p14:tracePt t="21766" x="4894263" y="2184400"/>
          <p14:tracePt t="21772" x="4967288" y="2097088"/>
          <p14:tracePt t="21782" x="4999038" y="2065338"/>
          <p14:tracePt t="21787" x="5030788" y="2009775"/>
          <p14:tracePt t="21796" x="5062538" y="1954213"/>
          <p14:tracePt t="21803" x="5078413" y="1906588"/>
          <p14:tracePt t="21814" x="5086350" y="1890713"/>
          <p14:tracePt t="21817" x="5086350" y="1873250"/>
          <p14:tracePt t="21826" x="5086350" y="1857375"/>
          <p14:tracePt t="21865" x="5086350" y="1849438"/>
          <p14:tracePt t="21887" x="5086350" y="1857375"/>
          <p14:tracePt t="21896" x="5062538" y="1873250"/>
          <p14:tracePt t="21903" x="5054600" y="1906588"/>
          <p14:tracePt t="21927" x="5014913" y="1962150"/>
          <p14:tracePt t="21933" x="5006975" y="1978025"/>
          <p14:tracePt t="21945" x="4991100" y="2001838"/>
          <p14:tracePt t="21951" x="4975225" y="2017713"/>
          <p14:tracePt t="21958" x="4959350" y="2033588"/>
          <p14:tracePt t="21968" x="4951413" y="2033588"/>
          <p14:tracePt t="21972" x="4943475" y="2041525"/>
          <p14:tracePt t="21980" x="4933950" y="2049463"/>
          <p14:tracePt t="22019" x="4918075" y="2049463"/>
          <p14:tracePt t="22026" x="4878388" y="2049463"/>
          <p14:tracePt t="22033" x="4775200" y="2033588"/>
          <p14:tracePt t="22042" x="4664075" y="2009775"/>
          <p14:tracePt t="22050" x="4448175" y="1970088"/>
          <p14:tracePt t="22058" x="4089400" y="1914525"/>
          <p14:tracePt t="22066" x="3714750" y="1865313"/>
          <p14:tracePt t="22072" x="3340100" y="1833563"/>
          <p14:tracePt t="22081" x="2973388" y="1825625"/>
          <p14:tracePt t="22087" x="2686050" y="1825625"/>
          <p14:tracePt t="22096" x="2455863" y="1825625"/>
          <p14:tracePt t="22103" x="2224088" y="1841500"/>
          <p14:tracePt t="22111" x="2120900" y="1865313"/>
          <p14:tracePt t="22120" x="1960563" y="1922463"/>
          <p14:tracePt t="22128" x="1912938" y="1954213"/>
          <p14:tracePt t="22134" x="1809750" y="2025650"/>
          <p14:tracePt t="22144" x="1793875" y="2049463"/>
          <p14:tracePt t="22152" x="1762125" y="2089150"/>
          <p14:tracePt t="22157" x="1762125" y="2136775"/>
          <p14:tracePt t="22165" x="1762125" y="2176463"/>
          <p14:tracePt t="22173" x="1762125" y="2192338"/>
          <p14:tracePt t="22180" x="1770063" y="2216150"/>
          <p14:tracePt t="22187" x="1770063" y="2224088"/>
          <p14:tracePt t="22196" x="1785938" y="2233613"/>
          <p14:tracePt t="22251" x="1793875" y="2233613"/>
          <p14:tracePt t="22258" x="1809750" y="2233613"/>
          <p14:tracePt t="22266" x="1857375" y="2233613"/>
          <p14:tracePt t="22274" x="1920875" y="2233613"/>
          <p14:tracePt t="22279" x="1960563" y="2233613"/>
          <p14:tracePt t="22288" x="2057400" y="2233613"/>
          <p14:tracePt t="22296" x="2112963" y="2233613"/>
          <p14:tracePt t="22304" x="2208213" y="2233613"/>
          <p14:tracePt t="22312" x="2311400" y="2233613"/>
          <p14:tracePt t="22320" x="2439988" y="2233613"/>
          <p14:tracePt t="22328" x="2551113" y="2233613"/>
          <p14:tracePt t="22333" x="2646363" y="2233613"/>
          <p14:tracePt t="22341" x="2774950" y="2233613"/>
          <p14:tracePt t="22349" x="2854325" y="2233613"/>
          <p14:tracePt t="22357" x="2909888" y="2233613"/>
          <p14:tracePt t="22365" x="3013075" y="2233613"/>
          <p14:tracePt t="22371" x="3060700" y="2233613"/>
          <p14:tracePt t="22379" x="3092450" y="2233613"/>
          <p14:tracePt t="22388" x="3133725" y="2233613"/>
          <p14:tracePt t="22395" x="3157538" y="2241550"/>
          <p14:tracePt t="22404" x="3181350" y="2249488"/>
          <p14:tracePt t="22412" x="3221038" y="2265363"/>
          <p14:tracePt t="22419" x="3252788" y="2273300"/>
          <p14:tracePt t="22426" x="3300413" y="2297113"/>
          <p14:tracePt t="22433" x="3332163" y="2312988"/>
          <p14:tracePt t="22442" x="3379788" y="2336800"/>
          <p14:tracePt t="22449" x="3411538" y="2352675"/>
          <p14:tracePt t="22458" x="3459163" y="2368550"/>
          <p14:tracePt t="22465" x="3508375" y="2392363"/>
          <p14:tracePt t="22474" x="3524250" y="2392363"/>
          <p14:tracePt t="22483" x="3540125" y="2408238"/>
          <p14:tracePt t="22488" x="3556000" y="2416175"/>
          <p14:tracePt t="22496" x="3571875" y="2432050"/>
          <p14:tracePt t="22542" x="3571875" y="2439988"/>
          <p14:tracePt t="22550" x="3563938" y="2447925"/>
          <p14:tracePt t="22558" x="3524250" y="2455863"/>
          <p14:tracePt t="22566" x="3451225" y="2463800"/>
          <p14:tracePt t="22574" x="3363913" y="2463800"/>
          <p14:tracePt t="22583" x="3260725" y="2463800"/>
          <p14:tracePt t="22588" x="3165475" y="2463800"/>
          <p14:tracePt t="22596" x="2957513" y="2463800"/>
          <p14:tracePt t="22603" x="2709863" y="2447925"/>
          <p14:tracePt t="22612" x="2495550" y="2447925"/>
          <p14:tracePt t="22618" x="2311400" y="2439988"/>
          <p14:tracePt t="22627" x="2208213" y="2439988"/>
          <p14:tracePt t="22632" x="2000250" y="2432050"/>
          <p14:tracePt t="22640" x="1905000" y="2416175"/>
          <p14:tracePt t="22649" x="1873250" y="2416175"/>
          <p14:tracePt t="22657" x="1801813" y="2416175"/>
          <p14:tracePt t="22665" x="1778000" y="2416175"/>
          <p14:tracePt t="22742" x="1770063" y="2416175"/>
          <p14:tracePt t="22749" x="1738313" y="2384425"/>
          <p14:tracePt t="22758" x="1690688" y="2360613"/>
          <p14:tracePt t="22766" x="1633538" y="2320925"/>
          <p14:tracePt t="22774" x="1609725" y="2312988"/>
          <p14:tracePt t="22783" x="1506538" y="2241550"/>
          <p14:tracePt t="22790" x="1427163" y="2208213"/>
          <p14:tracePt t="22796" x="1371600" y="2184400"/>
          <p14:tracePt t="22804" x="1292225" y="2160588"/>
          <p14:tracePt t="22812" x="1219200" y="2128838"/>
          <p14:tracePt t="22820" x="1171575" y="2128838"/>
          <p14:tracePt t="22828" x="1116013" y="2120900"/>
          <p14:tracePt t="22836" x="1084263" y="2112963"/>
          <p14:tracePt t="22842" x="1036638" y="2112963"/>
          <p14:tracePt t="22858" x="1028700" y="2112963"/>
          <p14:tracePt t="22903" x="1020763" y="2120900"/>
          <p14:tracePt t="22911" x="1020763" y="2128838"/>
          <p14:tracePt t="22919" x="1012825" y="2152650"/>
          <p14:tracePt t="22928" x="1012825" y="2160588"/>
          <p14:tracePt t="22935" x="1012825" y="2176463"/>
          <p14:tracePt t="22945" x="1012825" y="2192338"/>
          <p14:tracePt t="22950" x="1012825" y="2216150"/>
          <p14:tracePt t="22958" x="1028700" y="2241550"/>
          <p14:tracePt t="22966" x="1052513" y="2273300"/>
          <p14:tracePt t="22973" x="1092200" y="2312988"/>
          <p14:tracePt t="22982" x="1131888" y="2336800"/>
          <p14:tracePt t="22989" x="1227138" y="2376488"/>
          <p14:tracePt t="22998" x="1316038" y="2424113"/>
          <p14:tracePt t="23003" x="1419225" y="2455863"/>
          <p14:tracePt t="23011" x="1522413" y="2495550"/>
          <p14:tracePt t="23019" x="1633538" y="2519363"/>
          <p14:tracePt t="23027" x="1801813" y="2566988"/>
          <p14:tracePt t="23036" x="1952625" y="2600325"/>
          <p14:tracePt t="23044" x="2073275" y="2616200"/>
          <p14:tracePt t="23050" x="2311400" y="2671763"/>
          <p14:tracePt t="23058" x="2503488" y="2719388"/>
          <p14:tracePt t="23066" x="2606675" y="2735263"/>
          <p14:tracePt t="23074" x="2822575" y="2782888"/>
          <p14:tracePt t="23084" x="2997200" y="2814638"/>
          <p14:tracePt t="23090" x="3100388" y="2830513"/>
          <p14:tracePt t="23096" x="3300413" y="2862263"/>
          <p14:tracePt t="23104" x="3387725" y="2870200"/>
          <p14:tracePt t="23112" x="3524250" y="2894013"/>
          <p14:tracePt t="23119" x="3587750" y="2894013"/>
          <p14:tracePt t="23128" x="3659188" y="2894013"/>
          <p14:tracePt t="23136" x="3698875" y="2894013"/>
          <p14:tracePt t="23145" x="3754438" y="2894013"/>
          <p14:tracePt t="23150" x="3802063" y="2894013"/>
          <p14:tracePt t="23158" x="3825875" y="2894013"/>
          <p14:tracePt t="23167" x="3843338" y="2886075"/>
          <p14:tracePt t="23174" x="3875088" y="2878138"/>
          <p14:tracePt t="23183" x="3898900" y="2870200"/>
          <p14:tracePt t="23189" x="3938588" y="2854325"/>
          <p14:tracePt t="23195" x="3986213" y="2838450"/>
          <p14:tracePt t="23203" x="4002088" y="2830513"/>
          <p14:tracePt t="23212" x="4049713" y="2814638"/>
          <p14:tracePt t="23220" x="4097338" y="2798763"/>
          <p14:tracePt t="23228" x="4129088" y="2782888"/>
          <p14:tracePt t="23235" x="4160838" y="2767013"/>
          <p14:tracePt t="23246" x="4192588" y="2751138"/>
          <p14:tracePt t="23252" x="4225925" y="2735263"/>
          <p14:tracePt t="23258" x="4257675" y="2719388"/>
          <p14:tracePt t="23267" x="4281488" y="2711450"/>
          <p14:tracePt t="23273" x="4305300" y="2687638"/>
          <p14:tracePt t="23282" x="4321175" y="2671763"/>
          <p14:tracePt t="23289" x="4337050" y="2655888"/>
          <p14:tracePt t="23299" x="4337050" y="2647950"/>
          <p14:tracePt t="23303" x="4344988" y="2640013"/>
          <p14:tracePt t="23336" x="4344988" y="2632075"/>
          <p14:tracePt t="23390" x="4352925" y="2647950"/>
          <p14:tracePt t="23397" x="4360863" y="2679700"/>
          <p14:tracePt t="23406" x="4384675" y="2719388"/>
          <p14:tracePt t="23412" x="4416425" y="2774950"/>
          <p14:tracePt t="23420" x="4448175" y="2822575"/>
          <p14:tracePt t="23430" x="4487863" y="2870200"/>
          <p14:tracePt t="23436" x="4535488" y="2943225"/>
          <p14:tracePt t="23446" x="4592638" y="2998788"/>
          <p14:tracePt t="23452" x="4632325" y="3054350"/>
          <p14:tracePt t="23458" x="4672013" y="3101975"/>
          <p14:tracePt t="23467" x="4735513" y="3181350"/>
          <p14:tracePt t="23473" x="4799013" y="3244850"/>
          <p14:tracePt t="23483" x="4814888" y="3286125"/>
          <p14:tracePt t="23489" x="4878388" y="3373438"/>
          <p14:tracePt t="23498" x="4910138" y="3444875"/>
          <p14:tracePt t="23503" x="4951413" y="3508375"/>
          <p14:tracePt t="23512" x="4983163" y="3587750"/>
          <p14:tracePt t="23519" x="5006975" y="3668713"/>
          <p14:tracePt t="23528" x="5030788" y="3732213"/>
          <p14:tracePt t="23536" x="5062538" y="3819525"/>
          <p14:tracePt t="23546" x="5102225" y="3898900"/>
          <p14:tracePt t="23551" x="5149850" y="3979863"/>
          <p14:tracePt t="23558" x="5165725" y="3995738"/>
          <p14:tracePt t="23567" x="5213350" y="4067175"/>
          <p14:tracePt t="23574" x="5237163" y="4090988"/>
          <p14:tracePt t="23584" x="5253038" y="4106863"/>
          <p14:tracePt t="23589" x="5260975" y="4106863"/>
          <p14:tracePt t="23745" x="5245100" y="4106863"/>
          <p14:tracePt t="23752" x="5197475" y="4083050"/>
          <p14:tracePt t="23760" x="5133975" y="4059238"/>
          <p14:tracePt t="23768" x="5062538" y="4035425"/>
          <p14:tracePt t="23774" x="4991100" y="4019550"/>
          <p14:tracePt t="23782" x="4846638" y="3979863"/>
          <p14:tracePt t="23790" x="4719638" y="3948113"/>
          <p14:tracePt t="23801" x="4487863" y="3898900"/>
          <p14:tracePt t="23806" x="4257675" y="3859213"/>
          <p14:tracePt t="23814" x="4129088" y="3835400"/>
          <p14:tracePt t="23820" x="3883025" y="3795713"/>
          <p14:tracePt t="23830" x="3659188" y="3771900"/>
          <p14:tracePt t="23836" x="3556000" y="3763963"/>
          <p14:tracePt t="23846" x="3348038" y="3756025"/>
          <p14:tracePt t="23851" x="3244850" y="3756025"/>
          <p14:tracePt t="23859" x="3100388" y="3756025"/>
          <p14:tracePt t="23865" x="2957513" y="3756025"/>
          <p14:tracePt t="23879" x="2886075" y="3771900"/>
          <p14:tracePt t="23882" x="2830513" y="3787775"/>
          <p14:tracePt t="23889" x="2741613" y="3811588"/>
          <p14:tracePt t="23897" x="2701925" y="3827463"/>
          <p14:tracePt t="23905" x="2686050" y="3843338"/>
          <p14:tracePt t="23912" x="2678113" y="3851275"/>
          <p14:tracePt t="23919" x="2670175" y="3867150"/>
          <p14:tracePt t="23928" x="2670175" y="3875088"/>
          <p14:tracePt t="23935" x="2670175" y="3890963"/>
          <p14:tracePt t="23943" x="2670175" y="3898900"/>
          <p14:tracePt t="23951" x="2678113" y="3922713"/>
          <p14:tracePt t="23959" x="2701925" y="3963988"/>
          <p14:tracePt t="23965" x="2741613" y="3995738"/>
          <p14:tracePt t="23975" x="2806700" y="4043363"/>
          <p14:tracePt t="23981" x="2838450" y="4067175"/>
          <p14:tracePt t="23989" x="2933700" y="4130675"/>
          <p14:tracePt t="23998" x="3028950" y="4178300"/>
          <p14:tracePt t="24005" x="3133725" y="4233863"/>
          <p14:tracePt t="24013" x="3221038" y="4273550"/>
          <p14:tracePt t="24019" x="3300413" y="4314825"/>
          <p14:tracePt t="24028" x="3395663" y="4354513"/>
          <p14:tracePt t="24035" x="3508375" y="4402138"/>
          <p14:tracePt t="24043" x="3595688" y="4449763"/>
          <p14:tracePt t="24051" x="3698875" y="4489450"/>
          <p14:tracePt t="24060" x="3762375" y="4505325"/>
          <p14:tracePt t="24068" x="3859213" y="4552950"/>
          <p14:tracePt t="24074" x="3946525" y="4584700"/>
          <p14:tracePt t="24085" x="4049713" y="4624388"/>
          <p14:tracePt t="24089" x="4073525" y="4633913"/>
          <p14:tracePt t="24098" x="4160838" y="4665663"/>
          <p14:tracePt t="24105" x="4273550" y="4697413"/>
          <p14:tracePt t="24113" x="4329113" y="4721225"/>
          <p14:tracePt t="24122" x="4400550" y="4752975"/>
          <p14:tracePt t="24129" x="4456113" y="4768850"/>
          <p14:tracePt t="24135" x="4519613" y="4792663"/>
          <p14:tracePt t="24144" x="4592638" y="4816475"/>
          <p14:tracePt t="24151" x="4672013" y="4840288"/>
          <p14:tracePt t="24160" x="4703763" y="4856163"/>
          <p14:tracePt t="24168" x="4759325" y="4872038"/>
          <p14:tracePt t="24174" x="4822825" y="4895850"/>
          <p14:tracePt t="24183" x="4854575" y="4911725"/>
          <p14:tracePt t="24189" x="4943475" y="4951413"/>
          <p14:tracePt t="24197" x="4991100" y="4967288"/>
          <p14:tracePt t="24205" x="5054600" y="4992688"/>
          <p14:tracePt t="24213" x="5118100" y="5024438"/>
          <p14:tracePt t="24220" x="5181600" y="5048250"/>
          <p14:tracePt t="24230" x="5326063" y="5095875"/>
          <p14:tracePt t="24236" x="5389563" y="5119688"/>
          <p14:tracePt t="24244" x="5500688" y="5151438"/>
          <p14:tracePt t="24252" x="5572125" y="5175250"/>
          <p14:tracePt t="24260" x="5643563" y="5199063"/>
          <p14:tracePt t="24268" x="5772150" y="5238750"/>
          <p14:tracePt t="24273" x="5915025" y="5270500"/>
          <p14:tracePt t="24282" x="6010275" y="5294313"/>
          <p14:tracePt t="24289" x="6107113" y="5302250"/>
          <p14:tracePt t="24298" x="6154738" y="5319713"/>
          <p14:tracePt t="24306" x="6242050" y="5319713"/>
          <p14:tracePt t="24315" x="6289675" y="5302250"/>
          <p14:tracePt t="24322" x="6321425" y="5207000"/>
          <p14:tracePt t="24738" x="6273800" y="5262563"/>
          <p14:tracePt t="24744" x="6226175" y="5343525"/>
          <p14:tracePt t="24752" x="6130925" y="5462588"/>
          <p14:tracePt t="24760" x="6067425" y="5502275"/>
          <p14:tracePt t="24769" x="5994400" y="5494338"/>
          <p14:tracePt t="24775" x="5930900" y="5486400"/>
          <p14:tracePt t="24784" x="5851525" y="5486400"/>
          <p14:tracePt t="24789" x="5740400" y="5502275"/>
          <p14:tracePt t="24798" x="5667375" y="5518150"/>
          <p14:tracePt t="24806" x="5588000" y="5526088"/>
          <p14:tracePt t="24814" x="5437188" y="5549900"/>
          <p14:tracePt t="24822" x="5373688" y="5557838"/>
          <p14:tracePt t="24831" x="5310188" y="5565775"/>
          <p14:tracePt t="24836" x="5237163" y="5565775"/>
          <p14:tracePt t="24844" x="5181600" y="5565775"/>
          <p14:tracePt t="24852" x="5126038" y="5565775"/>
          <p14:tracePt t="24860" x="5086350" y="5565775"/>
          <p14:tracePt t="24869" x="5030788" y="5565775"/>
          <p14:tracePt t="24882" x="4983163" y="5565775"/>
          <p14:tracePt t="24885" x="4943475" y="5557838"/>
          <p14:tracePt t="24889" x="4886325" y="5549900"/>
          <p14:tracePt t="24897" x="4838700" y="5541963"/>
          <p14:tracePt t="24905" x="4806950" y="5534025"/>
          <p14:tracePt t="24914" x="4759325" y="5526088"/>
          <p14:tracePt t="24922" x="4735513" y="5526088"/>
          <p14:tracePt t="24931" x="4711700" y="5526088"/>
          <p14:tracePt t="24938" x="4679950" y="5518150"/>
          <p14:tracePt t="24944" x="4672013" y="5518150"/>
          <p14:tracePt t="24953" x="4656138" y="5518150"/>
          <p14:tracePt t="24960" x="4640263" y="5510213"/>
          <p14:tracePt t="25675" x="4632325" y="5510213"/>
          <p14:tracePt t="25683" x="4624388" y="5510213"/>
          <p14:tracePt t="25691" x="4584700" y="5510213"/>
          <p14:tracePt t="25700" x="4535488" y="5502275"/>
          <p14:tracePt t="25707" x="4448175" y="5478463"/>
          <p14:tracePt t="25716" x="4408488" y="5470525"/>
          <p14:tracePt t="25721" x="4305300" y="5446713"/>
          <p14:tracePt t="25730" x="4210050" y="5422900"/>
          <p14:tracePt t="25737" x="4073525" y="5383213"/>
          <p14:tracePt t="25747" x="3898900" y="5335588"/>
          <p14:tracePt t="25753" x="3786188" y="5294313"/>
          <p14:tracePt t="25762" x="3698875" y="5270500"/>
          <p14:tracePt t="25770" x="3524250" y="5207000"/>
          <p14:tracePt t="25775" x="3340100" y="5119688"/>
          <p14:tracePt t="25784" x="3189288" y="5040313"/>
          <p14:tracePt t="25792" x="3084513" y="4967288"/>
          <p14:tracePt t="25802" x="3013075" y="4927600"/>
          <p14:tracePt t="25808" x="2901950" y="4816475"/>
          <p14:tracePt t="25816" x="2814638" y="4721225"/>
          <p14:tracePt t="25821" x="2751138" y="4624388"/>
          <p14:tracePt t="25830" x="2709863" y="4560888"/>
          <p14:tracePt t="25837" x="2662238" y="4481513"/>
          <p14:tracePt t="25846" x="2590800" y="4322763"/>
          <p14:tracePt t="25853" x="2527300" y="4178300"/>
          <p14:tracePt t="25862" x="2479675" y="4075113"/>
          <p14:tracePt t="25867" x="2392363" y="3883025"/>
          <p14:tracePt t="25875" x="2351088" y="3803650"/>
          <p14:tracePt t="25884" x="2247900" y="3595688"/>
          <p14:tracePt t="25891" x="2216150" y="3508375"/>
          <p14:tracePt t="25899" x="2176463" y="3436938"/>
          <p14:tracePt t="25907" x="2097088" y="3294063"/>
          <p14:tracePt t="25915" x="2057400" y="3221038"/>
          <p14:tracePt t="25921" x="2017713" y="3149600"/>
          <p14:tracePt t="25930" x="1976438" y="3094038"/>
          <p14:tracePt t="25940" x="1928813" y="3038475"/>
          <p14:tracePt t="25947" x="1889125" y="2990850"/>
          <p14:tracePt t="25954" x="1873250" y="2959100"/>
          <p14:tracePt t="25962" x="1849438" y="2935288"/>
          <p14:tracePt t="25970" x="1833563" y="2919413"/>
          <p14:tracePt t="25976" x="1825625" y="2919413"/>
          <p14:tracePt t="26037" x="1825625" y="2927350"/>
          <p14:tracePt t="26045" x="1833563" y="2951163"/>
          <p14:tracePt t="26053" x="1857375" y="2974975"/>
          <p14:tracePt t="26061" x="1897063" y="3022600"/>
          <p14:tracePt t="26069" x="1944688" y="3062288"/>
          <p14:tracePt t="26075" x="2000250" y="3109913"/>
          <p14:tracePt t="26084" x="2049463" y="3141663"/>
          <p14:tracePt t="26091" x="2105025" y="3173413"/>
          <p14:tracePt t="26100" x="2184400" y="3205163"/>
          <p14:tracePt t="26107" x="2239963" y="3221038"/>
          <p14:tracePt t="26117" x="2335213" y="3252788"/>
          <p14:tracePt t="26123" x="2432050" y="3270250"/>
          <p14:tracePt t="26130" x="2543175" y="3294063"/>
          <p14:tracePt t="26137" x="2638425" y="3302000"/>
          <p14:tracePt t="26146" x="2693988" y="3302000"/>
          <p14:tracePt t="26153" x="2767013" y="3302000"/>
          <p14:tracePt t="26161" x="2798763" y="3302000"/>
          <p14:tracePt t="26169" x="2830513" y="3302000"/>
          <p14:tracePt t="26178" x="2862263" y="3294063"/>
          <p14:tracePt t="26186" x="2878138" y="3278188"/>
          <p14:tracePt t="26192" x="2894013" y="3262313"/>
          <p14:tracePt t="26199" x="2917825" y="3228975"/>
          <p14:tracePt t="26208" x="2933700" y="3205163"/>
          <p14:tracePt t="26216" x="2949575" y="3157538"/>
          <p14:tracePt t="26224" x="2989263" y="3078163"/>
          <p14:tracePt t="26231" x="3013075" y="3022600"/>
          <p14:tracePt t="26238" x="3028950" y="2990850"/>
          <p14:tracePt t="26247" x="3052763" y="2935288"/>
          <p14:tracePt t="26254" x="3076575" y="2846388"/>
          <p14:tracePt t="26262" x="3100388" y="2774950"/>
          <p14:tracePt t="26270" x="3125788" y="2711450"/>
          <p14:tracePt t="26275" x="3141663" y="2663825"/>
          <p14:tracePt t="26284" x="3173413" y="2566988"/>
          <p14:tracePt t="26291" x="3181350" y="2527300"/>
          <p14:tracePt t="26300" x="3189288" y="2463800"/>
          <p14:tracePt t="26307" x="3221038" y="2384425"/>
          <p14:tracePt t="26317" x="3228975" y="2344738"/>
          <p14:tracePt t="26324" x="3244850" y="2297113"/>
          <p14:tracePt t="26331" x="3244850" y="2281238"/>
          <p14:tracePt t="26338" x="3252788" y="2249488"/>
          <p14:tracePt t="26347" x="3260725" y="2233613"/>
          <p14:tracePt t="26354" x="3260725" y="2208213"/>
          <p14:tracePt t="26370" x="3260725" y="2200275"/>
          <p14:tracePt t="26416" x="3268663" y="2200275"/>
          <p14:tracePt t="26478" x="3276600" y="2200275"/>
          <p14:tracePt t="26483" x="3284538" y="2200275"/>
          <p14:tracePt t="26492" x="3292475" y="2200275"/>
          <p14:tracePt t="26500" x="3300413" y="2200275"/>
          <p14:tracePt t="26516" x="3308350" y="2200275"/>
          <p14:tracePt t="26530" x="3316288" y="2200275"/>
          <p14:tracePt t="26538" x="3316288" y="2208213"/>
          <p14:tracePt t="26554" x="3324225" y="2216150"/>
          <p14:tracePt t="26561" x="3332163" y="2224088"/>
          <p14:tracePt t="26569" x="3340100" y="2224088"/>
          <p14:tracePt t="26577" x="3348038" y="2241550"/>
          <p14:tracePt t="26585" x="3363913" y="2249488"/>
          <p14:tracePt t="26591" x="3387725" y="2265363"/>
          <p14:tracePt t="26599" x="3411538" y="2281238"/>
          <p14:tracePt t="26607" x="3443288" y="2297113"/>
          <p14:tracePt t="26617" x="3459163" y="2305050"/>
          <p14:tracePt t="26623" x="3492500" y="2312988"/>
          <p14:tracePt t="26631" x="3516313" y="2320925"/>
          <p14:tracePt t="26639" x="3548063" y="2328863"/>
          <p14:tracePt t="26645" x="3587750" y="2336800"/>
          <p14:tracePt t="26661" x="3595688" y="2336800"/>
          <p14:tracePt t="26669" x="3603625" y="2336800"/>
          <p14:tracePt t="26687" x="3611563" y="2336800"/>
          <p14:tracePt t="26692" x="3627438" y="2344738"/>
          <p14:tracePt t="26701" x="3643313" y="2344738"/>
          <p14:tracePt t="26708" x="3659188" y="2352675"/>
          <p14:tracePt t="26716" x="3690938" y="2360613"/>
          <p14:tracePt t="26724" x="3722688" y="2360613"/>
          <p14:tracePt t="26732" x="3778250" y="2368550"/>
          <p14:tracePt t="26738" x="3833813" y="2376488"/>
          <p14:tracePt t="26746" x="3875088" y="2376488"/>
          <p14:tracePt t="26754" x="3938588" y="2392363"/>
          <p14:tracePt t="26762" x="4010025" y="2400300"/>
          <p14:tracePt t="26770" x="4073525" y="2408238"/>
          <p14:tracePt t="26778" x="4129088" y="2408238"/>
          <p14:tracePt t="26786" x="4176713" y="2416175"/>
          <p14:tracePt t="26791" x="4241800" y="2432050"/>
          <p14:tracePt t="26801" x="4297363" y="2439988"/>
          <p14:tracePt t="26807" x="4337050" y="2439988"/>
          <p14:tracePt t="26815" x="4384675" y="2455863"/>
          <p14:tracePt t="26823" x="4424363" y="2455863"/>
          <p14:tracePt t="26832" x="4440238" y="2455863"/>
          <p14:tracePt t="26840" x="4456113" y="2455863"/>
          <p14:tracePt t="26848" x="4464050" y="2463800"/>
          <p14:tracePt t="26908" x="4471988" y="2463800"/>
          <p14:tracePt t="26916" x="4487863" y="2479675"/>
          <p14:tracePt t="26924" x="4503738" y="2487613"/>
          <p14:tracePt t="26932" x="4527550" y="2495550"/>
          <p14:tracePt t="26939" x="4551363" y="2503488"/>
          <p14:tracePt t="26954" x="4559300" y="2503488"/>
          <p14:tracePt t="27047" x="4543425" y="2503488"/>
          <p14:tracePt t="27054" x="4511675" y="2495550"/>
          <p14:tracePt t="27062" x="4479925" y="2495550"/>
          <p14:tracePt t="27070" x="4456113" y="2495550"/>
          <p14:tracePt t="27078" x="4432300" y="2495550"/>
          <p14:tracePt t="27086" x="4408488" y="2495550"/>
          <p14:tracePt t="27093" x="4384675" y="2495550"/>
          <p14:tracePt t="27102" x="4368800" y="2495550"/>
          <p14:tracePt t="27107" x="4352925" y="2495550"/>
          <p14:tracePt t="27115" x="4337050" y="2495550"/>
          <p14:tracePt t="27123" x="4321175" y="2495550"/>
          <p14:tracePt t="27131" x="4305300" y="2495550"/>
          <p14:tracePt t="27139" x="4273550" y="2495550"/>
          <p14:tracePt t="27148" x="4257675" y="2495550"/>
          <p14:tracePt t="27155" x="4210050" y="2495550"/>
          <p14:tracePt t="27161" x="4152900" y="2495550"/>
          <p14:tracePt t="27169" x="4089400" y="2479675"/>
          <p14:tracePt t="27177" x="3954463" y="2471738"/>
          <p14:tracePt t="27186" x="3890963" y="2455863"/>
          <p14:tracePt t="27193" x="3817938" y="2447925"/>
          <p14:tracePt t="27202" x="3746500" y="2439988"/>
          <p14:tracePt t="27208" x="3675063" y="2424113"/>
          <p14:tracePt t="27217" x="3611563" y="2408238"/>
          <p14:tracePt t="27224" x="3556000" y="2400300"/>
          <p14:tracePt t="27233" x="3516313" y="2384425"/>
          <p14:tracePt t="27239" x="3500438" y="2376488"/>
          <p14:tracePt t="27246" x="3492500" y="2376488"/>
          <p14:tracePt t="27388" x="3532188" y="2376488"/>
          <p14:tracePt t="27393" x="3611563" y="2376488"/>
          <p14:tracePt t="27402" x="3683000" y="2376488"/>
          <p14:tracePt t="27410" x="3802063" y="2392363"/>
          <p14:tracePt t="27417" x="3875088" y="2400300"/>
          <p14:tracePt t="27424" x="4025900" y="2408238"/>
          <p14:tracePt t="27434" x="4137025" y="2408238"/>
          <p14:tracePt t="27439" x="4184650" y="2416175"/>
          <p14:tracePt t="27449" x="4265613" y="2416175"/>
          <p14:tracePt t="27455" x="4360863" y="2416175"/>
          <p14:tracePt t="27462" x="4408488" y="2424113"/>
          <p14:tracePt t="27472" x="4424363" y="2424113"/>
          <p14:tracePt t="27478" x="4432300" y="2424113"/>
          <p14:tracePt t="27611" x="4416425" y="2424113"/>
          <p14:tracePt t="27616" x="4400550" y="2424113"/>
          <p14:tracePt t="27624" x="4376738" y="2424113"/>
          <p14:tracePt t="27633" x="4352925" y="2432050"/>
          <p14:tracePt t="27640" x="4337050" y="2432050"/>
          <p14:tracePt t="27650" x="4313238" y="2439988"/>
          <p14:tracePt t="27656" x="4297363" y="2439988"/>
          <p14:tracePt t="27662" x="4273550" y="2447925"/>
          <p14:tracePt t="27678" x="4265613" y="2447925"/>
          <p14:tracePt t="29396" x="4257675" y="2447925"/>
          <p14:tracePt t="29403" x="4233863" y="2447925"/>
          <p14:tracePt t="29412" x="4152900" y="2447925"/>
          <p14:tracePt t="29420" x="4105275" y="2447925"/>
          <p14:tracePt t="29426" x="3978275" y="2447925"/>
          <p14:tracePt t="29435" x="3859213" y="2447925"/>
          <p14:tracePt t="29442" x="3786188" y="2439988"/>
          <p14:tracePt t="29451" x="3579813" y="2439988"/>
          <p14:tracePt t="29458" x="3395663" y="2432050"/>
          <p14:tracePt t="29466" x="3292475" y="2432050"/>
          <p14:tracePt t="29472" x="3133725" y="2432050"/>
          <p14:tracePt t="29480" x="3021013" y="2424113"/>
          <p14:tracePt t="29488" x="2814638" y="2424113"/>
          <p14:tracePt t="29495" x="2733675" y="2424113"/>
          <p14:tracePt t="29504" x="2622550" y="2408238"/>
          <p14:tracePt t="29511" x="2463800" y="2408238"/>
          <p14:tracePt t="29519" x="2400300" y="2400300"/>
          <p14:tracePt t="29525" x="2303463" y="2400300"/>
          <p14:tracePt t="29535" x="2216150" y="2400300"/>
          <p14:tracePt t="29541" x="2152650" y="2392363"/>
          <p14:tracePt t="29551" x="2089150" y="2384425"/>
          <p14:tracePt t="29557" x="2025650" y="2376488"/>
          <p14:tracePt t="29566" x="1944688" y="2368550"/>
          <p14:tracePt t="29572" x="1881188" y="2352675"/>
          <p14:tracePt t="29580" x="1809750" y="2344738"/>
          <p14:tracePt t="29588" x="1746250" y="2336800"/>
          <p14:tracePt t="29596" x="1666875" y="2328863"/>
          <p14:tracePt t="29606" x="1601788" y="2312988"/>
          <p14:tracePt t="29612" x="1546225" y="2305050"/>
          <p14:tracePt t="29618" x="1490663" y="2289175"/>
          <p14:tracePt t="29625" x="1458913" y="2281238"/>
          <p14:tracePt t="29634" x="1419225" y="2273300"/>
          <p14:tracePt t="29641" x="1395413" y="2273300"/>
          <p14:tracePt t="29649" x="1371600" y="2265363"/>
          <p14:tracePt t="29657" x="1347788" y="2257425"/>
          <p14:tracePt t="29665" x="1316038" y="2249488"/>
          <p14:tracePt t="29671" x="1266825" y="2233613"/>
          <p14:tracePt t="29679" x="1235075" y="2233613"/>
          <p14:tracePt t="29687" x="1219200" y="2224088"/>
          <p14:tracePt t="29695" x="1179513" y="2224088"/>
          <p14:tracePt t="29704" x="1147763" y="2224088"/>
          <p14:tracePt t="29711" x="1092200" y="2216150"/>
          <p14:tracePt t="29719" x="1052513" y="2216150"/>
          <p14:tracePt t="29727" x="1020763" y="2216150"/>
          <p14:tracePt t="29734" x="981075" y="2216150"/>
          <p14:tracePt t="29741" x="965200" y="2216150"/>
          <p14:tracePt t="29751" x="949325" y="2216150"/>
          <p14:tracePt t="29766" x="941388" y="2216150"/>
          <p14:tracePt t="29842" x="941388" y="2208213"/>
          <p14:tracePt t="29851" x="941388" y="2200275"/>
          <p14:tracePt t="29858" x="925513" y="2176463"/>
          <p14:tracePt t="29866" x="900113" y="2128838"/>
          <p14:tracePt t="29874" x="892175" y="2097088"/>
          <p14:tracePt t="29880" x="884238" y="2065338"/>
          <p14:tracePt t="29890" x="868363" y="2033588"/>
          <p14:tracePt t="29896" x="860425" y="1993900"/>
          <p14:tracePt t="29905" x="852488" y="1970088"/>
          <p14:tracePt t="29911" x="844550" y="1938338"/>
          <p14:tracePt t="29920" x="828675" y="1890713"/>
          <p14:tracePt t="29928" x="820738" y="1865313"/>
          <p14:tracePt t="29936" x="804863" y="1825625"/>
          <p14:tracePt t="29942" x="796925" y="1801813"/>
          <p14:tracePt t="29952" x="788988" y="1778000"/>
          <p14:tracePt t="29958" x="781050" y="1746250"/>
          <p14:tracePt t="29966" x="773113" y="1722438"/>
          <p14:tracePt t="29974" x="765175" y="1698625"/>
          <p14:tracePt t="29981" x="765175" y="1674813"/>
          <p14:tracePt t="29990" x="765175" y="1651000"/>
          <p14:tracePt t="29995" x="757238" y="1635125"/>
          <p14:tracePt t="30003" x="749300" y="1603375"/>
          <p14:tracePt t="30011" x="749300" y="1579563"/>
          <p14:tracePt t="30019" x="741363" y="1555750"/>
          <p14:tracePt t="30027" x="741363" y="1530350"/>
          <p14:tracePt t="30034" x="741363" y="1514475"/>
          <p14:tracePt t="30041" x="733425" y="1490663"/>
          <p14:tracePt t="30050" x="733425" y="1474788"/>
          <p14:tracePt t="30058" x="725488" y="1450975"/>
          <p14:tracePt t="30066" x="725488" y="1435100"/>
          <p14:tracePt t="30074" x="717550" y="1419225"/>
          <p14:tracePt t="30080" x="717550" y="1403350"/>
          <p14:tracePt t="30088" x="709613" y="1387475"/>
          <p14:tracePt t="30096" x="709613" y="1371600"/>
          <p14:tracePt t="30104" x="709613" y="1363663"/>
          <p14:tracePt t="30111" x="701675" y="1355725"/>
          <p14:tracePt t="30120" x="701675" y="1347788"/>
          <p14:tracePt t="30127" x="701675" y="1339850"/>
          <p14:tracePt t="30141" x="701675" y="1331913"/>
          <p14:tracePt t="30174" x="701675" y="1323975"/>
          <p14:tracePt t="30358" x="701675" y="1347788"/>
          <p14:tracePt t="30366" x="701675" y="1363663"/>
          <p14:tracePt t="30374" x="701675" y="1387475"/>
          <p14:tracePt t="30382" x="701675" y="1403350"/>
          <p14:tracePt t="30391" x="709613" y="1419225"/>
          <p14:tracePt t="30396" x="717550" y="1443038"/>
          <p14:tracePt t="30405" x="717550" y="1458913"/>
          <p14:tracePt t="30412" x="725488" y="1474788"/>
          <p14:tracePt t="30420" x="733425" y="1490663"/>
          <p14:tracePt t="30428" x="733425" y="1506538"/>
          <p14:tracePt t="30436" x="741363" y="1522413"/>
          <p14:tracePt t="30444" x="749300" y="1530350"/>
          <p14:tracePt t="30450" x="757238" y="1547813"/>
          <p14:tracePt t="30458" x="757238" y="1563688"/>
          <p14:tracePt t="30466" x="765175" y="1579563"/>
          <p14:tracePt t="30475" x="773113" y="1595438"/>
          <p14:tracePt t="30481" x="773113" y="1611313"/>
          <p14:tracePt t="30490" x="781050" y="1619250"/>
          <p14:tracePt t="30495" x="788988" y="1635125"/>
          <p14:tracePt t="30505" x="796925" y="1643063"/>
          <p14:tracePt t="30512" x="804863" y="1658938"/>
          <p14:tracePt t="30520" x="812800" y="1682750"/>
          <p14:tracePt t="30528" x="812800" y="1698625"/>
          <p14:tracePt t="30540" x="820738" y="1698625"/>
          <p14:tracePt t="30543" x="828675" y="1714500"/>
          <p14:tracePt t="30550" x="836613" y="1738313"/>
          <p14:tracePt t="30557" x="860425" y="1762125"/>
          <p14:tracePt t="30566" x="876300" y="1785938"/>
          <p14:tracePt t="30574" x="892175" y="1809750"/>
          <p14:tracePt t="30582" x="908050" y="1825625"/>
          <p14:tracePt t="30590" x="933450" y="1849438"/>
          <p14:tracePt t="30597" x="949325" y="1865313"/>
          <p14:tracePt t="30605" x="965200" y="1881188"/>
          <p14:tracePt t="30612" x="981075" y="1898650"/>
          <p14:tracePt t="30619" x="989013" y="1898650"/>
          <p14:tracePt t="30627" x="996950" y="1906588"/>
          <p14:tracePt t="30635" x="1004888" y="1906588"/>
          <p14:tracePt t="30643" x="1004888" y="1914525"/>
          <p14:tracePt t="30651" x="1004888" y="1922463"/>
          <p14:tracePt t="30657" x="1012825" y="1922463"/>
          <p14:tracePt t="30665" x="1020763" y="1930400"/>
          <p14:tracePt t="30681" x="1028700" y="1938338"/>
          <p14:tracePt t="30690" x="1028700" y="1946275"/>
          <p14:tracePt t="30698" x="1036638" y="1946275"/>
          <p14:tracePt t="30712" x="1036638" y="1954213"/>
          <p14:tracePt t="30720" x="1044575" y="1962150"/>
          <p14:tracePt t="30728" x="1052513" y="1970088"/>
          <p14:tracePt t="30736" x="1052513" y="1978025"/>
          <p14:tracePt t="30743" x="1060450" y="1978025"/>
          <p14:tracePt t="30749" x="1060450" y="1985963"/>
          <p14:tracePt t="30757" x="1068388" y="1993900"/>
          <p14:tracePt t="30765" x="1068388" y="2001838"/>
          <p14:tracePt t="30773" x="1076325" y="2001838"/>
          <p14:tracePt t="30782" x="1076325" y="2017713"/>
          <p14:tracePt t="30790" x="1084263" y="2017713"/>
          <p14:tracePt t="30798" x="1084263" y="2025650"/>
          <p14:tracePt t="30804" x="1092200" y="2041525"/>
          <p14:tracePt t="30820" x="1100138" y="2057400"/>
          <p14:tracePt t="30828" x="1108075" y="2065338"/>
          <p14:tracePt t="30837" x="1116013" y="2081213"/>
          <p14:tracePt t="30844" x="1123950" y="2097088"/>
          <p14:tracePt t="30853" x="1131888" y="2120900"/>
          <p14:tracePt t="30858" x="1139825" y="2128838"/>
          <p14:tracePt t="30866" x="1139825" y="2144713"/>
          <p14:tracePt t="30875" x="1147763" y="2152650"/>
          <p14:tracePt t="30886" x="1155700" y="2160588"/>
          <p14:tracePt t="30891" x="1155700" y="2168525"/>
          <p14:tracePt t="30905" x="1155700" y="2176463"/>
          <p14:tracePt t="30911" x="1163638" y="2176463"/>
          <p14:tracePt t="30920" x="1163638" y="2184400"/>
          <p14:tracePt t="30936" x="1163638" y="2192338"/>
          <p14:tracePt t="31052" x="1179513" y="2200275"/>
          <p14:tracePt t="31059" x="1179513" y="2208213"/>
          <p14:tracePt t="31066" x="1195388" y="2233613"/>
          <p14:tracePt t="31082" x="1211263" y="2241550"/>
          <p14:tracePt t="31090" x="1219200" y="2249488"/>
          <p14:tracePt t="31098" x="1235075" y="2265363"/>
          <p14:tracePt t="31108" x="1250950" y="2273300"/>
          <p14:tracePt t="31113" x="1250950" y="2281238"/>
          <p14:tracePt t="31119" x="1266825" y="2281238"/>
          <p14:tracePt t="31127" x="1274763" y="2289175"/>
          <p14:tracePt t="31136" x="1284288" y="2289175"/>
          <p14:tracePt t="31144" x="1284288" y="2297113"/>
          <p14:tracePt t="31153" x="1292225" y="2297113"/>
          <p14:tracePt t="31236" x="1300163" y="2305050"/>
          <p14:tracePt t="31244" x="1323975" y="2312988"/>
          <p14:tracePt t="31253" x="1363663" y="2328863"/>
          <p14:tracePt t="31260" x="1387475" y="2344738"/>
          <p14:tracePt t="31266" x="1435100" y="2352675"/>
          <p14:tracePt t="31274" x="1458913" y="2368550"/>
          <p14:tracePt t="31281" x="1506538" y="2384425"/>
          <p14:tracePt t="31291" x="1570038" y="2408238"/>
          <p14:tracePt t="31297" x="1585913" y="2416175"/>
          <p14:tracePt t="31307" x="1633538" y="2432050"/>
          <p14:tracePt t="31311" x="1706563" y="2455863"/>
          <p14:tracePt t="31319" x="1722438" y="2463800"/>
          <p14:tracePt t="31327" x="1778000" y="2471738"/>
          <p14:tracePt t="31335" x="1809750" y="2479675"/>
          <p14:tracePt t="31343" x="1833563" y="2487613"/>
          <p14:tracePt t="31353" x="1857375" y="2495550"/>
          <p14:tracePt t="31359" x="1897063" y="2503488"/>
          <p14:tracePt t="31365" x="1936750" y="2511425"/>
          <p14:tracePt t="31374" x="1952625" y="2511425"/>
          <p14:tracePt t="31381" x="1992313" y="2519363"/>
          <p14:tracePt t="31390" x="2025650" y="2527300"/>
          <p14:tracePt t="31397" x="2057400" y="2535238"/>
          <p14:tracePt t="31406" x="2089150" y="2543175"/>
          <p14:tracePt t="31411" x="2120900" y="2551113"/>
          <p14:tracePt t="31420" x="2152650" y="2551113"/>
          <p14:tracePt t="31428" x="2200275" y="2559050"/>
          <p14:tracePt t="31438" x="2239963" y="2559050"/>
          <p14:tracePt t="31444" x="2279650" y="2566988"/>
          <p14:tracePt t="31454" x="2319338" y="2576513"/>
          <p14:tracePt t="31460" x="2343150" y="2576513"/>
          <p14:tracePt t="31468" x="2366963" y="2584450"/>
          <p14:tracePt t="31475" x="2392363" y="2584450"/>
          <p14:tracePt t="31482" x="2408238" y="2584450"/>
          <p14:tracePt t="31490" x="2424113" y="2584450"/>
          <p14:tracePt t="31498" x="2439988" y="2584450"/>
          <p14:tracePt t="31506" x="2447925" y="2584450"/>
          <p14:tracePt t="31513" x="2455863" y="2584450"/>
          <p14:tracePt t="31528" x="2463800" y="2584450"/>
          <p14:tracePt t="31544" x="2479675" y="2584450"/>
          <p14:tracePt t="31555" x="2487613" y="2584450"/>
          <p14:tracePt t="31560" x="2495550" y="2584450"/>
          <p14:tracePt t="31565" x="2511425" y="2584450"/>
          <p14:tracePt t="31574" x="2527300" y="2584450"/>
          <p14:tracePt t="31582" x="2543175" y="2592388"/>
          <p14:tracePt t="31598" x="2566988" y="2592388"/>
          <p14:tracePt t="31606" x="2598738" y="2600325"/>
          <p14:tracePt t="31613" x="2630488" y="2608263"/>
          <p14:tracePt t="31620" x="2654300" y="2608263"/>
          <p14:tracePt t="31627" x="2670175" y="2616200"/>
          <p14:tracePt t="31636" x="2686050" y="2624138"/>
          <p14:tracePt t="31643" x="2701925" y="2624138"/>
          <p14:tracePt t="31651" x="2717800" y="2624138"/>
          <p14:tracePt t="31659" x="2725738" y="2624138"/>
          <p14:tracePt t="31667" x="2733675" y="2632075"/>
          <p14:tracePt t="31673" x="2741613" y="2632075"/>
          <p14:tracePt t="31696" x="2751138" y="2632075"/>
          <p14:tracePt t="31743" x="2759075" y="2632075"/>
          <p14:tracePt t="31759" x="2767013" y="2632075"/>
          <p14:tracePt t="31767" x="2774950" y="2632075"/>
          <p14:tracePt t="31781" x="2782888" y="2632075"/>
          <p14:tracePt t="31797" x="2790825" y="2632075"/>
          <p14:tracePt t="31814" x="2798763" y="2632075"/>
          <p14:tracePt t="31820" x="2806700" y="2632075"/>
          <p14:tracePt t="31837" x="2814638" y="2632075"/>
          <p14:tracePt t="31853" x="2822575" y="2632075"/>
          <p14:tracePt t="31870" x="2830513" y="2632075"/>
          <p14:tracePt t="31882" x="2838450" y="2632075"/>
          <p14:tracePt t="31890" x="2838450" y="2624138"/>
          <p14:tracePt t="32059" x="2830513" y="2624138"/>
          <p14:tracePt t="32068" x="2806700" y="2624138"/>
          <p14:tracePt t="32075" x="2774950" y="2624138"/>
          <p14:tracePt t="32081" x="2751138" y="2624138"/>
          <p14:tracePt t="32090" x="2717800" y="2624138"/>
          <p14:tracePt t="32097" x="2678113" y="2624138"/>
          <p14:tracePt t="32106" x="2646363" y="2624138"/>
          <p14:tracePt t="32113" x="2622550" y="2624138"/>
          <p14:tracePt t="32121" x="2590800" y="2624138"/>
          <p14:tracePt t="32127" x="2574925" y="2624138"/>
          <p14:tracePt t="32138" x="2543175" y="2616200"/>
          <p14:tracePt t="32144" x="2487613" y="2616200"/>
          <p14:tracePt t="32151" x="2439988" y="2616200"/>
          <p14:tracePt t="32159" x="2400300" y="2616200"/>
          <p14:tracePt t="32167" x="2366963" y="2616200"/>
          <p14:tracePt t="32175" x="2343150" y="2616200"/>
          <p14:tracePt t="32181" x="2311400" y="2616200"/>
          <p14:tracePt t="32190" x="2279650" y="2616200"/>
          <p14:tracePt t="32198" x="2263775" y="2616200"/>
          <p14:tracePt t="32205" x="2239963" y="2616200"/>
          <p14:tracePt t="32214" x="2224088" y="2616200"/>
          <p14:tracePt t="32223" x="2208213" y="2616200"/>
          <p14:tracePt t="32379" x="2224088" y="2616200"/>
          <p14:tracePt t="32384" x="2239963" y="2616200"/>
          <p14:tracePt t="32392" x="2263775" y="2616200"/>
          <p14:tracePt t="32398" x="2287588" y="2616200"/>
          <p14:tracePt t="32406" x="2327275" y="2616200"/>
          <p14:tracePt t="32414" x="2343150" y="2616200"/>
          <p14:tracePt t="32422" x="2374900" y="2616200"/>
          <p14:tracePt t="32429" x="2400300" y="2616200"/>
          <p14:tracePt t="32438" x="2439988" y="2616200"/>
          <p14:tracePt t="32443" x="2447925" y="2616200"/>
          <p14:tracePt t="32451" x="2471738" y="2616200"/>
          <p14:tracePt t="32460" x="2495550" y="2616200"/>
          <p14:tracePt t="32467" x="2511425" y="2616200"/>
          <p14:tracePt t="32476" x="2527300" y="2616200"/>
          <p14:tracePt t="32483" x="2535238" y="2616200"/>
          <p14:tracePt t="32592" x="2535238" y="2624138"/>
          <p14:tracePt t="32598" x="2527300" y="2632075"/>
          <p14:tracePt t="32606" x="2519363" y="2647950"/>
          <p14:tracePt t="32614" x="2495550" y="2671763"/>
          <p14:tracePt t="32622" x="2479675" y="2687638"/>
          <p14:tracePt t="32630" x="2455863" y="2711450"/>
          <p14:tracePt t="32639" x="2424113" y="2735263"/>
          <p14:tracePt t="32646" x="2408238" y="2751138"/>
          <p14:tracePt t="32652" x="2392363" y="2767013"/>
          <p14:tracePt t="32660" x="2374900" y="2782888"/>
          <p14:tracePt t="32668" x="2359025" y="2806700"/>
          <p14:tracePt t="32676" x="2351088" y="2822575"/>
          <p14:tracePt t="32691" x="2343150" y="2838450"/>
          <p14:tracePt t="32699" x="2335213" y="2846388"/>
          <p14:tracePt t="32705" x="2335213" y="2854325"/>
          <p14:tracePt t="32713" x="2327275" y="2854325"/>
          <p14:tracePt t="32721" x="2327275" y="2862263"/>
          <p14:tracePt t="32838" x="2327275" y="2846388"/>
          <p14:tracePt t="32846" x="2319338" y="2822575"/>
          <p14:tracePt t="32854" x="2303463" y="2790825"/>
          <p14:tracePt t="32860" x="2295525" y="2790825"/>
          <p14:tracePt t="32868" x="2279650" y="2759075"/>
          <p14:tracePt t="32877" x="2271713" y="2735263"/>
          <p14:tracePt t="32888" x="2247900" y="2719388"/>
          <p14:tracePt t="32892" x="2232025" y="2687638"/>
          <p14:tracePt t="32899" x="2200275" y="2663825"/>
          <p14:tracePt t="32906" x="2184400" y="2647950"/>
          <p14:tracePt t="32913" x="2160588" y="2640013"/>
          <p14:tracePt t="32922" x="2144713" y="2624138"/>
          <p14:tracePt t="32929" x="2120900" y="2616200"/>
          <p14:tracePt t="32937" x="2097088" y="2616200"/>
          <p14:tracePt t="32945" x="2081213" y="2608263"/>
          <p14:tracePt t="32951" x="2057400" y="2600325"/>
          <p14:tracePt t="32959" x="2033588" y="2600325"/>
          <p14:tracePt t="32967" x="2008188" y="2592388"/>
          <p14:tracePt t="32975" x="1976438" y="2592388"/>
          <p14:tracePt t="32983" x="1928813" y="2592388"/>
          <p14:tracePt t="32992" x="1905000" y="2592388"/>
          <p14:tracePt t="32999" x="1865313" y="2592388"/>
          <p14:tracePt t="33005" x="1825625" y="2592388"/>
          <p14:tracePt t="33013" x="1778000" y="2592388"/>
          <p14:tracePt t="33022" x="1738313" y="2592388"/>
          <p14:tracePt t="33029" x="1690688" y="2592388"/>
          <p14:tracePt t="33039" x="1641475" y="2592388"/>
          <p14:tracePt t="33046" x="1601788" y="2592388"/>
          <p14:tracePt t="33055" x="1562100" y="2592388"/>
          <p14:tracePt t="33060" x="1530350" y="2592388"/>
          <p14:tracePt t="33068" x="1506538" y="2592388"/>
          <p14:tracePt t="33077" x="1498600" y="2592388"/>
          <p14:tracePt t="33084" x="1482725" y="2592388"/>
          <p14:tracePt t="33238" x="1490663" y="2600325"/>
          <p14:tracePt t="33246" x="1554163" y="2608263"/>
          <p14:tracePt t="33255" x="1690688" y="2624138"/>
          <p14:tracePt t="33262" x="1785938" y="2632075"/>
          <p14:tracePt t="33268" x="2033588" y="2671763"/>
          <p14:tracePt t="33277" x="2295525" y="2695575"/>
          <p14:tracePt t="33284" x="2543175" y="2719388"/>
          <p14:tracePt t="33293" x="2790825" y="2751138"/>
          <p14:tracePt t="33300" x="3149600" y="2774950"/>
          <p14:tracePt t="33308" x="3260725" y="2782888"/>
          <p14:tracePt t="33314" x="3387725" y="2782888"/>
          <p14:tracePt t="33323" x="3459163" y="2790825"/>
          <p14:tracePt t="33329" x="3467100" y="2790825"/>
          <p14:tracePt t="33362" x="3435350" y="2790825"/>
          <p14:tracePt t="33368" x="3348038" y="2782888"/>
          <p14:tracePt t="33376" x="3260725" y="2774950"/>
          <p14:tracePt t="33383" x="3044825" y="2743200"/>
          <p14:tracePt t="33392" x="2798763" y="2703513"/>
          <p14:tracePt t="33399" x="2543175" y="2663825"/>
          <p14:tracePt t="33408" x="2295525" y="2640013"/>
          <p14:tracePt t="33413" x="1920875" y="2592388"/>
          <p14:tracePt t="33421" x="1722438" y="2584450"/>
          <p14:tracePt t="33429" x="1347788" y="2566988"/>
          <p14:tracePt t="33437" x="1108075" y="2551113"/>
          <p14:tracePt t="33445" x="820738" y="2527300"/>
          <p14:tracePt t="33455" x="582613" y="2527300"/>
          <p14:tracePt t="33462" x="358775" y="2511425"/>
          <p14:tracePt t="33468" x="95250" y="2495550"/>
          <p14:tracePt t="33584" x="103188" y="2463800"/>
          <p14:tracePt t="33592" x="223838" y="2463800"/>
          <p14:tracePt t="33600" x="295275" y="2471738"/>
          <p14:tracePt t="33608" x="493713" y="2495550"/>
          <p14:tracePt t="33614" x="590550" y="2503488"/>
          <p14:tracePt t="33622" x="725488" y="2535238"/>
          <p14:tracePt t="33630" x="804863" y="2543175"/>
          <p14:tracePt t="33638" x="852488" y="2551113"/>
          <p14:tracePt t="33646" x="876300" y="2551113"/>
          <p14:tracePt t="33655" x="884238" y="2551113"/>
          <p14:tracePt t="33684" x="884238" y="2559050"/>
          <p14:tracePt t="33692" x="884238" y="2566988"/>
          <p14:tracePt t="33700" x="860425" y="2566988"/>
          <p14:tracePt t="33708" x="836613" y="2576513"/>
          <p14:tracePt t="33716" x="804863" y="2584450"/>
          <p14:tracePt t="33722" x="773113" y="2592388"/>
          <p14:tracePt t="33730" x="749300" y="2592388"/>
          <p14:tracePt t="33740" x="725488" y="2600325"/>
          <p14:tracePt t="33746" x="709613" y="2600325"/>
          <p14:tracePt t="33755" x="701675" y="2600325"/>
          <p14:tracePt t="33816" x="725488" y="2600325"/>
          <p14:tracePt t="33822" x="788988" y="2600325"/>
          <p14:tracePt t="33830" x="852488" y="2600325"/>
          <p14:tracePt t="33839" x="957263" y="2600325"/>
          <p14:tracePt t="33846" x="1123950" y="2608263"/>
          <p14:tracePt t="33856" x="1371600" y="2632075"/>
          <p14:tracePt t="33862" x="1609725" y="2647950"/>
          <p14:tracePt t="33870" x="1833563" y="2671763"/>
          <p14:tracePt t="33888" x="2255838" y="2727325"/>
          <p14:tracePt t="33892" x="2335213" y="2735263"/>
          <p14:tracePt t="33900" x="2408238" y="2759075"/>
          <p14:tracePt t="33930" x="2384425" y="2774950"/>
          <p14:tracePt t="33939" x="2303463" y="2790825"/>
          <p14:tracePt t="33946" x="2232025" y="2798763"/>
          <p14:tracePt t="33954" x="2008188" y="2806700"/>
          <p14:tracePt t="33962" x="1770063" y="2806700"/>
          <p14:tracePt t="33971" x="1554163" y="2806700"/>
          <p14:tracePt t="33976" x="1316038" y="2806700"/>
          <p14:tracePt t="33983" x="1076325" y="2806700"/>
          <p14:tracePt t="33992" x="941388" y="2806700"/>
          <p14:tracePt t="34000" x="804863" y="2806700"/>
          <p14:tracePt t="34007" x="741363" y="2806700"/>
          <p14:tracePt t="34016" x="725488" y="2806700"/>
          <p14:tracePt t="34046" x="741363" y="2806700"/>
          <p14:tracePt t="34055" x="804863" y="2806700"/>
          <p14:tracePt t="34062" x="892175" y="2806700"/>
          <p14:tracePt t="34070" x="1100138" y="2806700"/>
          <p14:tracePt t="34076" x="1284288" y="2814638"/>
          <p14:tracePt t="34083" x="1506538" y="2838450"/>
          <p14:tracePt t="34092" x="1754188" y="2862263"/>
          <p14:tracePt t="34099" x="1857375" y="2870200"/>
          <p14:tracePt t="34108" x="2057400" y="2901950"/>
          <p14:tracePt t="34115" x="2144713" y="2919413"/>
          <p14:tracePt t="34125" x="2200275" y="2935288"/>
          <p14:tracePt t="34131" x="2208213" y="2935288"/>
          <p14:tracePt t="34145" x="2208213" y="2943225"/>
          <p14:tracePt t="34153" x="2184400" y="2951163"/>
          <p14:tracePt t="34161" x="2160588" y="2967038"/>
          <p14:tracePt t="34169" x="2089150" y="2982913"/>
          <p14:tracePt t="34177" x="1992313" y="3022600"/>
          <p14:tracePt t="34186" x="1912938" y="3046413"/>
          <p14:tracePt t="34194" x="1873250" y="3062288"/>
          <p14:tracePt t="34199" x="1833563" y="3086100"/>
          <p14:tracePt t="34209" x="1825625" y="3101975"/>
          <p14:tracePt t="34215" x="1825625" y="3117850"/>
          <p14:tracePt t="34225" x="1825625" y="3133725"/>
          <p14:tracePt t="34231" x="1825625" y="3149600"/>
          <p14:tracePt t="34239" x="1841500" y="3181350"/>
          <p14:tracePt t="34245" x="1889125" y="3221038"/>
          <p14:tracePt t="34253" x="1968500" y="3262313"/>
          <p14:tracePt t="34261" x="2057400" y="3309938"/>
          <p14:tracePt t="34269" x="2152650" y="3349625"/>
          <p14:tracePt t="34277" x="2327275" y="3429000"/>
          <p14:tracePt t="34286" x="2447925" y="3476625"/>
          <p14:tracePt t="34292" x="2670175" y="3556000"/>
          <p14:tracePt t="34299" x="2790825" y="3605213"/>
          <p14:tracePt t="34310" x="2925763" y="3668713"/>
          <p14:tracePt t="34315" x="3044825" y="3724275"/>
          <p14:tracePt t="34324" x="3133725" y="3771900"/>
          <p14:tracePt t="34331" x="3228975" y="3835400"/>
          <p14:tracePt t="34337" x="3260725" y="3883025"/>
          <p14:tracePt t="34345" x="3276600" y="3922713"/>
          <p14:tracePt t="34353" x="3292475" y="3971925"/>
          <p14:tracePt t="34361" x="3300413" y="4051300"/>
          <p14:tracePt t="34369" x="3300413" y="4106863"/>
          <p14:tracePt t="34377" x="3300413" y="4202113"/>
          <p14:tracePt t="34385" x="3300413" y="4273550"/>
          <p14:tracePt t="34392" x="3300413" y="4354513"/>
          <p14:tracePt t="34399" x="3300413" y="4433888"/>
          <p14:tracePt t="34407" x="3332163" y="4505325"/>
          <p14:tracePt t="34415" x="3348038" y="4545013"/>
          <p14:tracePt t="34424" x="3363913" y="4584700"/>
          <p14:tracePt t="34431" x="3379788" y="4608513"/>
          <p14:tracePt t="34439" x="3395663" y="4633913"/>
          <p14:tracePt t="34445" x="3403600" y="4641850"/>
          <p14:tracePt t="34454" x="3403600" y="4649788"/>
          <p14:tracePt t="34670" x="3419475" y="4665663"/>
          <p14:tracePt t="34678" x="3435350" y="4697413"/>
          <p14:tracePt t="34686" x="3451225" y="4745038"/>
          <p14:tracePt t="34694" x="3476625" y="4792663"/>
          <p14:tracePt t="34702" x="3500438" y="4816475"/>
          <p14:tracePt t="34708" x="3516313" y="4856163"/>
          <p14:tracePt t="34715" x="3524250" y="4864100"/>
          <p14:tracePt t="34723" x="3532188" y="4879975"/>
          <p14:tracePt t="34799" x="3532188" y="4887913"/>
          <p14:tracePt t="37235" x="3556000" y="4887913"/>
          <p14:tracePt t="37242" x="3603625" y="4872038"/>
          <p14:tracePt t="37250" x="3859213" y="4800600"/>
          <p14:tracePt t="37259" x="3970338" y="4760913"/>
          <p14:tracePt t="37266" x="4200525" y="4713288"/>
          <p14:tracePt t="37276" x="4456113" y="4673600"/>
          <p14:tracePt t="37280" x="4640263" y="4633913"/>
          <p14:tracePt t="37289" x="4751388" y="4624388"/>
          <p14:tracePt t="37296" x="4967288" y="4600575"/>
          <p14:tracePt t="37304" x="5038725" y="4592638"/>
          <p14:tracePt t="37313" x="5221288" y="4568825"/>
          <p14:tracePt t="37319" x="5334000" y="4560888"/>
          <p14:tracePt t="37326" x="5429250" y="4552950"/>
          <p14:tracePt t="37334" x="5540375" y="4545013"/>
          <p14:tracePt t="37343" x="5619750" y="4537075"/>
          <p14:tracePt t="37350" x="5667375" y="4529138"/>
          <p14:tracePt t="37359" x="5692775" y="4521200"/>
          <p14:tracePt t="37366" x="5724525" y="4513263"/>
          <p14:tracePt t="37372" x="5740400" y="4513263"/>
          <p14:tracePt t="37482" x="5748338" y="4513263"/>
          <p14:tracePt t="37488" x="5811838" y="4497388"/>
          <p14:tracePt t="37496" x="5883275" y="4481513"/>
          <p14:tracePt t="37504" x="5978525" y="4457700"/>
          <p14:tracePt t="37513" x="6130925" y="4425950"/>
          <p14:tracePt t="37520" x="6242050" y="4386263"/>
          <p14:tracePt t="37527" x="6321425" y="4362450"/>
          <p14:tracePt t="37533" x="6481763" y="4281488"/>
          <p14:tracePt t="37543" x="6584950" y="4241800"/>
          <p14:tracePt t="37549" x="6672263" y="4178300"/>
          <p14:tracePt t="37558" x="6751638" y="4122738"/>
          <p14:tracePt t="37565" x="6792913" y="4083050"/>
          <p14:tracePt t="37574" x="6824663" y="4051300"/>
          <p14:tracePt t="37581" x="6832600" y="4011613"/>
          <p14:tracePt t="37587" x="6840538" y="3995738"/>
          <p14:tracePt t="37595" x="6840538" y="3987800"/>
          <p14:tracePt t="37704" x="6848475" y="3987800"/>
          <p14:tracePt t="37720" x="6872288" y="3963988"/>
          <p14:tracePt t="37727" x="6888163" y="3938588"/>
          <p14:tracePt t="37736" x="6904038" y="3922713"/>
          <p14:tracePt t="37744" x="6919913" y="3898900"/>
          <p14:tracePt t="37749" x="6943725" y="3875088"/>
          <p14:tracePt t="37756" x="6959600" y="3843338"/>
          <p14:tracePt t="37764" x="6975475" y="3819525"/>
          <p14:tracePt t="37772" x="6991350" y="3803650"/>
          <p14:tracePt t="37781" x="6999288" y="3771900"/>
          <p14:tracePt t="37788" x="7015163" y="3748088"/>
          <p14:tracePt t="37795" x="7015163" y="3732213"/>
          <p14:tracePt t="37803" x="7023100" y="3724275"/>
          <p14:tracePt t="37898" x="7038975" y="3716338"/>
          <p14:tracePt t="37905" x="7070725" y="3692525"/>
          <p14:tracePt t="37912" x="7110413" y="3676650"/>
          <p14:tracePt t="37920" x="7126288" y="3668713"/>
          <p14:tracePt t="37928" x="7167563" y="3636963"/>
          <p14:tracePt t="37936" x="7183438" y="3629025"/>
          <p14:tracePt t="37945" x="7183438" y="3621088"/>
          <p14:tracePt t="37949" x="7191375" y="3605213"/>
          <p14:tracePt t="37958" x="7199313" y="3595688"/>
          <p14:tracePt t="37974" x="7199313" y="3587750"/>
          <p14:tracePt t="38082" x="7215188" y="3579813"/>
          <p14:tracePt t="38090" x="7223125" y="3571875"/>
          <p14:tracePt t="38096" x="7231063" y="3563938"/>
          <p14:tracePt t="38104" x="7239000" y="3556000"/>
          <p14:tracePt t="38113" x="7246938" y="3548063"/>
          <p14:tracePt t="38120" x="7246938" y="3540125"/>
          <p14:tracePt t="38136" x="7254875" y="3540125"/>
          <p14:tracePt t="38235" x="7254875" y="3548063"/>
          <p14:tracePt t="38243" x="7254875" y="3571875"/>
          <p14:tracePt t="38251" x="7262813" y="3605213"/>
          <p14:tracePt t="38257" x="7262813" y="3636963"/>
          <p14:tracePt t="38265" x="7262813" y="3668713"/>
          <p14:tracePt t="38273" x="7270750" y="3708400"/>
          <p14:tracePt t="38282" x="7278688" y="3748088"/>
          <p14:tracePt t="38289" x="7286625" y="3795713"/>
          <p14:tracePt t="38299" x="7294563" y="3851275"/>
          <p14:tracePt t="38303" x="7302500" y="3883025"/>
          <p14:tracePt t="38312" x="7310438" y="3938588"/>
          <p14:tracePt t="38319" x="7318375" y="4003675"/>
          <p14:tracePt t="38330" x="7318375" y="4075113"/>
          <p14:tracePt t="38335" x="7318375" y="4130675"/>
          <p14:tracePt t="38344" x="7318375" y="4162425"/>
          <p14:tracePt t="38352" x="7318375" y="4202113"/>
          <p14:tracePt t="38358" x="7294563" y="4233863"/>
          <p14:tracePt t="38365" x="7278688" y="4265613"/>
          <p14:tracePt t="38374" x="7254875" y="4291013"/>
          <p14:tracePt t="38382" x="7239000" y="4322763"/>
          <p14:tracePt t="38389" x="7207250" y="4354513"/>
          <p14:tracePt t="38397" x="7183438" y="4386263"/>
          <p14:tracePt t="38405" x="7159625" y="4418013"/>
          <p14:tracePt t="38412" x="7151688" y="44180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16430199-8F84-4E7A-A501-C89952B0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20" y="3470138"/>
            <a:ext cx="4340131" cy="313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AB6BC-C57F-AD45-B956-1EF29B9D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48467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Ar cena"/>
              </a:rPr>
              <a:t>Low-Threshold Sapphire Detector with No </a:t>
            </a:r>
            <a:r>
              <a:rPr lang="en-US" sz="2200" b="1" dirty="0" err="1">
                <a:latin typeface="Ar cena"/>
              </a:rPr>
              <a:t>Lindhard</a:t>
            </a:r>
            <a:r>
              <a:rPr lang="en-US" sz="2200" b="1" dirty="0">
                <a:latin typeface="Ar cena"/>
              </a:rPr>
              <a:t> Suppression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26905FB-6F3D-47C4-9FD1-320A414D8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6"/>
          <a:stretch/>
        </p:blipFill>
        <p:spPr>
          <a:xfrm>
            <a:off x="3306623" y="582806"/>
            <a:ext cx="2782901" cy="18976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5CA213-01EA-4BFB-A27A-7D794AB4808A}"/>
              </a:ext>
            </a:extLst>
          </p:cNvPr>
          <p:cNvSpPr txBox="1"/>
          <p:nvPr/>
        </p:nvSpPr>
        <p:spPr>
          <a:xfrm>
            <a:off x="-1" y="6243647"/>
            <a:ext cx="4251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~5 times better (A+B+C+D) resolution than Si detector with same mask (~120eV in Si HV at 0V)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0CD1E9-6144-441D-A618-ABEDB84A92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97343" y="2455678"/>
            <a:ext cx="2149740" cy="1342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C550E0-084A-406F-9AD8-D8062EBAC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378" y="551896"/>
            <a:ext cx="3139443" cy="2535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D5BAE-1BF2-42F4-ABB4-F7150701B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2" y="3754136"/>
            <a:ext cx="3129375" cy="25673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7501E8-B341-44CC-AA13-1152F970A2D6}"/>
              </a:ext>
            </a:extLst>
          </p:cNvPr>
          <p:cNvSpPr txBox="1"/>
          <p:nvPr/>
        </p:nvSpPr>
        <p:spPr>
          <a:xfrm>
            <a:off x="5837377" y="2915076"/>
            <a:ext cx="3139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Calibrated based on 13.9KeV line. </a:t>
            </a:r>
          </a:p>
        </p:txBody>
      </p:sp>
      <p:pic>
        <p:nvPicPr>
          <p:cNvPr id="10" name="Picture 9" descr="A picture containing indoor, piece, loudspeaker, case&#10;&#10;Description automatically generated">
            <a:extLst>
              <a:ext uri="{FF2B5EF4-FFF2-40B4-BE49-F238E27FC236}">
                <a16:creationId xmlns:a16="http://schemas.microsoft.com/office/drawing/2014/main" id="{5BE65486-4A76-4F0C-9ABD-744F1C816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6" y="531901"/>
            <a:ext cx="3271038" cy="2663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549480-5029-4536-B79A-22E0CA90C577}"/>
              </a:ext>
            </a:extLst>
          </p:cNvPr>
          <p:cNvSpPr txBox="1"/>
          <p:nvPr/>
        </p:nvSpPr>
        <p:spPr>
          <a:xfrm>
            <a:off x="31108" y="3191238"/>
            <a:ext cx="335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~100 gm 3”x 4mm sapphire detector shown</a:t>
            </a:r>
          </a:p>
          <a:p>
            <a:r>
              <a:rPr lang="en-US" sz="1400" dirty="0"/>
              <a:t>~200 gm 3”x1cm sapphire detector tested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3D52F-411F-42D1-8742-37E2926A6378}"/>
              </a:ext>
            </a:extLst>
          </p:cNvPr>
          <p:cNvSpPr txBox="1"/>
          <p:nvPr/>
        </p:nvSpPr>
        <p:spPr>
          <a:xfrm>
            <a:off x="2964395" y="5500872"/>
            <a:ext cx="182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TES sensors will be optimized for the faster timing </a:t>
            </a:r>
          </a:p>
        </p:txBody>
      </p:sp>
      <p:pic>
        <p:nvPicPr>
          <p:cNvPr id="13" name="Picture 12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335F45B5-7223-441A-BCE8-4FC0FB7D50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0" y="3889580"/>
            <a:ext cx="1992615" cy="15763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DEE01E-5B5B-4436-9B92-22BCC6C26E2B}"/>
              </a:ext>
            </a:extLst>
          </p:cNvPr>
          <p:cNvSpPr txBox="1"/>
          <p:nvPr/>
        </p:nvSpPr>
        <p:spPr>
          <a:xfrm>
            <a:off x="6263358" y="4514568"/>
            <a:ext cx="2713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ym typeface="Symbol" panose="05050102010706020507" pitchFamily="18" charset="2"/>
              </a:rPr>
              <a:t>Calibration: Internal </a:t>
            </a:r>
            <a:r>
              <a:rPr lang="en-US" sz="1400" baseline="30000" dirty="0">
                <a:sym typeface="Symbol" panose="05050102010706020507" pitchFamily="18" charset="2"/>
              </a:rPr>
              <a:t>55</a:t>
            </a:r>
            <a:r>
              <a:rPr lang="en-US" sz="1400" dirty="0">
                <a:sym typeface="Symbol" panose="05050102010706020507" pitchFamily="18" charset="2"/>
              </a:rPr>
              <a:t>Fe, </a:t>
            </a:r>
            <a:r>
              <a:rPr lang="en-US" sz="1400" baseline="30000" dirty="0">
                <a:sym typeface="Symbol" panose="05050102010706020507" pitchFamily="18" charset="2"/>
              </a:rPr>
              <a:t>241</a:t>
            </a:r>
            <a:r>
              <a:rPr lang="en-US" sz="1400" dirty="0">
                <a:sym typeface="Symbol" panose="05050102010706020507" pitchFamily="18" charset="2"/>
              </a:rPr>
              <a:t>Am and external </a:t>
            </a:r>
            <a:r>
              <a:rPr lang="en-US" sz="1400" baseline="30000" dirty="0">
                <a:sym typeface="Symbol" panose="05050102010706020507" pitchFamily="18" charset="2"/>
              </a:rPr>
              <a:t>57</a:t>
            </a:r>
            <a:r>
              <a:rPr lang="en-US" sz="1400" dirty="0">
                <a:sym typeface="Symbol" panose="05050102010706020507" pitchFamily="18" charset="2"/>
              </a:rPr>
              <a:t>Co, </a:t>
            </a:r>
            <a:r>
              <a:rPr lang="en-US" sz="1400" baseline="30000" dirty="0">
                <a:sym typeface="Symbol" panose="05050102010706020507" pitchFamily="18" charset="2"/>
              </a:rPr>
              <a:t>252</a:t>
            </a:r>
            <a:r>
              <a:rPr lang="en-US" sz="1400" dirty="0">
                <a:sym typeface="Symbol" panose="05050102010706020507" pitchFamily="18" charset="2"/>
              </a:rPr>
              <a:t>Cf, </a:t>
            </a:r>
            <a:r>
              <a:rPr lang="en-US" sz="1400" dirty="0" err="1">
                <a:sym typeface="Symbol" panose="05050102010706020507" pitchFamily="18" charset="2"/>
              </a:rPr>
              <a:t>AmBe</a:t>
            </a:r>
            <a:r>
              <a:rPr lang="en-US" sz="1400" dirty="0"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E6B2A-0C3D-500A-3A04-2E8F128ABD7D}"/>
              </a:ext>
            </a:extLst>
          </p:cNvPr>
          <p:cNvSpPr txBox="1"/>
          <p:nvPr/>
        </p:nvSpPr>
        <p:spPr>
          <a:xfrm>
            <a:off x="4086860" y="6550223"/>
            <a:ext cx="505714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https://linkinghub.elsevier.com/retrieve/pii/S0168900222009263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35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0"/>
    </mc:Choice>
    <mc:Fallback xmlns="">
      <p:transition spd="slow" advTm="25760"/>
    </mc:Fallback>
  </mc:AlternateContent>
  <p:extLst>
    <p:ext uri="{3A86A75C-4F4B-4683-9AE1-C65F6400EC91}">
      <p14:laserTraceLst xmlns:p14="http://schemas.microsoft.com/office/powerpoint/2010/main">
        <p14:tracePtLst>
          <p14:tracePt t="2086" x="6083300" y="5414963"/>
          <p14:tracePt t="2092" x="5978525" y="5262563"/>
          <p14:tracePt t="2100" x="5915025" y="5151438"/>
          <p14:tracePt t="2109" x="5756275" y="4895850"/>
          <p14:tracePt t="2116" x="5627688" y="4705350"/>
          <p14:tracePt t="2126" x="5556250" y="4592638"/>
          <p14:tracePt t="2132" x="5500688" y="4505325"/>
          <p14:tracePt t="2138" x="5453063" y="4457700"/>
          <p14:tracePt t="2147" x="5421313" y="4410075"/>
          <p14:tracePt t="2154" x="5405438" y="4378325"/>
          <p14:tracePt t="2163" x="5389563" y="4362450"/>
          <p14:tracePt t="2170" x="5389563" y="4354513"/>
          <p14:tracePt t="2208" x="5381625" y="4354513"/>
          <p14:tracePt t="2215" x="5373688" y="4354513"/>
          <p14:tracePt t="2223" x="5357813" y="4362450"/>
          <p14:tracePt t="2231" x="5341938" y="4370388"/>
          <p14:tracePt t="2239" x="5326063" y="4378325"/>
          <p14:tracePt t="2246" x="5318125" y="4386263"/>
          <p14:tracePt t="2253" x="5318125" y="4394200"/>
          <p14:tracePt t="2262" x="5310188" y="4402138"/>
          <p14:tracePt t="2270" x="5300663" y="4418013"/>
          <p14:tracePt t="2279" x="5284788" y="4418013"/>
          <p14:tracePt t="2286" x="5268913" y="4425950"/>
          <p14:tracePt t="2294" x="5260975" y="4433888"/>
          <p14:tracePt t="2300" x="5229225" y="4433888"/>
          <p14:tracePt t="2310" x="5197475" y="4433888"/>
          <p14:tracePt t="2316" x="5173663" y="4433888"/>
          <p14:tracePt t="2327" x="5157788" y="4418013"/>
          <p14:tracePt t="2333" x="5133975" y="4394200"/>
          <p14:tracePt t="2340" x="5086350" y="4346575"/>
          <p14:tracePt t="2348" x="5062538" y="4314825"/>
          <p14:tracePt t="2354" x="4975225" y="4225925"/>
          <p14:tracePt t="2363" x="4918075" y="4162425"/>
          <p14:tracePt t="2370" x="4751388" y="3971925"/>
          <p14:tracePt t="2378" x="4543425" y="3763963"/>
          <p14:tracePt t="2386" x="4249738" y="3468688"/>
          <p14:tracePt t="2394" x="4017963" y="3236913"/>
          <p14:tracePt t="2400" x="3825875" y="3054350"/>
          <p14:tracePt t="2409" x="3643313" y="2862263"/>
          <p14:tracePt t="2416" x="3451225" y="2679700"/>
          <p14:tracePt t="2424" x="3300413" y="2511425"/>
          <p14:tracePt t="2432" x="3244850" y="2439988"/>
          <p14:tracePt t="2440" x="3141663" y="2328863"/>
          <p14:tracePt t="2447" x="3117850" y="2297113"/>
          <p14:tracePt t="2454" x="3060700" y="2192338"/>
          <p14:tracePt t="2463" x="3044825" y="2152650"/>
          <p14:tracePt t="2470" x="3028950" y="2120900"/>
          <p14:tracePt t="2479" x="3013075" y="2065338"/>
          <p14:tracePt t="2487" x="2989263" y="2001838"/>
          <p14:tracePt t="2494" x="2973388" y="1930400"/>
          <p14:tracePt t="2500" x="2965450" y="1906588"/>
          <p14:tracePt t="2510" x="2957513" y="1865313"/>
          <p14:tracePt t="2516" x="2941638" y="1833563"/>
          <p14:tracePt t="2524" x="2933700" y="1809750"/>
          <p14:tracePt t="2532" x="2917825" y="1785938"/>
          <p14:tracePt t="2541" x="2901950" y="1754188"/>
          <p14:tracePt t="2548" x="2862263" y="1714500"/>
          <p14:tracePt t="2554" x="2854325" y="1706563"/>
          <p14:tracePt t="2564" x="2830513" y="1690688"/>
          <p14:tracePt t="2570" x="2782888" y="1658938"/>
          <p14:tracePt t="2580" x="2733675" y="1643063"/>
          <p14:tracePt t="2586" x="2709863" y="1627188"/>
          <p14:tracePt t="2596" x="2670175" y="1611313"/>
          <p14:tracePt t="2602" x="2646363" y="1603375"/>
          <p14:tracePt t="2609" x="2622550" y="1603375"/>
          <p14:tracePt t="2616" x="2606675" y="1603375"/>
          <p14:tracePt t="2625" x="2559050" y="1595438"/>
          <p14:tracePt t="2632" x="2511425" y="1595438"/>
          <p14:tracePt t="2644" x="2479675" y="1595438"/>
          <p14:tracePt t="2649" x="2439988" y="1595438"/>
          <p14:tracePt t="2657" x="2374900" y="1595438"/>
          <p14:tracePt t="2662" x="2335213" y="1595438"/>
          <p14:tracePt t="2670" x="2311400" y="1595438"/>
          <p14:tracePt t="2678" x="2295525" y="1595438"/>
          <p14:tracePt t="2879" x="2311400" y="1595438"/>
          <p14:tracePt t="2886" x="2359025" y="1611313"/>
          <p14:tracePt t="2894" x="2408238" y="1635125"/>
          <p14:tracePt t="2903" x="2487613" y="1674813"/>
          <p14:tracePt t="2911" x="2503488" y="1690688"/>
          <p14:tracePt t="2916" x="2566988" y="1746250"/>
          <p14:tracePt t="2924" x="2630488" y="1825625"/>
          <p14:tracePt t="2931" x="2646363" y="1873250"/>
          <p14:tracePt t="2940" x="2693988" y="1962150"/>
          <p14:tracePt t="2948" x="2725738" y="2041525"/>
          <p14:tracePt t="2957" x="2751138" y="2097088"/>
          <p14:tracePt t="2965" x="2790825" y="2200275"/>
          <p14:tracePt t="2970" x="2830513" y="2312988"/>
          <p14:tracePt t="2979" x="2854325" y="2368550"/>
          <p14:tracePt t="2986" x="2894013" y="2455863"/>
          <p14:tracePt t="2994" x="2941638" y="2543175"/>
          <p14:tracePt t="3001" x="2965450" y="2608263"/>
          <p14:tracePt t="3008" x="3005138" y="2679700"/>
          <p14:tracePt t="3015" x="3036888" y="2743200"/>
          <p14:tracePt t="3024" x="3060700" y="2806700"/>
          <p14:tracePt t="3032" x="3084513" y="2846388"/>
          <p14:tracePt t="3039" x="3100388" y="2886075"/>
          <p14:tracePt t="3048" x="3109913" y="2901950"/>
          <p14:tracePt t="3058" x="3117850" y="2927350"/>
          <p14:tracePt t="3065" x="3125788" y="2943225"/>
          <p14:tracePt t="3070" x="3133725" y="2967038"/>
          <p14:tracePt t="3078" x="3141663" y="2998788"/>
          <p14:tracePt t="3087" x="3149600" y="3038475"/>
          <p14:tracePt t="3095" x="3149600" y="3062288"/>
          <p14:tracePt t="3102" x="3165475" y="3101975"/>
          <p14:tracePt t="3111" x="3173413" y="3141663"/>
          <p14:tracePt t="3118" x="3181350" y="3165475"/>
          <p14:tracePt t="3125" x="3189288" y="3213100"/>
          <p14:tracePt t="3132" x="3189288" y="3221038"/>
          <p14:tracePt t="3140" x="3197225" y="3278188"/>
          <p14:tracePt t="3148" x="3213100" y="3309938"/>
          <p14:tracePt t="3157" x="3213100" y="3333750"/>
          <p14:tracePt t="3165" x="3213100" y="3357563"/>
          <p14:tracePt t="3172" x="3221038" y="3381375"/>
          <p14:tracePt t="3178" x="3228975" y="3397250"/>
          <p14:tracePt t="3187" x="3228975" y="3421063"/>
          <p14:tracePt t="3195" x="3236913" y="3444875"/>
          <p14:tracePt t="3203" x="3236913" y="3468688"/>
          <p14:tracePt t="3211" x="3244850" y="3492500"/>
          <p14:tracePt t="3218" x="3268663" y="3532188"/>
          <p14:tracePt t="3224" x="3284538" y="3571875"/>
          <p14:tracePt t="3232" x="3308350" y="3605213"/>
          <p14:tracePt t="3240" x="3379788" y="3692525"/>
          <p14:tracePt t="3248" x="3403600" y="3724275"/>
          <p14:tracePt t="3256" x="3484563" y="3787775"/>
          <p14:tracePt t="3265" x="3556000" y="3835400"/>
          <p14:tracePt t="3270" x="3762375" y="3906838"/>
          <p14:tracePt t="3278" x="3938588" y="3914775"/>
          <p14:tracePt t="3286" x="4049713" y="3898900"/>
          <p14:tracePt t="3803" x="4017963" y="3922713"/>
          <p14:tracePt t="3811" x="3930650" y="3995738"/>
          <p14:tracePt t="3818" x="3833813" y="4067175"/>
          <p14:tracePt t="3828" x="3738563" y="4154488"/>
          <p14:tracePt t="3834" x="3690938" y="4170363"/>
          <p14:tracePt t="3841" x="3627438" y="4170363"/>
          <p14:tracePt t="3849" x="3563938" y="4178300"/>
          <p14:tracePt t="3857" x="3516313" y="4194175"/>
          <p14:tracePt t="3865" x="3484563" y="4210050"/>
          <p14:tracePt t="3872" x="3443288" y="4225925"/>
          <p14:tracePt t="3881" x="3435350" y="4233863"/>
          <p14:tracePt t="3885" x="3411538" y="4241800"/>
          <p14:tracePt t="3893" x="3403600" y="4241800"/>
          <p14:tracePt t="3918" x="3403600" y="4249738"/>
          <p14:tracePt t="3957" x="3395663" y="4249738"/>
          <p14:tracePt t="3965" x="3387725" y="4249738"/>
          <p14:tracePt t="3972" x="3355975" y="4241800"/>
          <p14:tracePt t="3980" x="3308350" y="4233863"/>
          <p14:tracePt t="3989" x="3284538" y="4225925"/>
          <p14:tracePt t="3997" x="3221038" y="4210050"/>
          <p14:tracePt t="4002" x="3149600" y="4194175"/>
          <p14:tracePt t="4012" x="3076575" y="4178300"/>
          <p14:tracePt t="4018" x="3005138" y="4162425"/>
          <p14:tracePt t="4029" x="2933700" y="4146550"/>
          <p14:tracePt t="4034" x="2886075" y="4130675"/>
          <p14:tracePt t="4040" x="2822575" y="4106863"/>
          <p14:tracePt t="4048" x="2774950" y="4083050"/>
          <p14:tracePt t="4057" x="2725738" y="4051300"/>
          <p14:tracePt t="4066" x="2654300" y="3995738"/>
          <p14:tracePt t="4074" x="2614613" y="3956050"/>
          <p14:tracePt t="4082" x="2559050" y="3898900"/>
          <p14:tracePt t="4087" x="2511425" y="3859213"/>
          <p14:tracePt t="4097" x="2439988" y="3787775"/>
          <p14:tracePt t="4102" x="2351088" y="3692525"/>
          <p14:tracePt t="4111" x="2271713" y="3613150"/>
          <p14:tracePt t="4118" x="2192338" y="3532188"/>
          <p14:tracePt t="4127" x="2120900" y="3452813"/>
          <p14:tracePt t="4135" x="2073275" y="3389313"/>
          <p14:tracePt t="4141" x="1976438" y="3270250"/>
          <p14:tracePt t="4150" x="1905000" y="3173413"/>
          <p14:tracePt t="4156" x="1865313" y="3117850"/>
          <p14:tracePt t="4167" x="1833563" y="3062288"/>
          <p14:tracePt t="4172" x="1809750" y="2974975"/>
          <p14:tracePt t="4181" x="1801813" y="2927350"/>
          <p14:tracePt t="4188" x="1793875" y="2909888"/>
          <p14:tracePt t="4194" x="1793875" y="2878138"/>
          <p14:tracePt t="4202" x="1793875" y="2862263"/>
          <p14:tracePt t="4211" x="1793875" y="2846388"/>
          <p14:tracePt t="4219" x="1809750" y="2830513"/>
          <p14:tracePt t="4235" x="1817688" y="2822575"/>
          <p14:tracePt t="4249" x="1825625" y="2814638"/>
          <p14:tracePt t="4256" x="1833563" y="2814638"/>
          <p14:tracePt t="4265" x="1841500" y="2814638"/>
          <p14:tracePt t="4282" x="1849438" y="2806700"/>
          <p14:tracePt t="4297" x="1857375" y="2806700"/>
          <p14:tracePt t="4304" x="1865313" y="2806700"/>
          <p14:tracePt t="4312" x="1881188" y="2806700"/>
          <p14:tracePt t="4318" x="1897063" y="2806700"/>
          <p14:tracePt t="4328" x="1905000" y="2806700"/>
          <p14:tracePt t="4334" x="1920875" y="2806700"/>
          <p14:tracePt t="4342" x="1936750" y="2806700"/>
          <p14:tracePt t="4349" x="1944688" y="2798763"/>
          <p14:tracePt t="4355" x="1952625" y="2798763"/>
          <p14:tracePt t="4481" x="1952625" y="2814638"/>
          <p14:tracePt t="4488" x="1960563" y="2854325"/>
          <p14:tracePt t="4496" x="1968500" y="2894013"/>
          <p14:tracePt t="4504" x="2000250" y="2998788"/>
          <p14:tracePt t="4511" x="2025650" y="3030538"/>
          <p14:tracePt t="4518" x="2097088" y="3125788"/>
          <p14:tracePt t="4526" x="2160588" y="3197225"/>
          <p14:tracePt t="4534" x="2232025" y="3252788"/>
          <p14:tracePt t="4542" x="2319338" y="3317875"/>
          <p14:tracePt t="4550" x="2366963" y="3349625"/>
          <p14:tracePt t="4556" x="2463800" y="3397250"/>
          <p14:tracePt t="4565" x="2535238" y="3421063"/>
          <p14:tracePt t="4572" x="2598738" y="3444875"/>
          <p14:tracePt t="4581" x="2654300" y="3460750"/>
          <p14:tracePt t="4588" x="2717800" y="3468688"/>
          <p14:tracePt t="4596" x="2759075" y="3476625"/>
          <p14:tracePt t="4605" x="2774950" y="3476625"/>
          <p14:tracePt t="4651" x="2774950" y="3452813"/>
          <p14:tracePt t="4659" x="2767013" y="3405188"/>
          <p14:tracePt t="4664" x="2717800" y="3294063"/>
          <p14:tracePt t="4672" x="2662238" y="3189288"/>
          <p14:tracePt t="4682" x="2606675" y="3101975"/>
          <p14:tracePt t="4688" x="2447925" y="2909888"/>
          <p14:tracePt t="4697" x="2303463" y="2767013"/>
          <p14:tracePt t="4705" x="2120900" y="2584450"/>
          <p14:tracePt t="4713" x="1873250" y="2360613"/>
          <p14:tracePt t="4718" x="1666875" y="2200275"/>
          <p14:tracePt t="4726" x="1450975" y="2049463"/>
          <p14:tracePt t="4734" x="1316038" y="1954213"/>
          <p14:tracePt t="4742" x="1171575" y="1881188"/>
          <p14:tracePt t="4750" x="1100138" y="1841500"/>
          <p14:tracePt t="4758" x="1084263" y="1833563"/>
          <p14:tracePt t="4789" x="1092200" y="1833563"/>
          <p14:tracePt t="4796" x="1171575" y="1865313"/>
          <p14:tracePt t="4805" x="1300163" y="1914525"/>
          <p14:tracePt t="4813" x="1562100" y="1985963"/>
          <p14:tracePt t="4818" x="1793875" y="2049463"/>
          <p14:tracePt t="4828" x="2120900" y="2120900"/>
          <p14:tracePt t="4835" x="2408238" y="2168525"/>
          <p14:tracePt t="4843" x="2838450" y="2241550"/>
          <p14:tracePt t="4851" x="3125788" y="2273300"/>
          <p14:tracePt t="4858" x="3371850" y="2297113"/>
          <p14:tracePt t="4866" x="3611563" y="2297113"/>
          <p14:tracePt t="4872" x="3714750" y="2297113"/>
          <p14:tracePt t="4880" x="3817938" y="2297113"/>
          <p14:tracePt t="4888" x="3833813" y="2297113"/>
          <p14:tracePt t="4898" x="3843338" y="2297113"/>
          <p14:tracePt t="4934" x="3794125" y="2297113"/>
          <p14:tracePt t="4942" x="3714750" y="2312988"/>
          <p14:tracePt t="4950" x="3635375" y="2336800"/>
          <p14:tracePt t="4958" x="3532188" y="2408238"/>
          <p14:tracePt t="4966" x="3476625" y="2455863"/>
          <p14:tracePt t="4974" x="3419475" y="2511425"/>
          <p14:tracePt t="4982" x="3379788" y="2592388"/>
          <p14:tracePt t="4988" x="3363913" y="2679700"/>
          <p14:tracePt t="4996" x="3355975" y="2743200"/>
          <p14:tracePt t="5004" x="3355975" y="2838450"/>
          <p14:tracePt t="5013" x="3355975" y="2894013"/>
          <p14:tracePt t="5020" x="3387725" y="2967038"/>
          <p14:tracePt t="5026" x="3427413" y="3030538"/>
          <p14:tracePt t="5034" x="3492500" y="3094038"/>
          <p14:tracePt t="5042" x="3532188" y="3125788"/>
          <p14:tracePt t="5051" x="3627438" y="3165475"/>
          <p14:tracePt t="5058" x="3714750" y="3189288"/>
          <p14:tracePt t="5066" x="3762375" y="3205163"/>
          <p14:tracePt t="5072" x="3825875" y="3221038"/>
          <p14:tracePt t="5080" x="3867150" y="3221038"/>
          <p14:tracePt t="5090" x="3914775" y="3228975"/>
          <p14:tracePt t="5097" x="3922713" y="3228975"/>
          <p14:tracePt t="5105" x="3938588" y="3228975"/>
          <p14:tracePt t="5189" x="3938588" y="3236913"/>
          <p14:tracePt t="5196" x="3938588" y="3252788"/>
          <p14:tracePt t="5204" x="3938588" y="3270250"/>
          <p14:tracePt t="5213" x="3946525" y="3278188"/>
          <p14:tracePt t="5220" x="3946525" y="3294063"/>
          <p14:tracePt t="5226" x="3954463" y="3302000"/>
          <p14:tracePt t="5234" x="3954463" y="3309938"/>
          <p14:tracePt t="5320" x="3954463" y="3317875"/>
          <p14:tracePt t="5329" x="3938588" y="3317875"/>
          <p14:tracePt t="5335" x="3922713" y="3325813"/>
          <p14:tracePt t="5342" x="3898900" y="3341688"/>
          <p14:tracePt t="5351" x="3859213" y="3357563"/>
          <p14:tracePt t="5359" x="3825875" y="3373438"/>
          <p14:tracePt t="5367" x="3786188" y="3389313"/>
          <p14:tracePt t="5374" x="3746500" y="3413125"/>
          <p14:tracePt t="5380" x="3690938" y="3436938"/>
          <p14:tracePt t="5388" x="3651250" y="3468688"/>
          <p14:tracePt t="5396" x="3627438" y="3484563"/>
          <p14:tracePt t="5404" x="3611563" y="3500438"/>
          <p14:tracePt t="5413" x="3603625" y="3516313"/>
          <p14:tracePt t="5420" x="3595688" y="3524250"/>
          <p14:tracePt t="5426" x="3595688" y="3540125"/>
          <p14:tracePt t="5435" x="3595688" y="3548063"/>
          <p14:tracePt t="5442" x="3595688" y="3563938"/>
          <p14:tracePt t="5450" x="3611563" y="3579813"/>
          <p14:tracePt t="5458" x="3627438" y="3613150"/>
          <p14:tracePt t="5467" x="3675063" y="3644900"/>
          <p14:tracePt t="5474" x="3770313" y="3700463"/>
          <p14:tracePt t="5481" x="3833813" y="3724275"/>
          <p14:tracePt t="5488" x="4025900" y="3803650"/>
          <p14:tracePt t="5498" x="4160838" y="3843338"/>
          <p14:tracePt t="5504" x="4392613" y="3890963"/>
          <p14:tracePt t="5513" x="4624388" y="3948113"/>
          <p14:tracePt t="5520" x="4878388" y="3987800"/>
          <p14:tracePt t="5529" x="5102225" y="4011613"/>
          <p14:tracePt t="5536" x="5389563" y="4027488"/>
          <p14:tracePt t="5542" x="5588000" y="4027488"/>
          <p14:tracePt t="5550" x="5700713" y="4027488"/>
          <p14:tracePt t="5558" x="5803900" y="4027488"/>
          <p14:tracePt t="5566" x="5915025" y="4027488"/>
          <p14:tracePt t="5574" x="6002338" y="3995738"/>
          <p14:tracePt t="5583" x="6026150" y="3995738"/>
          <p14:tracePt t="5588" x="6051550" y="3971925"/>
          <p14:tracePt t="5597" x="6075363" y="3930650"/>
          <p14:tracePt t="5604" x="6083300" y="3906838"/>
          <p14:tracePt t="5613" x="6083300" y="3898900"/>
          <p14:tracePt t="5621" x="6083300" y="3867150"/>
          <p14:tracePt t="5630" x="6091238" y="3843338"/>
          <p14:tracePt t="5635" x="6091238" y="3827463"/>
          <p14:tracePt t="5651" x="6091238" y="3819525"/>
          <p14:tracePt t="5691" x="6091238" y="3811588"/>
          <p14:tracePt t="5696" x="6083300" y="3803650"/>
          <p14:tracePt t="5704" x="6059488" y="3779838"/>
          <p14:tracePt t="5712" x="6018213" y="3763963"/>
          <p14:tracePt t="5720" x="5883275" y="3676650"/>
          <p14:tracePt t="5730" x="5780088" y="3621088"/>
          <p14:tracePt t="5737" x="5676900" y="3548063"/>
          <p14:tracePt t="5742" x="5318125" y="3381375"/>
          <p14:tracePt t="5751" x="5046663" y="3236913"/>
          <p14:tracePt t="5759" x="4751388" y="3109913"/>
          <p14:tracePt t="5767" x="4503738" y="2998788"/>
          <p14:tracePt t="5774" x="4152900" y="2838450"/>
          <p14:tracePt t="5783" x="3843338" y="2727325"/>
          <p14:tracePt t="5788" x="3492500" y="2584450"/>
          <p14:tracePt t="5796" x="3205163" y="2471738"/>
          <p14:tracePt t="5804" x="2894013" y="2368550"/>
          <p14:tracePt t="5812" x="2654300" y="2289175"/>
          <p14:tracePt t="5820" x="2416175" y="2224088"/>
          <p14:tracePt t="5829" x="2184400" y="2160588"/>
          <p14:tracePt t="5836" x="2112963" y="2152650"/>
          <p14:tracePt t="5842" x="2017713" y="2128838"/>
          <p14:tracePt t="5851" x="1960563" y="2120900"/>
          <p14:tracePt t="5858" x="1944688" y="2120900"/>
          <p14:tracePt t="5920" x="1944688" y="2128838"/>
          <p14:tracePt t="5929" x="1960563" y="2160588"/>
          <p14:tracePt t="5936" x="1976438" y="2208213"/>
          <p14:tracePt t="5944" x="2017713" y="2265363"/>
          <p14:tracePt t="5950" x="2049463" y="2336800"/>
          <p14:tracePt t="5957" x="2128838" y="2455863"/>
          <p14:tracePt t="5966" x="2168525" y="2527300"/>
          <p14:tracePt t="5973" x="2319338" y="2711450"/>
          <p14:tracePt t="5983" x="2400300" y="2806700"/>
          <p14:tracePt t="5990" x="2574925" y="3014663"/>
          <p14:tracePt t="5999" x="2709863" y="3125788"/>
          <p14:tracePt t="6004" x="2909888" y="3286125"/>
          <p14:tracePt t="6013" x="3036888" y="3357563"/>
          <p14:tracePt t="6020" x="3228975" y="3460750"/>
          <p14:tracePt t="6030" x="3340100" y="3500438"/>
          <p14:tracePt t="6036" x="3435350" y="3532188"/>
          <p14:tracePt t="6045" x="3492500" y="3548063"/>
          <p14:tracePt t="6051" x="3548063" y="3563938"/>
          <p14:tracePt t="6058" x="3595688" y="3571875"/>
          <p14:tracePt t="6066" x="3603625" y="3571875"/>
          <p14:tracePt t="6128" x="3587750" y="3556000"/>
          <p14:tracePt t="6136" x="3516313" y="3516313"/>
          <p14:tracePt t="6144" x="3484563" y="3492500"/>
          <p14:tracePt t="6151" x="3403600" y="3468688"/>
          <p14:tracePt t="6159" x="3355975" y="3452813"/>
          <p14:tracePt t="6168" x="3308350" y="3436938"/>
          <p14:tracePt t="6175" x="3228975" y="3421063"/>
          <p14:tracePt t="6184" x="3133725" y="3405188"/>
          <p14:tracePt t="6190" x="3028950" y="3397250"/>
          <p14:tracePt t="6198" x="2981325" y="3389313"/>
          <p14:tracePt t="6204" x="2846388" y="3365500"/>
          <p14:tracePt t="6213" x="2767013" y="3349625"/>
          <p14:tracePt t="6220" x="2678113" y="3341688"/>
          <p14:tracePt t="6230" x="2559050" y="3325813"/>
          <p14:tracePt t="6236" x="2487613" y="3309938"/>
          <p14:tracePt t="6247" x="2432050" y="3302000"/>
          <p14:tracePt t="6254" x="2351088" y="3294063"/>
          <p14:tracePt t="6258" x="2319338" y="3286125"/>
          <p14:tracePt t="6268" x="2303463" y="3286125"/>
          <p14:tracePt t="6274" x="2295525" y="3278188"/>
          <p14:tracePt t="6353" x="2287588" y="3278188"/>
          <p14:tracePt t="6366" x="2263775" y="3278188"/>
          <p14:tracePt t="6374" x="2239963" y="3278188"/>
          <p14:tracePt t="6382" x="2208213" y="3278188"/>
          <p14:tracePt t="6390" x="2200275" y="3278188"/>
          <p14:tracePt t="6398" x="2184400" y="3278188"/>
          <p14:tracePt t="6404" x="2152650" y="3278188"/>
          <p14:tracePt t="6414" x="2136775" y="3278188"/>
          <p14:tracePt t="6420" x="2120900" y="3278188"/>
          <p14:tracePt t="6431" x="2112963" y="3278188"/>
          <p14:tracePt t="6436" x="2097088" y="3278188"/>
          <p14:tracePt t="6444" x="2081213" y="3286125"/>
          <p14:tracePt t="6458" x="2073275" y="3286125"/>
          <p14:tracePt t="6499" x="2065338" y="3286125"/>
          <p14:tracePt t="6537" x="2049463" y="3286125"/>
          <p14:tracePt t="6553" x="2025650" y="3286125"/>
          <p14:tracePt t="6560" x="2008188" y="3286125"/>
          <p14:tracePt t="6566" x="1992313" y="3278188"/>
          <p14:tracePt t="6574" x="1968500" y="3270250"/>
          <p14:tracePt t="6583" x="1952625" y="3262313"/>
          <p14:tracePt t="6589" x="1936750" y="3252788"/>
          <p14:tracePt t="6598" x="1920875" y="3244850"/>
          <p14:tracePt t="6606" x="1905000" y="3236913"/>
          <p14:tracePt t="6612" x="1905000" y="3228975"/>
          <p14:tracePt t="6620" x="1897063" y="3228975"/>
          <p14:tracePt t="6922" x="1905000" y="3236913"/>
          <p14:tracePt t="6929" x="1968500" y="3286125"/>
          <p14:tracePt t="6937" x="2008188" y="3309938"/>
          <p14:tracePt t="6944" x="2105025" y="3349625"/>
          <p14:tracePt t="6953" x="2168525" y="3373438"/>
          <p14:tracePt t="6960" x="2327275" y="3436938"/>
          <p14:tracePt t="6968" x="2408238" y="3468688"/>
          <p14:tracePt t="6976" x="2495550" y="3484563"/>
          <p14:tracePt t="6982" x="2646363" y="3524250"/>
          <p14:tracePt t="6990" x="2759075" y="3548063"/>
          <p14:tracePt t="7000" x="2854325" y="3556000"/>
          <p14:tracePt t="7006" x="2949575" y="3579813"/>
          <p14:tracePt t="7014" x="3052763" y="3587750"/>
          <p14:tracePt t="7022" x="3189288" y="3605213"/>
          <p14:tracePt t="7029" x="3284538" y="3613150"/>
          <p14:tracePt t="7037" x="3348038" y="3613150"/>
          <p14:tracePt t="7045" x="3500438" y="3621088"/>
          <p14:tracePt t="7053" x="3595688" y="3621088"/>
          <p14:tracePt t="7062" x="3627438" y="3621088"/>
          <p14:tracePt t="7069" x="3730625" y="3621088"/>
          <p14:tracePt t="7074" x="3770313" y="3621088"/>
          <p14:tracePt t="7082" x="3867150" y="3636963"/>
          <p14:tracePt t="7090" x="3946525" y="3636963"/>
          <p14:tracePt t="7098" x="4017963" y="3636963"/>
          <p14:tracePt t="7106" x="4049713" y="3636963"/>
          <p14:tracePt t="7115" x="4113213" y="3636963"/>
          <p14:tracePt t="7122" x="4168775" y="3636963"/>
          <p14:tracePt t="7128" x="4200525" y="3636963"/>
          <p14:tracePt t="7137" x="4241800" y="3636963"/>
          <p14:tracePt t="7145" x="4297363" y="3636963"/>
          <p14:tracePt t="7153" x="4313238" y="3629025"/>
          <p14:tracePt t="7160" x="4368800" y="3613150"/>
          <p14:tracePt t="7169" x="4384675" y="3605213"/>
          <p14:tracePt t="7177" x="4432300" y="3587750"/>
          <p14:tracePt t="7186" x="4479925" y="3563938"/>
          <p14:tracePt t="7190" x="4519613" y="3540125"/>
          <p14:tracePt t="7198" x="4584700" y="3516313"/>
          <p14:tracePt t="7206" x="4632325" y="3484563"/>
          <p14:tracePt t="7214" x="4695825" y="3444875"/>
          <p14:tracePt t="7222" x="4743450" y="3421063"/>
          <p14:tracePt t="7231" x="4775200" y="3413125"/>
          <p14:tracePt t="7236" x="4822825" y="3389313"/>
          <p14:tracePt t="7244" x="4854575" y="3373438"/>
          <p14:tracePt t="7253" x="4902200" y="3349625"/>
          <p14:tracePt t="7260" x="4967288" y="3333750"/>
          <p14:tracePt t="7270" x="5014913" y="3309938"/>
          <p14:tracePt t="7276" x="5046663" y="3302000"/>
          <p14:tracePt t="7283" x="5126038" y="3278188"/>
          <p14:tracePt t="7290" x="5149850" y="3270250"/>
          <p14:tracePt t="7297" x="5237163" y="3236913"/>
          <p14:tracePt t="7305" x="5268913" y="3221038"/>
          <p14:tracePt t="7313" x="5373688" y="3197225"/>
          <p14:tracePt t="7321" x="5405438" y="3181350"/>
          <p14:tracePt t="7327" x="5453063" y="3165475"/>
          <p14:tracePt t="7335" x="5540375" y="3141663"/>
          <p14:tracePt t="7345" x="5588000" y="3125788"/>
          <p14:tracePt t="7351" x="5603875" y="3117850"/>
          <p14:tracePt t="7360" x="5635625" y="3109913"/>
          <p14:tracePt t="7367" x="5684838" y="3101975"/>
          <p14:tracePt t="7375" x="5708650" y="3101975"/>
          <p14:tracePt t="7382" x="5716588" y="3101975"/>
          <p14:tracePt t="7469" x="5700713" y="3101975"/>
          <p14:tracePt t="7476" x="5692775" y="3101975"/>
          <p14:tracePt t="7482" x="5667375" y="3109913"/>
          <p14:tracePt t="7490" x="5643563" y="3117850"/>
          <p14:tracePt t="7499" x="5595938" y="3117850"/>
          <p14:tracePt t="7506" x="5516563" y="3117850"/>
          <p14:tracePt t="7516" x="5437188" y="3117850"/>
          <p14:tracePt t="7522" x="5253038" y="3094038"/>
          <p14:tracePt t="7532" x="5110163" y="3062288"/>
          <p14:tracePt t="7537" x="4830763" y="2990850"/>
          <p14:tracePt t="7544" x="4616450" y="2943225"/>
          <p14:tracePt t="7553" x="4273550" y="2838450"/>
          <p14:tracePt t="7561" x="3970338" y="2751138"/>
          <p14:tracePt t="7569" x="3667125" y="2663825"/>
          <p14:tracePt t="7576" x="3427413" y="2584450"/>
          <p14:tracePt t="7585" x="3189288" y="2519363"/>
          <p14:tracePt t="7592" x="3084513" y="2479675"/>
          <p14:tracePt t="7598" x="2973388" y="2424113"/>
          <p14:tracePt t="7606" x="2894013" y="2384425"/>
          <p14:tracePt t="7614" x="2846388" y="2352675"/>
          <p14:tracePt t="7631" x="2846388" y="2344738"/>
          <p14:tracePt t="7637" x="2846388" y="2328863"/>
          <p14:tracePt t="7644" x="2862263" y="2305050"/>
          <p14:tracePt t="7651" x="2886075" y="2273300"/>
          <p14:tracePt t="7660" x="2981325" y="2200275"/>
          <p14:tracePt t="7668" x="3044825" y="2144713"/>
          <p14:tracePt t="7676" x="3149600" y="2041525"/>
          <p14:tracePt t="7685" x="3213100" y="1978025"/>
          <p14:tracePt t="7690" x="3355975" y="1833563"/>
          <p14:tracePt t="7699" x="3443288" y="1746250"/>
          <p14:tracePt t="7706" x="3587750" y="1603375"/>
          <p14:tracePt t="7716" x="3643313" y="1538288"/>
          <p14:tracePt t="7722" x="3794125" y="1363663"/>
          <p14:tracePt t="7733" x="3883025" y="1268413"/>
          <p14:tracePt t="7739" x="3938588" y="1195388"/>
          <p14:tracePt t="7745" x="4041775" y="1068388"/>
          <p14:tracePt t="7754" x="4097338" y="1004888"/>
          <p14:tracePt t="7760" x="4129088" y="957263"/>
          <p14:tracePt t="7769" x="4192588" y="885825"/>
          <p14:tracePt t="7776" x="4217988" y="852488"/>
          <p14:tracePt t="7785" x="4273550" y="796925"/>
          <p14:tracePt t="7790" x="4321175" y="757238"/>
          <p14:tracePt t="7798" x="4360863" y="725488"/>
          <p14:tracePt t="7806" x="4416425" y="685800"/>
          <p14:tracePt t="7816" x="4456113" y="669925"/>
          <p14:tracePt t="7822" x="4519613" y="638175"/>
          <p14:tracePt t="7832" x="4567238" y="622300"/>
          <p14:tracePt t="7839" x="4648200" y="614363"/>
          <p14:tracePt t="7844" x="4703763" y="606425"/>
          <p14:tracePt t="7854" x="4783138" y="606425"/>
          <p14:tracePt t="7859" x="4838700" y="598488"/>
          <p14:tracePt t="7868" x="4926013" y="598488"/>
          <p14:tracePt t="7881" x="4991100" y="598488"/>
          <p14:tracePt t="7885" x="5062538" y="598488"/>
          <p14:tracePt t="7892" x="5126038" y="598488"/>
          <p14:tracePt t="7898" x="5205413" y="614363"/>
          <p14:tracePt t="7906" x="5245100" y="614363"/>
          <p14:tracePt t="7915" x="5268913" y="622300"/>
          <p14:tracePt t="7922" x="5276850" y="622300"/>
          <p14:tracePt t="8115" x="5276850" y="614363"/>
          <p14:tracePt t="8122" x="5284788" y="590550"/>
          <p14:tracePt t="8132" x="5284788" y="574675"/>
          <p14:tracePt t="8138" x="5284788" y="558800"/>
          <p14:tracePt t="8147" x="5284788" y="534988"/>
          <p14:tracePt t="8155" x="5284788" y="527050"/>
          <p14:tracePt t="8160" x="5284788" y="509588"/>
          <p14:tracePt t="8168" x="5268913" y="477838"/>
          <p14:tracePt t="8176" x="5260975" y="461963"/>
          <p14:tracePt t="8186" x="5229225" y="438150"/>
          <p14:tracePt t="8192" x="5213350" y="422275"/>
          <p14:tracePt t="8201" x="5189538" y="414338"/>
          <p14:tracePt t="8208" x="5141913" y="390525"/>
          <p14:tracePt t="8217" x="5118100" y="374650"/>
          <p14:tracePt t="8222" x="5078413" y="366713"/>
          <p14:tracePt t="8233" x="5054600" y="366713"/>
          <p14:tracePt t="8239" x="5038725" y="366713"/>
          <p14:tracePt t="8248" x="5030788" y="366713"/>
          <p14:tracePt t="8268" x="5022850" y="366713"/>
          <p14:tracePt t="8331" x="5054600" y="366713"/>
          <p14:tracePt t="8338" x="5078413" y="390525"/>
          <p14:tracePt t="8347" x="5133975" y="414338"/>
          <p14:tracePt t="8355" x="5213350" y="446088"/>
          <p14:tracePt t="8363" x="5326063" y="493713"/>
          <p14:tracePt t="8370" x="5413375" y="527050"/>
          <p14:tracePt t="8376" x="5516563" y="582613"/>
          <p14:tracePt t="8385" x="5619750" y="638175"/>
          <p14:tracePt t="8392" x="5700713" y="693738"/>
          <p14:tracePt t="8402" x="5756275" y="757238"/>
          <p14:tracePt t="8408" x="5835650" y="828675"/>
          <p14:tracePt t="8416" x="5907088" y="909638"/>
          <p14:tracePt t="8422" x="5970588" y="973138"/>
          <p14:tracePt t="8431" x="6002338" y="1012825"/>
          <p14:tracePt t="8439" x="6067425" y="1092200"/>
          <p14:tracePt t="8448" x="6115050" y="1163638"/>
          <p14:tracePt t="8456" x="6154738" y="1220788"/>
          <p14:tracePt t="8460" x="6202363" y="1276350"/>
          <p14:tracePt t="8469" x="6234113" y="1339850"/>
          <p14:tracePt t="8476" x="6273800" y="1395413"/>
          <p14:tracePt t="8484" x="6297613" y="1435100"/>
          <p14:tracePt t="8492" x="6321425" y="1466850"/>
          <p14:tracePt t="8501" x="6353175" y="1514475"/>
          <p14:tracePt t="8508" x="6376988" y="1563688"/>
          <p14:tracePt t="8515" x="6392863" y="1611313"/>
          <p14:tracePt t="8522" x="6410325" y="1651000"/>
          <p14:tracePt t="8531" x="6418263" y="1674813"/>
          <p14:tracePt t="8538" x="6426200" y="1690688"/>
          <p14:tracePt t="8547" x="6426200" y="1722438"/>
          <p14:tracePt t="8554" x="6434138" y="1754188"/>
          <p14:tracePt t="8563" x="6434138" y="1809750"/>
          <p14:tracePt t="8569" x="6434138" y="1890713"/>
          <p14:tracePt t="8576" x="6426200" y="1954213"/>
          <p14:tracePt t="8584" x="6402388" y="2041525"/>
          <p14:tracePt t="8594" x="6402388" y="2105025"/>
          <p14:tracePt t="8601" x="6392863" y="2200275"/>
          <p14:tracePt t="8609" x="6392863" y="2265363"/>
          <p14:tracePt t="8617" x="6392863" y="2344738"/>
          <p14:tracePt t="8623" x="6392863" y="2360613"/>
          <p14:tracePt t="8631" x="6402388" y="2432050"/>
          <p14:tracePt t="8638" x="6410325" y="2471738"/>
          <p14:tracePt t="8646" x="6410325" y="2511425"/>
          <p14:tracePt t="8656" x="6418263" y="2543175"/>
          <p14:tracePt t="8662" x="6426200" y="2566988"/>
          <p14:tracePt t="8671" x="6426200" y="2592388"/>
          <p14:tracePt t="8676" x="6426200" y="2616200"/>
          <p14:tracePt t="8684" x="6426200" y="2640013"/>
          <p14:tracePt t="8692" x="6426200" y="2663825"/>
          <p14:tracePt t="8700" x="6426200" y="2687638"/>
          <p14:tracePt t="8708" x="6426200" y="2719388"/>
          <p14:tracePt t="8715" x="6426200" y="2727325"/>
          <p14:tracePt t="8721" x="6434138" y="2751138"/>
          <p14:tracePt t="8730" x="6434138" y="2759075"/>
          <p14:tracePt t="8822" x="6434138" y="2767013"/>
          <p14:tracePt t="8831" x="6434138" y="2774950"/>
          <p14:tracePt t="8838" x="6426200" y="2790825"/>
          <p14:tracePt t="8847" x="6410325" y="2822575"/>
          <p14:tracePt t="8855" x="6410325" y="2854325"/>
          <p14:tracePt t="8862" x="6410325" y="2886075"/>
          <p14:tracePt t="8870" x="6410325" y="2951163"/>
          <p14:tracePt t="8876" x="6434138" y="3014663"/>
          <p14:tracePt t="8899" x="6640513" y="3302000"/>
          <p14:tracePt t="8903" x="6832600" y="3508375"/>
          <p14:tracePt t="8908" x="7038975" y="3700463"/>
          <p14:tracePt t="8917" x="7302500" y="3922713"/>
          <p14:tracePt t="8923" x="7613650" y="4170363"/>
          <p14:tracePt t="8931" x="7851775" y="4338638"/>
          <p14:tracePt t="8939" x="8027988" y="4481513"/>
          <p14:tracePt t="8948" x="8251825" y="4633913"/>
          <p14:tracePt t="8955" x="8466138" y="4800600"/>
          <p14:tracePt t="8963" x="8569325" y="4887913"/>
          <p14:tracePt t="8970" x="8634413" y="4943475"/>
          <p14:tracePt t="8976" x="8658225" y="4984750"/>
          <p14:tracePt t="8985" x="8666163" y="5000625"/>
          <p14:tracePt t="8992" x="8666163" y="5008563"/>
          <p14:tracePt t="9008" x="8666163" y="5016500"/>
          <p14:tracePt t="9017" x="8658225" y="5024438"/>
          <p14:tracePt t="9024" x="8650288" y="5032375"/>
          <p14:tracePt t="9033" x="8626475" y="5048250"/>
          <p14:tracePt t="9039" x="8610600" y="5048250"/>
          <p14:tracePt t="9047" x="8593138" y="5064125"/>
          <p14:tracePt t="9055" x="8577263" y="5064125"/>
          <p14:tracePt t="9063" x="8561388" y="5072063"/>
          <p14:tracePt t="9079" x="8553450" y="5080000"/>
          <p14:tracePt t="9084" x="8537575" y="5080000"/>
          <p14:tracePt t="9092" x="8529638" y="5080000"/>
          <p14:tracePt t="9101" x="8497888" y="5080000"/>
          <p14:tracePt t="9109" x="8442325" y="5087938"/>
          <p14:tracePt t="9117" x="8370888" y="5103813"/>
          <p14:tracePt t="9123" x="8307388" y="5103813"/>
          <p14:tracePt t="9129" x="8194675" y="5119688"/>
          <p14:tracePt t="9137" x="8099425" y="5135563"/>
          <p14:tracePt t="9146" x="7980363" y="5151438"/>
          <p14:tracePt t="9154" x="7827963" y="5199063"/>
          <p14:tracePt t="9162" x="7637463" y="5230813"/>
          <p14:tracePt t="9170" x="7526338" y="5270500"/>
          <p14:tracePt t="9178" x="7262813" y="5351463"/>
          <p14:tracePt t="9184" x="7102475" y="5407025"/>
          <p14:tracePt t="9192" x="6880225" y="5502275"/>
          <p14:tracePt t="9201" x="6735763" y="5581650"/>
          <p14:tracePt t="9208" x="6545263" y="5710238"/>
          <p14:tracePt t="9218" x="6457950" y="5789613"/>
          <p14:tracePt t="9224" x="6392863" y="5853113"/>
          <p14:tracePt t="9234" x="6329363" y="5924550"/>
          <p14:tracePt t="9239" x="6265863" y="6013450"/>
          <p14:tracePt t="9247" x="6226175" y="6076950"/>
          <p14:tracePt t="9255" x="6194425" y="6124575"/>
          <p14:tracePt t="9263" x="6162675" y="6196013"/>
          <p14:tracePt t="9271" x="6138863" y="6235700"/>
          <p14:tracePt t="9280" x="6130925" y="6251575"/>
          <p14:tracePt t="9287" x="6122988" y="6267450"/>
          <p14:tracePt t="9292" x="6115050" y="6267450"/>
          <p14:tracePt t="9300" x="6115050" y="6275388"/>
          <p14:tracePt t="9333" x="6107113" y="6267450"/>
          <p14:tracePt t="9340" x="6091238" y="6259513"/>
          <p14:tracePt t="9347" x="6043613" y="6211888"/>
          <p14:tracePt t="9355" x="5970588" y="6172200"/>
          <p14:tracePt t="9362" x="5915025" y="6140450"/>
          <p14:tracePt t="9371" x="5827713" y="6100763"/>
          <p14:tracePt t="9378" x="5748338" y="6076950"/>
          <p14:tracePt t="9387" x="5716588" y="6069013"/>
          <p14:tracePt t="9392" x="5651500" y="6053138"/>
          <p14:tracePt t="9400" x="5595938" y="6045200"/>
          <p14:tracePt t="9408" x="5556250" y="6029325"/>
          <p14:tracePt t="9415" x="5524500" y="6029325"/>
          <p14:tracePt t="9424" x="5500688" y="6029325"/>
          <p14:tracePt t="9432" x="5492750" y="6029325"/>
          <p14:tracePt t="9437" x="5484813" y="6029325"/>
          <p14:tracePt t="9532" x="5484813" y="6021388"/>
          <p14:tracePt t="9547" x="5476875" y="6021388"/>
          <p14:tracePt t="9555" x="5461000" y="6021388"/>
          <p14:tracePt t="9562" x="5437188" y="6021388"/>
          <p14:tracePt t="9571" x="5421313" y="6021388"/>
          <p14:tracePt t="9579" x="5397500" y="6021388"/>
          <p14:tracePt t="9586" x="5334000" y="6037263"/>
          <p14:tracePt t="9594" x="5253038" y="6037263"/>
          <p14:tracePt t="9601" x="5173663" y="6045200"/>
          <p14:tracePt t="9608" x="5110163" y="6053138"/>
          <p14:tracePt t="9618" x="5022850" y="6053138"/>
          <p14:tracePt t="9624" x="4878388" y="6053138"/>
          <p14:tracePt t="9634" x="4767263" y="6069013"/>
          <p14:tracePt t="9640" x="4679950" y="6069013"/>
          <p14:tracePt t="9647" x="4543425" y="6069013"/>
          <p14:tracePt t="9655" x="4432300" y="6069013"/>
          <p14:tracePt t="9662" x="4337050" y="6069013"/>
          <p14:tracePt t="9670" x="4192588" y="6069013"/>
          <p14:tracePt t="9678" x="4057650" y="6069013"/>
          <p14:tracePt t="9687" x="3962400" y="6061075"/>
          <p14:tracePt t="9692" x="3898900" y="6053138"/>
          <p14:tracePt t="9702" x="3810000" y="6045200"/>
          <p14:tracePt t="9708" x="3690938" y="6021388"/>
          <p14:tracePt t="9718" x="3611563" y="6005513"/>
          <p14:tracePt t="9724" x="3548063" y="5995988"/>
          <p14:tracePt t="9733" x="3492500" y="5980113"/>
          <p14:tracePt t="9740" x="3435350" y="5956300"/>
          <p14:tracePt t="9746" x="3403600" y="5948363"/>
          <p14:tracePt t="9754" x="3363913" y="5940425"/>
          <p14:tracePt t="9762" x="3340100" y="5932488"/>
          <p14:tracePt t="9770" x="3340100" y="5924550"/>
          <p14:tracePt t="9778" x="3332163" y="5924550"/>
          <p14:tracePt t="9787" x="3324225" y="5916613"/>
          <p14:tracePt t="9794" x="3316288" y="5908675"/>
          <p14:tracePt t="9800" x="3308350" y="5900738"/>
          <p14:tracePt t="9808" x="3292475" y="5900738"/>
          <p14:tracePt t="9817" x="3284538" y="5892800"/>
          <p14:tracePt t="9824" x="3276600" y="5884863"/>
          <p14:tracePt t="9834" x="3260725" y="5884863"/>
          <p14:tracePt t="9840" x="3244850" y="5876925"/>
          <p14:tracePt t="9849" x="3236913" y="5868988"/>
          <p14:tracePt t="9857" x="3221038" y="5861050"/>
          <p14:tracePt t="9862" x="3197225" y="5853113"/>
          <p14:tracePt t="9871" x="3181350" y="5845175"/>
          <p14:tracePt t="9878" x="3165475" y="5845175"/>
          <p14:tracePt t="9887" x="3157538" y="5837238"/>
          <p14:tracePt t="9955" x="3157538" y="5821363"/>
          <p14:tracePt t="9962" x="3157538" y="5805488"/>
          <p14:tracePt t="9970" x="3173413" y="5781675"/>
          <p14:tracePt t="9978" x="3189288" y="5741988"/>
          <p14:tracePt t="9986" x="3189288" y="5734050"/>
          <p14:tracePt t="9993" x="3197225" y="5678488"/>
          <p14:tracePt t="10002" x="3205163" y="5662613"/>
          <p14:tracePt t="10008" x="3221038" y="5605463"/>
          <p14:tracePt t="10017" x="3228975" y="5549900"/>
          <p14:tracePt t="10024" x="3236913" y="5518150"/>
          <p14:tracePt t="10034" x="3244850" y="5454650"/>
          <p14:tracePt t="10040" x="3252788" y="5399088"/>
          <p14:tracePt t="10049" x="3260725" y="5302250"/>
          <p14:tracePt t="10056" x="3260725" y="5246688"/>
          <p14:tracePt t="10062" x="3268663" y="5143500"/>
          <p14:tracePt t="10070" x="3268663" y="5032375"/>
          <p14:tracePt t="10078" x="3268663" y="4903788"/>
          <p14:tracePt t="10086" x="3268663" y="4776788"/>
          <p14:tracePt t="10095" x="3268663" y="4657725"/>
          <p14:tracePt t="10103" x="3260725" y="4545013"/>
          <p14:tracePt t="10108" x="3228975" y="4402138"/>
          <p14:tracePt t="10119" x="3205163" y="4298950"/>
          <p14:tracePt t="10124" x="3165475" y="4170363"/>
          <p14:tracePt t="10134" x="3125788" y="4059238"/>
          <p14:tracePt t="10140" x="3076575" y="3938588"/>
          <p14:tracePt t="10149" x="3028950" y="3851275"/>
          <p14:tracePt t="10157" x="2989263" y="3771900"/>
          <p14:tracePt t="10164" x="2957513" y="3716338"/>
          <p14:tracePt t="10171" x="2941638" y="3692525"/>
          <p14:tracePt t="10178" x="2901950" y="3629025"/>
          <p14:tracePt t="10187" x="2854325" y="3571875"/>
          <p14:tracePt t="10194" x="2806700" y="3524250"/>
          <p14:tracePt t="10204" x="2790825" y="3492500"/>
          <p14:tracePt t="10210" x="2759075" y="3452813"/>
          <p14:tracePt t="10218" x="2725738" y="3429000"/>
          <p14:tracePt t="10224" x="2686050" y="3389313"/>
          <p14:tracePt t="10234" x="2654300" y="3349625"/>
          <p14:tracePt t="10240" x="2630488" y="3333750"/>
          <p14:tracePt t="10249" x="2590800" y="3294063"/>
          <p14:tracePt t="10257" x="2566988" y="3270250"/>
          <p14:tracePt t="10262" x="2535238" y="3252788"/>
          <p14:tracePt t="10271" x="2535238" y="3236913"/>
          <p14:tracePt t="10278" x="2503488" y="3221038"/>
          <p14:tracePt t="10287" x="2471738" y="3189288"/>
          <p14:tracePt t="10295" x="2424113" y="3157538"/>
          <p14:tracePt t="10304" x="2384425" y="3125788"/>
          <p14:tracePt t="10308" x="2351088" y="3094038"/>
          <p14:tracePt t="10317" x="2311400" y="3070225"/>
          <p14:tracePt t="10324" x="2271713" y="3030538"/>
          <p14:tracePt t="10333" x="2224088" y="2998788"/>
          <p14:tracePt t="10340" x="2200275" y="2959100"/>
          <p14:tracePt t="10349" x="2160588" y="2919413"/>
          <p14:tracePt t="10357" x="2128838" y="2886075"/>
          <p14:tracePt t="10362" x="2081213" y="2838450"/>
          <p14:tracePt t="10373" x="2049463" y="2806700"/>
          <p14:tracePt t="10378" x="2017713" y="2774950"/>
          <p14:tracePt t="10387" x="2000250" y="2735263"/>
          <p14:tracePt t="10394" x="1968500" y="2687638"/>
          <p14:tracePt t="10403" x="1944688" y="2647950"/>
          <p14:tracePt t="10409" x="1928813" y="2624138"/>
          <p14:tracePt t="10415" x="1912938" y="2600325"/>
          <p14:tracePt t="10423" x="1905000" y="2566988"/>
          <p14:tracePt t="10431" x="1881188" y="2551113"/>
          <p14:tracePt t="10439" x="1873250" y="2527300"/>
          <p14:tracePt t="10449" x="1865313" y="2511425"/>
          <p14:tracePt t="10455" x="1857375" y="2503488"/>
          <p14:tracePt t="10464" x="1849438" y="2495550"/>
          <p14:tracePt t="10478" x="1841500" y="2487613"/>
          <p14:tracePt t="10611" x="1833563" y="2487613"/>
          <p14:tracePt t="10619" x="1817688" y="2503488"/>
          <p14:tracePt t="10625" x="1778000" y="2566988"/>
          <p14:tracePt t="10633" x="1746250" y="2616200"/>
          <p14:tracePt t="10641" x="1682750" y="2687638"/>
          <p14:tracePt t="10649" x="1666875" y="2727325"/>
          <p14:tracePt t="10657" x="1593850" y="2798763"/>
          <p14:tracePt t="10664" x="1546225" y="2854325"/>
          <p14:tracePt t="10671" x="1522413" y="2878138"/>
          <p14:tracePt t="10678" x="1474788" y="2919413"/>
          <p14:tracePt t="10687" x="1435100" y="2951163"/>
          <p14:tracePt t="10694" x="1403350" y="2974975"/>
          <p14:tracePt t="10703" x="1379538" y="2998788"/>
          <p14:tracePt t="10710" x="1355725" y="3014663"/>
          <p14:tracePt t="10720" x="1331913" y="3038475"/>
          <p14:tracePt t="10724" x="1308100" y="3054350"/>
          <p14:tracePt t="10733" x="1284288" y="3070225"/>
          <p14:tracePt t="10741" x="1266825" y="3086100"/>
          <p14:tracePt t="10749" x="1250950" y="3101975"/>
          <p14:tracePt t="10757" x="1235075" y="3117850"/>
          <p14:tracePt t="10764" x="1219200" y="3125788"/>
          <p14:tracePt t="10773" x="1211263" y="3149600"/>
          <p14:tracePt t="10777" x="1187450" y="3165475"/>
          <p14:tracePt t="10788" x="1179513" y="3173413"/>
          <p14:tracePt t="10794" x="1171575" y="3197225"/>
          <p14:tracePt t="10804" x="1147763" y="3213100"/>
          <p14:tracePt t="10817" x="1123950" y="3236913"/>
          <p14:tracePt t="10825" x="1100138" y="3262313"/>
          <p14:tracePt t="10831" x="1092200" y="3278188"/>
          <p14:tracePt t="10839" x="1084263" y="3286125"/>
          <p14:tracePt t="10848" x="1076325" y="3294063"/>
          <p14:tracePt t="10855" x="1068388" y="3302000"/>
          <p14:tracePt t="10864" x="1068388" y="3309938"/>
          <p14:tracePt t="10878" x="1060450" y="3317875"/>
          <p14:tracePt t="10886" x="1052513" y="3325813"/>
          <p14:tracePt t="10894" x="1052513" y="3333750"/>
          <p14:tracePt t="10902" x="1052513" y="3349625"/>
          <p14:tracePt t="10910" x="1044575" y="3357563"/>
          <p14:tracePt t="10919" x="1036638" y="3373438"/>
          <p14:tracePt t="10925" x="1036638" y="3397250"/>
          <p14:tracePt t="10932" x="1020763" y="3421063"/>
          <p14:tracePt t="10941" x="1020763" y="3444875"/>
          <p14:tracePt t="10950" x="1012825" y="3468688"/>
          <p14:tracePt t="10957" x="1012825" y="3484563"/>
          <p14:tracePt t="10965" x="1012825" y="3500438"/>
          <p14:tracePt t="11041" x="996950" y="3492500"/>
          <p14:tracePt t="11048" x="965200" y="3468688"/>
          <p14:tracePt t="11057" x="949325" y="3452813"/>
          <p14:tracePt t="11064" x="933450" y="3436938"/>
          <p14:tracePt t="11074" x="925513" y="3436938"/>
          <p14:tracePt t="11133" x="949325" y="3444875"/>
          <p14:tracePt t="11140" x="981075" y="3460750"/>
          <p14:tracePt t="11148" x="1092200" y="3492500"/>
          <p14:tracePt t="11157" x="1171575" y="3508375"/>
          <p14:tracePt t="11164" x="1323975" y="3556000"/>
          <p14:tracePt t="11173" x="1435100" y="3571875"/>
          <p14:tracePt t="11181" x="1514475" y="3579813"/>
          <p14:tracePt t="11186" x="1730375" y="3605213"/>
          <p14:tracePt t="11195" x="1801813" y="3605213"/>
          <p14:tracePt t="11203" x="1881188" y="3605213"/>
          <p14:tracePt t="11210" x="1984375" y="3605213"/>
          <p14:tracePt t="11218" x="2049463" y="3587750"/>
          <p14:tracePt t="11226" x="2081213" y="3563938"/>
          <p14:tracePt t="11232" x="2097088" y="3548063"/>
          <p14:tracePt t="11240" x="2105025" y="3548063"/>
          <p14:tracePt t="11249" x="2105025" y="3532188"/>
          <p14:tracePt t="11256" x="2105025" y="3516313"/>
          <p14:tracePt t="11264" x="2105025" y="3500438"/>
          <p14:tracePt t="11272" x="2097088" y="3476625"/>
          <p14:tracePt t="11280" x="2089150" y="3460750"/>
          <p14:tracePt t="11287" x="2057400" y="3444875"/>
          <p14:tracePt t="11294" x="2041525" y="3421063"/>
          <p14:tracePt t="11302" x="2017713" y="3421063"/>
          <p14:tracePt t="11311" x="2008188" y="3405188"/>
          <p14:tracePt t="11319" x="2000250" y="3405188"/>
          <p14:tracePt t="11326" x="1992313" y="3405188"/>
          <p14:tracePt t="11341" x="1984375" y="3405188"/>
          <p14:tracePt t="11348" x="1968500" y="3405188"/>
          <p14:tracePt t="11373" x="1960563" y="3405188"/>
          <p14:tracePt t="11612" x="1960563" y="3397250"/>
          <p14:tracePt t="11619" x="1952625" y="3381375"/>
          <p14:tracePt t="11626" x="1952625" y="3373438"/>
          <p14:tracePt t="11636" x="1952625" y="3357563"/>
          <p14:tracePt t="11642" x="1952625" y="3349625"/>
          <p14:tracePt t="11652" x="1952625" y="3341688"/>
          <p14:tracePt t="11657" x="1952625" y="3325813"/>
          <p14:tracePt t="11664" x="1960563" y="3317875"/>
          <p14:tracePt t="11673" x="1984375" y="3309938"/>
          <p14:tracePt t="11680" x="2008188" y="3302000"/>
          <p14:tracePt t="11690" x="2065338" y="3294063"/>
          <p14:tracePt t="11696" x="2112963" y="3286125"/>
          <p14:tracePt t="11702" x="2208213" y="3278188"/>
          <p14:tracePt t="11710" x="2311400" y="3278188"/>
          <p14:tracePt t="11720" x="2416175" y="3278188"/>
          <p14:tracePt t="11727" x="2582863" y="3286125"/>
          <p14:tracePt t="11736" x="2686050" y="3302000"/>
          <p14:tracePt t="11742" x="2917825" y="3333750"/>
          <p14:tracePt t="11748" x="3284538" y="3413125"/>
          <p14:tracePt t="11757" x="3540125" y="3460750"/>
          <p14:tracePt t="11764" x="3859213" y="3540125"/>
          <p14:tracePt t="11773" x="4089400" y="3587750"/>
          <p14:tracePt t="11780" x="4329113" y="3652838"/>
          <p14:tracePt t="11789" x="4567238" y="3724275"/>
          <p14:tracePt t="11796" x="4719638" y="3763963"/>
          <p14:tracePt t="11801" x="4830763" y="3803650"/>
          <p14:tracePt t="11809" x="4943475" y="3843338"/>
          <p14:tracePt t="11818" x="5014913" y="3867150"/>
          <p14:tracePt t="11825" x="5038725" y="3867150"/>
          <p14:tracePt t="11835" x="5054600" y="3883025"/>
          <p14:tracePt t="11872" x="5054600" y="3898900"/>
          <p14:tracePt t="11880" x="5054600" y="3906838"/>
          <p14:tracePt t="11901" x="5054600" y="3922713"/>
          <p14:tracePt t="11905" x="5062538" y="3938588"/>
          <p14:tracePt t="11910" x="5070475" y="3956050"/>
          <p14:tracePt t="11919" x="5070475" y="3963988"/>
          <p14:tracePt t="11926" x="5078413" y="3979863"/>
          <p14:tracePt t="11936" x="5078413" y="3995738"/>
          <p14:tracePt t="11942" x="5086350" y="4011613"/>
          <p14:tracePt t="11951" x="5094288" y="4019550"/>
          <p14:tracePt t="11974" x="5094288" y="4027488"/>
          <p14:tracePt t="12064" x="5062538" y="4035425"/>
          <p14:tracePt t="12072" x="5038725" y="4035425"/>
          <p14:tracePt t="12080" x="4991100" y="4043363"/>
          <p14:tracePt t="12090" x="4918075" y="4059238"/>
          <p14:tracePt t="12096" x="4846638" y="4075113"/>
          <p14:tracePt t="12105" x="4775200" y="4090988"/>
          <p14:tracePt t="12110" x="4664075" y="4138613"/>
          <p14:tracePt t="12120" x="4632325" y="4154488"/>
          <p14:tracePt t="12126" x="4511675" y="4210050"/>
          <p14:tracePt t="12135" x="4432300" y="4257675"/>
          <p14:tracePt t="12142" x="4352925" y="4306888"/>
          <p14:tracePt t="12150" x="4305300" y="4354513"/>
          <p14:tracePt t="12156" x="4257675" y="4394200"/>
          <p14:tracePt t="12164" x="4225925" y="4425950"/>
          <p14:tracePt t="12173" x="4200525" y="4457700"/>
          <p14:tracePt t="12180" x="4184650" y="4473575"/>
          <p14:tracePt t="12190" x="4168775" y="4489450"/>
          <p14:tracePt t="12196" x="4160838" y="4505325"/>
          <p14:tracePt t="12210" x="4144963" y="4513263"/>
          <p14:tracePt t="12220" x="4144963" y="4529138"/>
          <p14:tracePt t="12236" x="4144963" y="4537075"/>
          <p14:tracePt t="12253" x="4137025" y="4552950"/>
          <p14:tracePt t="12258" x="4129088" y="4568825"/>
          <p14:tracePt t="12267" x="4121150" y="4576763"/>
          <p14:tracePt t="12274" x="4121150" y="4592638"/>
          <p14:tracePt t="12280" x="4121150" y="4608513"/>
          <p14:tracePt t="12290" x="4105275" y="4616450"/>
          <p14:tracePt t="12296" x="4089400" y="4649788"/>
          <p14:tracePt t="12304" x="4073525" y="4665663"/>
          <p14:tracePt t="12312" x="4057650" y="4689475"/>
          <p14:tracePt t="12320" x="3994150" y="4745038"/>
          <p14:tracePt t="12326" x="3946525" y="4784725"/>
          <p14:tracePt t="12336" x="3890963" y="4824413"/>
          <p14:tracePt t="12343" x="3843338" y="4872038"/>
          <p14:tracePt t="12350" x="3770313" y="4927600"/>
          <p14:tracePt t="12358" x="3722688" y="4967288"/>
          <p14:tracePt t="12364" x="3659188" y="5016500"/>
          <p14:tracePt t="12374" x="3627438" y="5056188"/>
          <p14:tracePt t="12379" x="3611563" y="5064125"/>
          <p14:tracePt t="12389" x="3595688" y="5103813"/>
          <p14:tracePt t="12396" x="3587750" y="5111750"/>
          <p14:tracePt t="12404" x="3587750" y="5119688"/>
          <p14:tracePt t="12518" x="3579813" y="5111750"/>
          <p14:tracePt t="12527" x="3571875" y="5095875"/>
          <p14:tracePt t="12535" x="3548063" y="5072063"/>
          <p14:tracePt t="12542" x="3524250" y="5056188"/>
          <p14:tracePt t="12551" x="3508375" y="5040313"/>
          <p14:tracePt t="12560" x="3484563" y="5040313"/>
          <p14:tracePt t="12564" x="3467100" y="5040313"/>
          <p14:tracePt t="12581" x="3451225" y="5040313"/>
          <p14:tracePt t="12588" x="3435350" y="5056188"/>
          <p14:tracePt t="12596" x="3435350" y="5064125"/>
          <p14:tracePt t="12604" x="3427413" y="5087938"/>
          <p14:tracePt t="12612" x="3427413" y="5111750"/>
          <p14:tracePt t="12620" x="3427413" y="5135563"/>
          <p14:tracePt t="12626" x="3427413" y="5151438"/>
          <p14:tracePt t="12634" x="3443288" y="5175250"/>
          <p14:tracePt t="12642" x="3484563" y="5207000"/>
          <p14:tracePt t="12651" x="3540125" y="5238750"/>
          <p14:tracePt t="12659" x="3619500" y="5262563"/>
          <p14:tracePt t="12667" x="3651250" y="5270500"/>
          <p14:tracePt t="12675" x="3746500" y="5294313"/>
          <p14:tracePt t="12680" x="3794125" y="5294313"/>
          <p14:tracePt t="12688" x="3867150" y="5302250"/>
          <p14:tracePt t="12696" x="3890963" y="5302250"/>
          <p14:tracePt t="12705" x="3914775" y="5302250"/>
          <p14:tracePt t="12712" x="3930650" y="5302250"/>
          <p14:tracePt t="12727" x="3930650" y="5294313"/>
          <p14:tracePt t="12733" x="3930650" y="5286375"/>
          <p14:tracePt t="12742" x="3930650" y="5278438"/>
          <p14:tracePt t="12750" x="3930650" y="5262563"/>
          <p14:tracePt t="12757" x="3922713" y="5254625"/>
          <p14:tracePt t="12766" x="3906838" y="5230813"/>
          <p14:tracePt t="12773" x="3883025" y="5214938"/>
          <p14:tracePt t="12780" x="3875088" y="5199063"/>
          <p14:tracePt t="12788" x="3851275" y="5175250"/>
          <p14:tracePt t="12796" x="3817938" y="5159375"/>
          <p14:tracePt t="12805" x="3794125" y="5143500"/>
          <p14:tracePt t="12812" x="3770313" y="5127625"/>
          <p14:tracePt t="12822" x="3746500" y="5127625"/>
          <p14:tracePt t="12827" x="3722688" y="5119688"/>
          <p14:tracePt t="12834" x="3714750" y="5119688"/>
          <p14:tracePt t="12841" x="3698875" y="5119688"/>
          <p14:tracePt t="12849" x="3675063" y="5119688"/>
          <p14:tracePt t="12857" x="3667125" y="5119688"/>
          <p14:tracePt t="12866" x="3651250" y="5119688"/>
          <p14:tracePt t="12880" x="3651250" y="5127625"/>
          <p14:tracePt t="12889" x="3643313" y="5127625"/>
          <p14:tracePt t="12976" x="3659188" y="5119688"/>
          <p14:tracePt t="12982" x="3675063" y="5111750"/>
          <p14:tracePt t="12988" x="3690938" y="5095875"/>
          <p14:tracePt t="12996" x="3698875" y="5064125"/>
          <p14:tracePt t="13005" x="3706813" y="5032375"/>
          <p14:tracePt t="13012" x="3722688" y="4984750"/>
          <p14:tracePt t="13021" x="3730625" y="4951413"/>
          <p14:tracePt t="13028" x="3738563" y="4903788"/>
          <p14:tracePt t="13035" x="3738563" y="4864100"/>
          <p14:tracePt t="13043" x="3738563" y="4816475"/>
          <p14:tracePt t="13051" x="3738563" y="4784725"/>
          <p14:tracePt t="13059" x="3738563" y="4752975"/>
          <p14:tracePt t="13067" x="3738563" y="4729163"/>
          <p14:tracePt t="13075" x="3738563" y="4713288"/>
          <p14:tracePt t="13080" x="3738563" y="4705350"/>
          <p14:tracePt t="13089" x="3730625" y="4697413"/>
          <p14:tracePt t="13342" x="3746500" y="4697413"/>
          <p14:tracePt t="13351" x="3825875" y="4729163"/>
          <p14:tracePt t="13359" x="3859213" y="4752975"/>
          <p14:tracePt t="13366" x="4002088" y="4800600"/>
          <p14:tracePt t="13376" x="4073525" y="4824413"/>
          <p14:tracePt t="13382" x="4144963" y="4856163"/>
          <p14:tracePt t="13392" x="4273550" y="4911725"/>
          <p14:tracePt t="13396" x="4352925" y="4935538"/>
          <p14:tracePt t="13404" x="4432300" y="4951413"/>
          <p14:tracePt t="13411" x="4471988" y="4951413"/>
          <p14:tracePt t="13419" x="4495800" y="4959350"/>
          <p14:tracePt t="13427" x="4503738" y="4959350"/>
          <p14:tracePt t="13435" x="4519613" y="4959350"/>
          <p14:tracePt t="13536" x="4511675" y="4967288"/>
          <p14:tracePt t="13542" x="4479925" y="4984750"/>
          <p14:tracePt t="13550" x="4456113" y="4992688"/>
          <p14:tracePt t="13559" x="4440238" y="5016500"/>
          <p14:tracePt t="13567" x="4424363" y="5016500"/>
          <p14:tracePt t="13575" x="4408488" y="5032375"/>
          <p14:tracePt t="13582" x="4384675" y="5048250"/>
          <p14:tracePt t="13592" x="4360863" y="5048250"/>
          <p14:tracePt t="13596" x="4352925" y="5048250"/>
          <p14:tracePt t="13605" x="4337050" y="5056188"/>
          <p14:tracePt t="13612" x="4321175" y="5056188"/>
          <p14:tracePt t="13620" x="4305300" y="5056188"/>
          <p14:tracePt t="13637" x="4297363" y="5056188"/>
          <p14:tracePt t="13737" x="4289425" y="5056188"/>
          <p14:tracePt t="13745" x="4265613" y="5056188"/>
          <p14:tracePt t="13753" x="4241800" y="5056188"/>
          <p14:tracePt t="13759" x="4217988" y="5064125"/>
          <p14:tracePt t="13766" x="4200525" y="5064125"/>
          <p14:tracePt t="13775" x="4184650" y="5064125"/>
          <p14:tracePt t="13782" x="4160838" y="5064125"/>
          <p14:tracePt t="13790" x="4144963" y="5072063"/>
          <p14:tracePt t="13798" x="4129088" y="5072063"/>
          <p14:tracePt t="13805" x="4113213" y="5072063"/>
          <p14:tracePt t="13812" x="4089400" y="5080000"/>
          <p14:tracePt t="13822" x="4065588" y="5087938"/>
          <p14:tracePt t="13828" x="4041775" y="5087938"/>
          <p14:tracePt t="13839" x="4017963" y="5095875"/>
          <p14:tracePt t="13845" x="3994150" y="5103813"/>
          <p14:tracePt t="13852" x="3970338" y="5111750"/>
          <p14:tracePt t="13859" x="3954463" y="5119688"/>
          <p14:tracePt t="13866" x="3922713" y="5135563"/>
          <p14:tracePt t="13875" x="3898900" y="5143500"/>
          <p14:tracePt t="13881" x="3883025" y="5151438"/>
          <p14:tracePt t="13902" x="3859213" y="5159375"/>
          <p14:tracePt t="13907" x="3843338" y="5167313"/>
          <p14:tracePt t="14145" x="3843338" y="5159375"/>
          <p14:tracePt t="14169" x="3843338" y="5151438"/>
          <p14:tracePt t="14391" x="3843338" y="5143500"/>
          <p14:tracePt t="14398" x="3843338" y="5135563"/>
          <p14:tracePt t="14414" x="3843338" y="5127625"/>
          <p14:tracePt t="15069" x="3843338" y="5119688"/>
          <p14:tracePt t="15138" x="3843338" y="5103813"/>
          <p14:tracePt t="15147" x="3843338" y="5095875"/>
          <p14:tracePt t="15152" x="3833813" y="5087938"/>
          <p14:tracePt t="15161" x="3825875" y="5072063"/>
          <p14:tracePt t="15168" x="3817938" y="5072063"/>
          <p14:tracePt t="15178" x="3817938" y="5056188"/>
          <p14:tracePt t="15184" x="3810000" y="5056188"/>
          <p14:tracePt t="15193" x="3810000" y="5048250"/>
          <p14:tracePt t="15214" x="3810000" y="5040313"/>
          <p14:tracePt t="15239" x="3810000" y="5032375"/>
          <p14:tracePt t="15256" x="3810000" y="5024438"/>
          <p14:tracePt t="15261" x="3817938" y="5024438"/>
          <p14:tracePt t="15278" x="3833813" y="5016500"/>
          <p14:tracePt t="15284" x="3851275" y="5016500"/>
          <p14:tracePt t="15293" x="3867150" y="5008563"/>
          <p14:tracePt t="15301" x="3875088" y="5000625"/>
          <p14:tracePt t="15306" x="3898900" y="4992688"/>
          <p14:tracePt t="15313" x="3922713" y="4992688"/>
          <p14:tracePt t="15322" x="3946525" y="4984750"/>
          <p14:tracePt t="15330" x="3970338" y="4967288"/>
          <p14:tracePt t="15338" x="3978275" y="4967288"/>
          <p14:tracePt t="15346" x="3994150" y="4959350"/>
          <p14:tracePt t="15352" x="3994150" y="4951413"/>
          <p14:tracePt t="15385" x="3994150" y="4943475"/>
          <p14:tracePt t="15393" x="3994150" y="4927600"/>
          <p14:tracePt t="15401" x="3978275" y="4911725"/>
          <p14:tracePt t="15409" x="3938588" y="4872038"/>
          <p14:tracePt t="15414" x="3867150" y="4800600"/>
          <p14:tracePt t="15423" x="3786188" y="4737100"/>
          <p14:tracePt t="15430" x="3746500" y="4713288"/>
          <p14:tracePt t="15440" x="3659188" y="4649788"/>
          <p14:tracePt t="15446" x="3500438" y="4497388"/>
          <p14:tracePt t="15456" x="3427413" y="4441825"/>
          <p14:tracePt t="15461" x="3268663" y="4281488"/>
          <p14:tracePt t="15468" x="3084513" y="4090988"/>
          <p14:tracePt t="15476" x="2949575" y="3930650"/>
          <p14:tracePt t="15484" x="2830513" y="3795713"/>
          <p14:tracePt t="15494" x="2774950" y="3716338"/>
          <p14:tracePt t="15500" x="2662238" y="3556000"/>
          <p14:tracePt t="15506" x="2574925" y="3429000"/>
          <p14:tracePt t="15514" x="2535238" y="3373438"/>
          <p14:tracePt t="15522" x="2519363" y="3325813"/>
          <p14:tracePt t="15530" x="2511425" y="3262313"/>
          <p14:tracePt t="15539" x="2511425" y="3221038"/>
          <p14:tracePt t="15547" x="2511425" y="3189288"/>
          <p14:tracePt t="15556" x="2535238" y="3157538"/>
          <p14:tracePt t="15561" x="2574925" y="3109913"/>
          <p14:tracePt t="15568" x="2598738" y="3078163"/>
          <p14:tracePt t="15577" x="2638425" y="3014663"/>
          <p14:tracePt t="15584" x="2693988" y="2935288"/>
          <p14:tracePt t="15593" x="2709863" y="2901950"/>
          <p14:tracePt t="15600" x="2725738" y="2838450"/>
          <p14:tracePt t="15607" x="2733675" y="2751138"/>
          <p14:tracePt t="15614" x="2733675" y="2679700"/>
          <p14:tracePt t="15623" x="2725738" y="2624138"/>
          <p14:tracePt t="15630" x="2678113" y="2527300"/>
          <p14:tracePt t="15640" x="2638425" y="2471738"/>
          <p14:tracePt t="15646" x="2566988" y="2408238"/>
          <p14:tracePt t="15654" x="2487613" y="2368550"/>
          <p14:tracePt t="15660" x="2447925" y="2352675"/>
          <p14:tracePt t="15668" x="2392363" y="2344738"/>
          <p14:tracePt t="15676" x="2335213" y="2344738"/>
          <p14:tracePt t="15684" x="2311400" y="2344738"/>
          <p14:tracePt t="15693" x="2303463" y="2344738"/>
          <p14:tracePt t="15700" x="2295525" y="2360613"/>
          <p14:tracePt t="15709" x="2287588" y="2384425"/>
          <p14:tracePt t="15716" x="2287588" y="2424113"/>
          <p14:tracePt t="15722" x="2287588" y="2447925"/>
          <p14:tracePt t="15731" x="2303463" y="2487613"/>
          <p14:tracePt t="15740" x="2319338" y="2495550"/>
          <p14:tracePt t="15747" x="2343150" y="2519363"/>
          <p14:tracePt t="15756" x="2374900" y="2527300"/>
          <p14:tracePt t="15762" x="2384425" y="2527300"/>
          <p14:tracePt t="15768" x="2392363" y="2527300"/>
          <p14:tracePt t="15777" x="2408238" y="2527300"/>
          <p14:tracePt t="15785" x="2408238" y="2511425"/>
          <p14:tracePt t="15793" x="2416175" y="2479675"/>
          <p14:tracePt t="15800" x="2416175" y="2432050"/>
          <p14:tracePt t="15808" x="2416175" y="2376488"/>
          <p14:tracePt t="15814" x="2392363" y="2320925"/>
          <p14:tracePt t="15823" x="2359025" y="2297113"/>
          <p14:tracePt t="15830" x="2311400" y="2241550"/>
          <p14:tracePt t="15840" x="2263775" y="2200275"/>
          <p14:tracePt t="15846" x="2152650" y="2144713"/>
          <p14:tracePt t="15857" x="2065338" y="2128838"/>
          <p14:tracePt t="15861" x="1944688" y="2112963"/>
          <p14:tracePt t="15869" x="1857375" y="2112963"/>
          <p14:tracePt t="15877" x="1801813" y="2120900"/>
          <p14:tracePt t="15884" x="1738313" y="2152650"/>
          <p14:tracePt t="15893" x="1682750" y="2192338"/>
          <p14:tracePt t="15900" x="1658938" y="2241550"/>
          <p14:tracePt t="15908" x="1658938" y="2281238"/>
          <p14:tracePt t="15916" x="1658938" y="2328863"/>
          <p14:tracePt t="15922" x="1658938" y="2368550"/>
          <p14:tracePt t="15930" x="1674813" y="2400300"/>
          <p14:tracePt t="15940" x="1706563" y="2424113"/>
          <p14:tracePt t="15946" x="1746250" y="2439988"/>
          <p14:tracePt t="15955" x="1785938" y="2455863"/>
          <p14:tracePt t="15963" x="1841500" y="2455863"/>
          <p14:tracePt t="15968" x="1881188" y="2455863"/>
          <p14:tracePt t="15977" x="1912938" y="2447925"/>
          <p14:tracePt t="15984" x="1920875" y="2432050"/>
          <p14:tracePt t="15992" x="1936750" y="2416175"/>
          <p14:tracePt t="16000" x="1952625" y="2368550"/>
          <p14:tracePt t="16008" x="1952625" y="2344738"/>
          <p14:tracePt t="16016" x="1952625" y="2305050"/>
          <p14:tracePt t="16025" x="1952625" y="2257425"/>
          <p14:tracePt t="16030" x="1920875" y="2200275"/>
          <p14:tracePt t="16039" x="1897063" y="2168525"/>
          <p14:tracePt t="16045" x="1873250" y="2128838"/>
          <p14:tracePt t="16054" x="1817688" y="2097088"/>
          <p14:tracePt t="16061" x="1770063" y="2065338"/>
          <p14:tracePt t="16069" x="1706563" y="2041525"/>
          <p14:tracePt t="16077" x="1674813" y="2033588"/>
          <p14:tracePt t="16083" x="1617663" y="2033588"/>
          <p14:tracePt t="16093" x="1593850" y="2041525"/>
          <p14:tracePt t="16100" x="1570038" y="2065338"/>
          <p14:tracePt t="16110" x="1562100" y="2081213"/>
          <p14:tracePt t="16116" x="1546225" y="2112963"/>
          <p14:tracePt t="16124" x="1546225" y="2160588"/>
          <p14:tracePt t="16131" x="1546225" y="2192338"/>
          <p14:tracePt t="16140" x="1554163" y="2224088"/>
          <p14:tracePt t="16147" x="1577975" y="2265363"/>
          <p14:tracePt t="16154" x="1601788" y="2305050"/>
          <p14:tracePt t="16162" x="1666875" y="2344738"/>
          <p14:tracePt t="16168" x="1722438" y="2376488"/>
          <p14:tracePt t="16177" x="1801813" y="2408238"/>
          <p14:tracePt t="16184" x="1865313" y="2424113"/>
          <p14:tracePt t="16193" x="1920875" y="2432050"/>
          <p14:tracePt t="16200" x="1992313" y="2439988"/>
          <p14:tracePt t="16210" x="2049463" y="2439988"/>
          <p14:tracePt t="16216" x="2089150" y="2432050"/>
          <p14:tracePt t="16224" x="2105025" y="2408238"/>
          <p14:tracePt t="16230" x="2120900" y="2392363"/>
          <p14:tracePt t="16238" x="2120900" y="2368550"/>
          <p14:tracePt t="16246" x="2128838" y="2344738"/>
          <p14:tracePt t="16255" x="2128838" y="2320925"/>
          <p14:tracePt t="16262" x="2128838" y="2297113"/>
          <p14:tracePt t="16271" x="2128838" y="2273300"/>
          <p14:tracePt t="16279" x="2112963" y="2257425"/>
          <p14:tracePt t="16284" x="2105025" y="2233613"/>
          <p14:tracePt t="16292" x="2081213" y="2224088"/>
          <p14:tracePt t="16311" x="2073275" y="2224088"/>
          <p14:tracePt t="16324" x="2065338" y="2224088"/>
          <p14:tracePt t="16331" x="2049463" y="2249488"/>
          <p14:tracePt t="16341" x="2041525" y="2281238"/>
          <p14:tracePt t="16346" x="2033588" y="2320925"/>
          <p14:tracePt t="16356" x="2025650" y="2368550"/>
          <p14:tracePt t="16363" x="2025650" y="2432050"/>
          <p14:tracePt t="16371" x="2025650" y="2471738"/>
          <p14:tracePt t="16377" x="2033588" y="2519363"/>
          <p14:tracePt t="16384" x="2041525" y="2535238"/>
          <p14:tracePt t="16393" x="2065338" y="2584450"/>
          <p14:tracePt t="16399" x="2089150" y="2608263"/>
          <p14:tracePt t="16408" x="2105025" y="2624138"/>
          <p14:tracePt t="16416" x="2112963" y="2640013"/>
          <p14:tracePt t="16423" x="2128838" y="2647950"/>
          <p14:tracePt t="16546" x="2136775" y="2663825"/>
          <p14:tracePt t="16554" x="2152650" y="2711450"/>
          <p14:tracePt t="16563" x="2160588" y="2719388"/>
          <p14:tracePt t="16570" x="2200275" y="2782888"/>
          <p14:tracePt t="16577" x="2239963" y="2830513"/>
          <p14:tracePt t="16584" x="2287588" y="2886075"/>
          <p14:tracePt t="16593" x="2335213" y="2935288"/>
          <p14:tracePt t="16599" x="2392363" y="2990850"/>
          <p14:tracePt t="16608" x="2424113" y="3022600"/>
          <p14:tracePt t="16616" x="2463800" y="3046413"/>
          <p14:tracePt t="16625" x="2495550" y="3070225"/>
          <p14:tracePt t="16632" x="2511425" y="3078163"/>
          <p14:tracePt t="16640" x="2519363" y="3086100"/>
          <p14:tracePt t="16878" x="2511425" y="3086100"/>
          <p14:tracePt t="16887" x="2503488" y="3086100"/>
          <p14:tracePt t="16895" x="2487613" y="3086100"/>
          <p14:tracePt t="16900" x="2471738" y="3078163"/>
          <p14:tracePt t="16909" x="2447925" y="3070225"/>
          <p14:tracePt t="16916" x="2424113" y="3070225"/>
          <p14:tracePt t="16925" x="2392363" y="3070225"/>
          <p14:tracePt t="16932" x="2343150" y="3070225"/>
          <p14:tracePt t="16941" x="2303463" y="3070225"/>
          <p14:tracePt t="16948" x="2271713" y="3070225"/>
          <p14:tracePt t="16955" x="2263775" y="3070225"/>
          <p14:tracePt t="16963" x="2255838" y="3070225"/>
          <p14:tracePt t="16970" x="2247900" y="3070225"/>
          <p14:tracePt t="17032" x="2239963" y="3078163"/>
          <p14:tracePt t="17040" x="2224088" y="3101975"/>
          <p14:tracePt t="17045" x="2216150" y="3117850"/>
          <p14:tracePt t="17053" x="2200275" y="3149600"/>
          <p14:tracePt t="17061" x="2184400" y="3197225"/>
          <p14:tracePt t="17070" x="2168525" y="3252788"/>
          <p14:tracePt t="17078" x="2160588" y="3317875"/>
          <p14:tracePt t="17086" x="2152650" y="3405188"/>
          <p14:tracePt t="17095" x="2144713" y="3460750"/>
          <p14:tracePt t="17100" x="2136775" y="3556000"/>
          <p14:tracePt t="17109" x="2136775" y="3636963"/>
          <p14:tracePt t="17116" x="2136775" y="3700463"/>
          <p14:tracePt t="17125" x="2136775" y="3779838"/>
          <p14:tracePt t="17132" x="2160588" y="3914775"/>
          <p14:tracePt t="17142" x="2176463" y="3987800"/>
          <p14:tracePt t="17148" x="2192338" y="4043363"/>
          <p14:tracePt t="17157" x="2208213" y="4090988"/>
          <p14:tracePt t="17162" x="2216150" y="4154488"/>
          <p14:tracePt t="17170" x="2224088" y="4194175"/>
          <p14:tracePt t="17178" x="2224088" y="4233863"/>
          <p14:tracePt t="17186" x="2224088" y="4265613"/>
          <p14:tracePt t="17195" x="2224088" y="4281488"/>
          <p14:tracePt t="17202" x="2224088" y="4298950"/>
          <p14:tracePt t="17209" x="2216150" y="4322763"/>
          <p14:tracePt t="17216" x="2208213" y="4338638"/>
          <p14:tracePt t="17225" x="2200275" y="4346575"/>
          <p14:tracePt t="17232" x="2184400" y="4362450"/>
          <p14:tracePt t="17240" x="2168525" y="4370388"/>
          <p14:tracePt t="17247" x="2144713" y="4386263"/>
          <p14:tracePt t="17253" x="2128838" y="4402138"/>
          <p14:tracePt t="17261" x="2089150" y="4433888"/>
          <p14:tracePt t="17270" x="2073275" y="4449763"/>
          <p14:tracePt t="17278" x="2025650" y="4481513"/>
          <p14:tracePt t="17286" x="1984375" y="4513263"/>
          <p14:tracePt t="17294" x="1968500" y="4521200"/>
          <p14:tracePt t="17300" x="1944688" y="4545013"/>
          <p14:tracePt t="17308" x="1905000" y="4584700"/>
          <p14:tracePt t="17316" x="1881188" y="4616450"/>
          <p14:tracePt t="17325" x="1873250" y="4624388"/>
          <p14:tracePt t="17332" x="1833563" y="4657725"/>
          <p14:tracePt t="17342" x="1817688" y="4681538"/>
          <p14:tracePt t="17348" x="1809750" y="4689475"/>
          <p14:tracePt t="17355" x="1801813" y="4705350"/>
          <p14:tracePt t="17363" x="1793875" y="4729163"/>
          <p14:tracePt t="17370" x="1793875" y="4737100"/>
          <p14:tracePt t="17395" x="1793875" y="4745038"/>
          <p14:tracePt t="17440" x="1841500" y="4705350"/>
          <p14:tracePt t="17448" x="1889125" y="4665663"/>
          <p14:tracePt t="17454" x="1936750" y="4600575"/>
          <p14:tracePt t="17463" x="2008188" y="4497388"/>
          <p14:tracePt t="17470" x="2049463" y="4418013"/>
          <p14:tracePt t="17479" x="2128838" y="4241800"/>
          <p14:tracePt t="17485" x="2184400" y="4067175"/>
          <p14:tracePt t="17495" x="2216150" y="3971925"/>
          <p14:tracePt t="17501" x="2263775" y="3740150"/>
          <p14:tracePt t="17508" x="2271713" y="3579813"/>
          <p14:tracePt t="17515" x="2287588" y="3294063"/>
          <p14:tracePt t="17523" x="2287588" y="3173413"/>
          <p14:tracePt t="17531" x="2271713" y="2982913"/>
          <p14:tracePt t="17540" x="2255838" y="2870200"/>
          <p14:tracePt t="17547" x="2224088" y="2767013"/>
          <p14:tracePt t="17553" x="2216150" y="2711450"/>
          <p14:tracePt t="17561" x="2208213" y="2632075"/>
          <p14:tracePt t="17569" x="2208213" y="2608263"/>
          <p14:tracePt t="17632" x="2224088" y="2616200"/>
          <p14:tracePt t="17642" x="2287588" y="2663825"/>
          <p14:tracePt t="17648" x="2351088" y="2711450"/>
          <p14:tracePt t="17658" x="2416175" y="2759075"/>
          <p14:tracePt t="17664" x="2527300" y="2838450"/>
          <p14:tracePt t="17671" x="2662238" y="2951163"/>
          <p14:tracePt t="17678" x="2774950" y="3022600"/>
          <p14:tracePt t="17686" x="2909888" y="3149600"/>
          <p14:tracePt t="17695" x="3028950" y="3244850"/>
          <p14:tracePt t="17702" x="3173413" y="3389313"/>
          <p14:tracePt t="17708" x="3340100" y="3556000"/>
          <p14:tracePt t="17716" x="3427413" y="3652838"/>
          <p14:tracePt t="17724" x="3500438" y="3724275"/>
          <p14:tracePt t="17732" x="3579813" y="3795713"/>
          <p14:tracePt t="17741" x="3667125" y="3867150"/>
          <p14:tracePt t="17748" x="3722688" y="3906838"/>
          <p14:tracePt t="17758" x="3778250" y="3948113"/>
          <p14:tracePt t="17764" x="3825875" y="3971925"/>
          <p14:tracePt t="17770" x="3851275" y="3979863"/>
          <p14:tracePt t="17781" x="3867150" y="3995738"/>
          <p14:tracePt t="17786" x="3883025" y="3995738"/>
          <p14:tracePt t="17871" x="3883025" y="4003675"/>
          <p14:tracePt t="17878" x="3883025" y="4019550"/>
          <p14:tracePt t="17886" x="3883025" y="4043363"/>
          <p14:tracePt t="17894" x="3875088" y="4075113"/>
          <p14:tracePt t="17902" x="3859213" y="4114800"/>
          <p14:tracePt t="17911" x="3851275" y="4146550"/>
          <p14:tracePt t="17918" x="3851275" y="4162425"/>
          <p14:tracePt t="17925" x="3833813" y="4202113"/>
          <p14:tracePt t="17932" x="3810000" y="4273550"/>
          <p14:tracePt t="17941" x="3802063" y="4330700"/>
          <p14:tracePt t="17948" x="3794125" y="4354513"/>
          <p14:tracePt t="17956" x="3786188" y="4394200"/>
          <p14:tracePt t="17964" x="3778250" y="4425950"/>
          <p14:tracePt t="17970" x="3770313" y="4457700"/>
          <p14:tracePt t="17979" x="3762375" y="4513263"/>
          <p14:tracePt t="17986" x="3762375" y="4529138"/>
          <p14:tracePt t="17994" x="3762375" y="4560888"/>
          <p14:tracePt t="18002" x="3762375" y="4592638"/>
          <p14:tracePt t="18010" x="3762375" y="4616450"/>
          <p14:tracePt t="18019" x="3762375" y="4649788"/>
          <p14:tracePt t="18027" x="3762375" y="4673600"/>
          <p14:tracePt t="18032" x="3770313" y="4705350"/>
          <p14:tracePt t="18043" x="3786188" y="4760913"/>
          <p14:tracePt t="18048" x="3802063" y="4808538"/>
          <p14:tracePt t="18057" x="3833813" y="4864100"/>
          <p14:tracePt t="18064" x="3859213" y="4927600"/>
          <p14:tracePt t="18072" x="3875088" y="4951413"/>
          <p14:tracePt t="18079" x="3906838" y="5000625"/>
          <p14:tracePt t="18086" x="3938588" y="5056188"/>
          <p14:tracePt t="18095" x="3970338" y="5095875"/>
          <p14:tracePt t="18101" x="3978275" y="5111750"/>
          <p14:tracePt t="18110" x="4002088" y="5151438"/>
          <p14:tracePt t="18119" x="4033838" y="5183188"/>
          <p14:tracePt t="18124" x="4041775" y="5207000"/>
          <p14:tracePt t="18131" x="4057650" y="5207000"/>
          <p14:tracePt t="18141" x="4057650" y="5222875"/>
          <p14:tracePt t="18148" x="4065588" y="5230813"/>
          <p14:tracePt t="18157" x="4065588" y="5238750"/>
          <p14:tracePt t="18178" x="4065588" y="5246688"/>
          <p14:tracePt t="18186" x="4065588" y="5254625"/>
          <p14:tracePt t="18195" x="4057650" y="5270500"/>
          <p14:tracePt t="18202" x="4057650" y="5294313"/>
          <p14:tracePt t="18210" x="4041775" y="5319713"/>
          <p14:tracePt t="18218" x="4017963" y="5351463"/>
          <p14:tracePt t="18226" x="3994150" y="5391150"/>
          <p14:tracePt t="18231" x="3954463" y="5438775"/>
          <p14:tracePt t="18242" x="3906838" y="5486400"/>
          <p14:tracePt t="18247" x="3875088" y="5526088"/>
          <p14:tracePt t="18256" x="3802063" y="5573713"/>
          <p14:tracePt t="18264" x="3698875" y="5653088"/>
          <p14:tracePt t="18271" x="3627438" y="5702300"/>
          <p14:tracePt t="18280" x="3571875" y="5741988"/>
          <p14:tracePt t="18286" x="3484563" y="5773738"/>
          <p14:tracePt t="18295" x="3355975" y="5821363"/>
          <p14:tracePt t="18302" x="3244850" y="5853113"/>
          <p14:tracePt t="18310" x="3157538" y="5868988"/>
          <p14:tracePt t="18319" x="3013075" y="5876925"/>
          <p14:tracePt t="18326" x="2901950" y="5876925"/>
          <p14:tracePt t="18332" x="2822575" y="5876925"/>
          <p14:tracePt t="18342" x="2741613" y="5868988"/>
          <p14:tracePt t="18348" x="2654300" y="5853113"/>
          <p14:tracePt t="18357" x="2582863" y="5837238"/>
          <p14:tracePt t="18365" x="2535238" y="5821363"/>
          <p14:tracePt t="18372" x="2503488" y="5813425"/>
          <p14:tracePt t="18381" x="2487613" y="5805488"/>
          <p14:tracePt t="18440" x="2487613" y="5797550"/>
          <p14:tracePt t="18448" x="2495550" y="5781675"/>
          <p14:tracePt t="18456" x="2503488" y="5765800"/>
          <p14:tracePt t="18464" x="2527300" y="5749925"/>
          <p14:tracePt t="18472" x="2543175" y="5734050"/>
          <p14:tracePt t="18479" x="2566988" y="5718175"/>
          <p14:tracePt t="18486" x="2598738" y="5702300"/>
          <p14:tracePt t="18495" x="2630488" y="5678488"/>
          <p14:tracePt t="18502" x="2678113" y="5670550"/>
          <p14:tracePt t="18512" x="2725738" y="5653088"/>
          <p14:tracePt t="18518" x="2782888" y="5637213"/>
          <p14:tracePt t="18526" x="2830513" y="5621338"/>
          <p14:tracePt t="18534" x="2886075" y="5605463"/>
          <p14:tracePt t="18542" x="2925763" y="5589588"/>
          <p14:tracePt t="18549" x="2973388" y="5573713"/>
          <p14:tracePt t="18558" x="3052763" y="5541963"/>
          <p14:tracePt t="18566" x="3068638" y="5534025"/>
          <p14:tracePt t="18573" x="3109913" y="5510213"/>
          <p14:tracePt t="18581" x="3141663" y="5494338"/>
          <p14:tracePt t="18588" x="3165475" y="5470525"/>
          <p14:tracePt t="18595" x="3197225" y="5438775"/>
          <p14:tracePt t="18602" x="3221038" y="5414963"/>
          <p14:tracePt t="18610" x="3228975" y="5391150"/>
          <p14:tracePt t="18618" x="3244850" y="5351463"/>
          <p14:tracePt t="18626" x="3252788" y="5319713"/>
          <p14:tracePt t="18635" x="3260725" y="5294313"/>
          <p14:tracePt t="18641" x="3260725" y="5262563"/>
          <p14:tracePt t="18648" x="3268663" y="5238750"/>
          <p14:tracePt t="18657" x="3268663" y="5214938"/>
          <p14:tracePt t="18664" x="3268663" y="5191125"/>
          <p14:tracePt t="18673" x="3268663" y="5175250"/>
          <p14:tracePt t="18687" x="3268663" y="5159375"/>
          <p14:tracePt t="18902" x="3308350" y="5159375"/>
          <p14:tracePt t="18910" x="3332163" y="5159375"/>
          <p14:tracePt t="18918" x="3387725" y="5159375"/>
          <p14:tracePt t="18926" x="3419475" y="5159375"/>
          <p14:tracePt t="18934" x="3476625" y="5159375"/>
          <p14:tracePt t="18943" x="3548063" y="5159375"/>
          <p14:tracePt t="18949" x="3611563" y="5175250"/>
          <p14:tracePt t="18957" x="3659188" y="5191125"/>
          <p14:tracePt t="18965" x="3706813" y="5207000"/>
          <p14:tracePt t="18973" x="3762375" y="5230813"/>
          <p14:tracePt t="18982" x="3810000" y="5254625"/>
          <p14:tracePt t="18988" x="3859213" y="5270500"/>
          <p14:tracePt t="18996" x="3875088" y="5286375"/>
          <p14:tracePt t="19002" x="3906838" y="5302250"/>
          <p14:tracePt t="19010" x="3922713" y="5302250"/>
          <p14:tracePt t="19043" x="3930650" y="5302250"/>
          <p14:tracePt t="19050" x="3954463" y="5262563"/>
          <p14:tracePt t="19057" x="3970338" y="5183188"/>
          <p14:tracePt t="19065" x="3978275" y="5127625"/>
          <p14:tracePt t="19073" x="3986213" y="5000625"/>
          <p14:tracePt t="19081" x="3986213" y="4895850"/>
          <p14:tracePt t="19088" x="3986213" y="4760913"/>
          <p14:tracePt t="19097" x="3986213" y="4633913"/>
          <p14:tracePt t="19102" x="3986213" y="4529138"/>
          <p14:tracePt t="19109" x="3986213" y="4410075"/>
          <p14:tracePt t="19117" x="3986213" y="4354513"/>
          <p14:tracePt t="19126" x="3978275" y="4257675"/>
          <p14:tracePt t="19134" x="3970338" y="4194175"/>
          <p14:tracePt t="19142" x="3970338" y="4170363"/>
          <p14:tracePt t="19150" x="3970338" y="4138613"/>
          <p14:tracePt t="19156" x="3970338" y="4130675"/>
          <p14:tracePt t="19164" x="3970338" y="4122738"/>
          <p14:tracePt t="19253" x="3994150" y="4170363"/>
          <p14:tracePt t="19260" x="4002088" y="4186238"/>
          <p14:tracePt t="19266" x="4057650" y="4273550"/>
          <p14:tracePt t="19272" x="4105275" y="4354513"/>
          <p14:tracePt t="19280" x="4137025" y="4410075"/>
          <p14:tracePt t="19288" x="4210050" y="4529138"/>
          <p14:tracePt t="19297" x="4265613" y="4633913"/>
          <p14:tracePt t="19304" x="4321175" y="4760913"/>
          <p14:tracePt t="19311" x="4360863" y="4824413"/>
          <p14:tracePt t="19318" x="4432300" y="4976813"/>
          <p14:tracePt t="19327" x="4464050" y="5048250"/>
          <p14:tracePt t="19334" x="4479925" y="5095875"/>
          <p14:tracePt t="19345" x="4495800" y="5143500"/>
          <p14:tracePt t="19350" x="4503738" y="5207000"/>
          <p14:tracePt t="19356" x="4511675" y="5222875"/>
          <p14:tracePt t="19365" x="4511675" y="5254625"/>
          <p14:tracePt t="19372" x="4511675" y="5278438"/>
          <p14:tracePt t="19381" x="4511675" y="5302250"/>
          <p14:tracePt t="19388" x="4503738" y="5327650"/>
          <p14:tracePt t="19396" x="4487863" y="5343525"/>
          <p14:tracePt t="19402" x="4479925" y="5367338"/>
          <p14:tracePt t="19410" x="4448175" y="5399088"/>
          <p14:tracePt t="19418" x="4432300" y="5414963"/>
          <p14:tracePt t="19427" x="4400550" y="5438775"/>
          <p14:tracePt t="19434" x="4352925" y="5462588"/>
          <p14:tracePt t="19443" x="4321175" y="5478463"/>
          <p14:tracePt t="19450" x="4273550" y="5502275"/>
          <p14:tracePt t="19456" x="4192588" y="5518150"/>
          <p14:tracePt t="19464" x="4089400" y="5534025"/>
          <p14:tracePt t="19472" x="4002088" y="5534025"/>
          <p14:tracePt t="19480" x="3875088" y="5534025"/>
          <p14:tracePt t="19487" x="3770313" y="5534025"/>
          <p14:tracePt t="19495" x="3690938" y="5534025"/>
          <p14:tracePt t="19503" x="3467100" y="5526088"/>
          <p14:tracePt t="19509" x="3308350" y="5510213"/>
          <p14:tracePt t="19517" x="3189288" y="5510213"/>
          <p14:tracePt t="19526" x="3044825" y="5502275"/>
          <p14:tracePt t="19534" x="2941638" y="5502275"/>
          <p14:tracePt t="19543" x="2774950" y="5502275"/>
          <p14:tracePt t="19550" x="2662238" y="5502275"/>
          <p14:tracePt t="19561" x="2598738" y="5502275"/>
          <p14:tracePt t="19566" x="2511425" y="5510213"/>
          <p14:tracePt t="19572" x="2463800" y="5526088"/>
          <p14:tracePt t="19581" x="2439988" y="5534025"/>
          <p14:tracePt t="19589" x="2432050" y="5534025"/>
          <p14:tracePt t="19597" x="2424113" y="5541963"/>
          <p14:tracePt t="19750" x="2408238" y="5541963"/>
          <p14:tracePt t="19760" x="2384425" y="5518150"/>
          <p14:tracePt t="19765" x="2335213" y="5486400"/>
          <p14:tracePt t="19772" x="2255838" y="5454650"/>
          <p14:tracePt t="19781" x="2160588" y="5414963"/>
          <p14:tracePt t="19788" x="2105025" y="5399088"/>
          <p14:tracePt t="19799" x="2041525" y="5391150"/>
          <p14:tracePt t="19804" x="1992313" y="5391150"/>
          <p14:tracePt t="19812" x="1944688" y="5391150"/>
          <p14:tracePt t="19818" x="1897063" y="5391150"/>
          <p14:tracePt t="19827" x="1865313" y="5407025"/>
          <p14:tracePt t="19834" x="1841500" y="5414963"/>
          <p14:tracePt t="19843" x="1841500" y="5430838"/>
          <p14:tracePt t="19850" x="1833563" y="5438775"/>
          <p14:tracePt t="19859" x="1833563" y="5446713"/>
          <p14:tracePt t="19876" x="1833563" y="5462588"/>
          <p14:tracePt t="19881" x="1841500" y="5462588"/>
          <p14:tracePt t="19888" x="1881188" y="5470525"/>
          <p14:tracePt t="19897" x="1905000" y="5470525"/>
          <p14:tracePt t="19904" x="1968500" y="5470525"/>
          <p14:tracePt t="19915" x="2057400" y="5462588"/>
          <p14:tracePt t="19920" x="2144713" y="5446713"/>
          <p14:tracePt t="19928" x="2374900" y="5399088"/>
          <p14:tracePt t="19934" x="2614613" y="5335588"/>
          <p14:tracePt t="19943" x="2854325" y="5254625"/>
          <p14:tracePt t="19950" x="3252788" y="5111750"/>
          <p14:tracePt t="19959" x="3540125" y="5000625"/>
          <p14:tracePt t="19966" x="3825875" y="4864100"/>
          <p14:tracePt t="19975" x="4249738" y="4673600"/>
          <p14:tracePt t="19981" x="4527550" y="4513263"/>
          <p14:tracePt t="19988" x="4775200" y="4370388"/>
          <p14:tracePt t="19997" x="5014913" y="4233863"/>
          <p14:tracePt t="20005" x="5213350" y="4090988"/>
          <p14:tracePt t="20013" x="5492750" y="3875088"/>
          <p14:tracePt t="20018" x="5611813" y="3779838"/>
          <p14:tracePt t="20028" x="5795963" y="3613150"/>
          <p14:tracePt t="20034" x="5915025" y="3500438"/>
          <p14:tracePt t="20044" x="5994400" y="3429000"/>
          <p14:tracePt t="20050" x="6067425" y="3349625"/>
          <p14:tracePt t="20059" x="6138863" y="3270250"/>
          <p14:tracePt t="20067" x="6170613" y="3228975"/>
          <p14:tracePt t="20072" x="6210300" y="3181350"/>
          <p14:tracePt t="20083" x="6242050" y="3133725"/>
          <p14:tracePt t="20088" x="6265863" y="3109913"/>
          <p14:tracePt t="20097" x="6305550" y="3070225"/>
          <p14:tracePt t="20104" x="6361113" y="3014663"/>
          <p14:tracePt t="20112" x="6418263" y="2974975"/>
          <p14:tracePt t="20120" x="6489700" y="2927350"/>
          <p14:tracePt t="20126" x="6545263" y="2894013"/>
          <p14:tracePt t="20134" x="6664325" y="2830513"/>
          <p14:tracePt t="20142" x="6759575" y="2798763"/>
          <p14:tracePt t="20149" x="6872288" y="2751138"/>
          <p14:tracePt t="20157" x="6911975" y="2743200"/>
          <p14:tracePt t="20166" x="7031038" y="2703513"/>
          <p14:tracePt t="20174" x="7143750" y="2679700"/>
          <p14:tracePt t="20182" x="7215188" y="2671763"/>
          <p14:tracePt t="20187" x="7246938" y="2671763"/>
          <p14:tracePt t="20196" x="7318375" y="2663825"/>
          <p14:tracePt t="20203" x="7389813" y="2663825"/>
          <p14:tracePt t="20213" x="7445375" y="2663825"/>
          <p14:tracePt t="20219" x="7477125" y="2663825"/>
          <p14:tracePt t="20228" x="7518400" y="2663825"/>
          <p14:tracePt t="20233" x="7589838" y="2679700"/>
          <p14:tracePt t="20242" x="7629525" y="2687638"/>
          <p14:tracePt t="20250" x="7653338" y="2687638"/>
          <p14:tracePt t="20258" x="7700963" y="2695575"/>
          <p14:tracePt t="20266" x="7732713" y="2703513"/>
          <p14:tracePt t="20274" x="7756525" y="2711450"/>
          <p14:tracePt t="20281" x="7780338" y="2719388"/>
          <p14:tracePt t="20288" x="7796213" y="2719388"/>
          <p14:tracePt t="20298" x="7812088" y="2727325"/>
          <p14:tracePt t="20304" x="7820025" y="2727325"/>
          <p14:tracePt t="20314" x="7827963" y="2727325"/>
          <p14:tracePt t="20366" x="7827963" y="2735263"/>
          <p14:tracePt t="20375" x="7827963" y="2743200"/>
          <p14:tracePt t="20380" x="7827963" y="2767013"/>
          <p14:tracePt t="20388" x="7827963" y="2814638"/>
          <p14:tracePt t="20396" x="7827963" y="2846388"/>
          <p14:tracePt t="20404" x="7820025" y="2894013"/>
          <p14:tracePt t="20412" x="7812088" y="2935288"/>
          <p14:tracePt t="20421" x="7796213" y="2967038"/>
          <p14:tracePt t="20429" x="7780338" y="2990850"/>
          <p14:tracePt t="20434" x="7756525" y="3030538"/>
          <p14:tracePt t="20443" x="7740650" y="3054350"/>
          <p14:tracePt t="20451" x="7716838" y="3086100"/>
          <p14:tracePt t="20459" x="7700963" y="3101975"/>
          <p14:tracePt t="20467" x="7685088" y="3125788"/>
          <p14:tracePt t="20474" x="7677150" y="3125788"/>
          <p14:tracePt t="20482" x="7677150" y="3133725"/>
          <p14:tracePt t="20488" x="7669213" y="3133725"/>
          <p14:tracePt t="20542" x="7645400" y="3109913"/>
          <p14:tracePt t="20550" x="7621588" y="3086100"/>
          <p14:tracePt t="20559" x="7573963" y="3046413"/>
          <p14:tracePt t="20567" x="7526338" y="3006725"/>
          <p14:tracePt t="20575" x="7493000" y="2967038"/>
          <p14:tracePt t="20583" x="7445375" y="2927350"/>
          <p14:tracePt t="20588" x="7397750" y="2894013"/>
          <p14:tracePt t="20596" x="7334250" y="2846388"/>
          <p14:tracePt t="20604" x="7294563" y="2830513"/>
          <p14:tracePt t="20612" x="7262813" y="2830513"/>
          <p14:tracePt t="20620" x="7246938" y="2830513"/>
          <p14:tracePt t="20629" x="7239000" y="2830513"/>
          <p14:tracePt t="20636" x="7223125" y="2830513"/>
          <p14:tracePt t="20643" x="7207250" y="2854325"/>
          <p14:tracePt t="20650" x="7199313" y="2886075"/>
          <p14:tracePt t="20658" x="7199313" y="2919413"/>
          <p14:tracePt t="20666" x="7199313" y="2982913"/>
          <p14:tracePt t="20675" x="7199313" y="3046413"/>
          <p14:tracePt t="20683" x="7239000" y="3173413"/>
          <p14:tracePt t="20691" x="7254875" y="3221038"/>
          <p14:tracePt t="20699" x="7302500" y="3302000"/>
          <p14:tracePt t="20704" x="7342188" y="3349625"/>
          <p14:tracePt t="20714" x="7381875" y="3373438"/>
          <p14:tracePt t="20719" x="7405688" y="3373438"/>
          <p14:tracePt t="20728" x="7413625" y="3381375"/>
          <p14:tracePt t="20736" x="7445375" y="3381375"/>
          <p14:tracePt t="20742" x="7461250" y="3381375"/>
          <p14:tracePt t="20750" x="7485063" y="3365500"/>
          <p14:tracePt t="20758" x="7493000" y="3349625"/>
          <p14:tracePt t="20766" x="7510463" y="3333750"/>
          <p14:tracePt t="20774" x="7510463" y="3309938"/>
          <p14:tracePt t="20782" x="7510463" y="3286125"/>
          <p14:tracePt t="20791" x="7510463" y="3262313"/>
          <p14:tracePt t="20796" x="7510463" y="3228975"/>
          <p14:tracePt t="20805" x="7502525" y="3197225"/>
          <p14:tracePt t="20813" x="7477125" y="3173413"/>
          <p14:tracePt t="20829" x="7461250" y="3165475"/>
          <p14:tracePt t="20836" x="7453313" y="3165475"/>
          <p14:tracePt t="20842" x="7445375" y="3165475"/>
          <p14:tracePt t="20850" x="7437438" y="3165475"/>
          <p14:tracePt t="20858" x="7429500" y="3165475"/>
          <p14:tracePt t="20867" x="7413625" y="3165475"/>
          <p14:tracePt t="20874" x="7397750" y="3173413"/>
          <p14:tracePt t="20882" x="7381875" y="3205163"/>
          <p14:tracePt t="20898" x="7350125" y="3244850"/>
          <p14:tracePt t="20904" x="7342188" y="3286125"/>
          <p14:tracePt t="20913" x="7334250" y="3309938"/>
          <p14:tracePt t="20920" x="7326313" y="3325813"/>
          <p14:tracePt t="20928" x="7326313" y="3341688"/>
          <p14:tracePt t="20935" x="7326313" y="3357563"/>
          <p14:tracePt t="20945" x="7326313" y="3365500"/>
          <p14:tracePt t="20950" x="7326313" y="3373438"/>
          <p14:tracePt t="20958" x="7334250" y="3373438"/>
          <p14:tracePt t="20966" x="7342188" y="3373438"/>
          <p14:tracePt t="20975" x="7350125" y="3373438"/>
          <p14:tracePt t="20983" x="7366000" y="3373438"/>
          <p14:tracePt t="20991" x="7381875" y="3373438"/>
          <p14:tracePt t="20999" x="7397750" y="3373438"/>
          <p14:tracePt t="21004" x="7413625" y="3357563"/>
          <p14:tracePt t="21013" x="7429500" y="3349625"/>
          <p14:tracePt t="21020" x="7445375" y="3333750"/>
          <p14:tracePt t="21029" x="7453313" y="3325813"/>
          <p14:tracePt t="21036" x="7469188" y="3309938"/>
          <p14:tracePt t="21046" x="7469188" y="3302000"/>
          <p14:tracePt t="21052" x="7477125" y="3294063"/>
          <p14:tracePt t="21059" x="7477125" y="3278188"/>
          <p14:tracePt t="21075" x="7477125" y="3270250"/>
          <p14:tracePt t="21091" x="7477125" y="3262313"/>
          <p14:tracePt t="21159" x="7461250" y="3270250"/>
          <p14:tracePt t="21166" x="7421563" y="3278188"/>
          <p14:tracePt t="21174" x="7405688" y="3294063"/>
          <p14:tracePt t="21183" x="7381875" y="3309938"/>
          <p14:tracePt t="21190" x="7350125" y="3333750"/>
          <p14:tracePt t="21199" x="7326313" y="3365500"/>
          <p14:tracePt t="21204" x="7278688" y="3405188"/>
          <p14:tracePt t="21212" x="7246938" y="3436938"/>
          <p14:tracePt t="21220" x="7215188" y="3468688"/>
          <p14:tracePt t="21228" x="7191375" y="3508375"/>
          <p14:tracePt t="21236" x="7159625" y="3548063"/>
          <p14:tracePt t="21245" x="7151688" y="3563938"/>
          <p14:tracePt t="21252" x="7126288" y="3595688"/>
          <p14:tracePt t="21258" x="7126288" y="3621088"/>
          <p14:tracePt t="21267" x="7118350" y="3636963"/>
          <p14:tracePt t="21274" x="7118350" y="3652838"/>
          <p14:tracePt t="21283" x="7118350" y="3660775"/>
          <p14:tracePt t="21336" x="7110413" y="3660775"/>
          <p14:tracePt t="21345" x="7102475" y="3668713"/>
          <p14:tracePt t="21352" x="7086600" y="3692525"/>
          <p14:tracePt t="21362" x="7046913" y="3732213"/>
          <p14:tracePt t="21368" x="7007225" y="3779838"/>
          <p14:tracePt t="21374" x="6943725" y="3835400"/>
          <p14:tracePt t="21383" x="6896100" y="3906838"/>
          <p14:tracePt t="21390" x="6808788" y="4011613"/>
          <p14:tracePt t="21399" x="6696075" y="4186238"/>
          <p14:tracePt t="21406" x="6537325" y="4425950"/>
          <p14:tracePt t="21417" x="6392863" y="4641850"/>
          <p14:tracePt t="21420" x="6249988" y="4895850"/>
          <p14:tracePt t="21428" x="6083300" y="5214938"/>
          <p14:tracePt t="21436" x="5883275" y="5549900"/>
          <p14:tracePt t="21446" x="5748338" y="5789613"/>
          <p14:tracePt t="21452" x="5564188" y="6084888"/>
          <p14:tracePt t="21463" x="5429250" y="6323013"/>
          <p14:tracePt t="21466" x="5260975" y="6538913"/>
          <p14:tracePt t="21474" x="5110163" y="6762750"/>
          <p14:tracePt t="21483" x="5038725" y="6842125"/>
          <p14:tracePt t="21882" x="4416425" y="6826250"/>
          <p14:tracePt t="21890" x="4416425" y="6818313"/>
          <p14:tracePt t="21927" x="4416425" y="6810375"/>
          <p14:tracePt t="21935" x="4416425" y="6802438"/>
          <p14:tracePt t="21951" x="4432300" y="6786563"/>
          <p14:tracePt t="21959" x="4440238" y="6770688"/>
          <p14:tracePt t="21967" x="4448175" y="6762750"/>
          <p14:tracePt t="21973" x="4456113" y="6746875"/>
          <p14:tracePt t="21982" x="4471988" y="6731000"/>
          <p14:tracePt t="21990" x="4495800" y="6699250"/>
          <p14:tracePt t="21999" x="4503738" y="6691313"/>
          <p14:tracePt t="22006" x="4527550" y="6673850"/>
          <p14:tracePt t="22014" x="4535488" y="6665913"/>
          <p14:tracePt t="22020" x="4551363" y="6657975"/>
          <p14:tracePt t="22030" x="4567238" y="6657975"/>
          <p14:tracePt t="22036" x="4576763" y="6650038"/>
          <p14:tracePt t="22046" x="4592638" y="6650038"/>
          <p14:tracePt t="22052" x="4624388" y="6650038"/>
          <p14:tracePt t="22060" x="4656138" y="6650038"/>
          <p14:tracePt t="22069" x="4711700" y="6650038"/>
          <p14:tracePt t="22074" x="4751388" y="6650038"/>
          <p14:tracePt t="22082" x="4854575" y="6650038"/>
          <p14:tracePt t="22091" x="4975225" y="6665913"/>
          <p14:tracePt t="22098" x="5078413" y="6673850"/>
          <p14:tracePt t="22107" x="5173663" y="6681788"/>
          <p14:tracePt t="22114" x="5292725" y="6707188"/>
          <p14:tracePt t="22123" x="5397500" y="6707188"/>
          <p14:tracePt t="22130" x="5532438" y="6715125"/>
          <p14:tracePt t="22136" x="5611813" y="6715125"/>
          <p14:tracePt t="22146" x="5724525" y="6715125"/>
          <p14:tracePt t="22153" x="5803900" y="6715125"/>
          <p14:tracePt t="22160" x="5859463" y="6715125"/>
          <p14:tracePt t="22168" x="5899150" y="6715125"/>
          <p14:tracePt t="22176" x="5930900" y="6715125"/>
          <p14:tracePt t="22187" x="5954713" y="6723063"/>
          <p14:tracePt t="22190" x="5994400" y="6723063"/>
          <p14:tracePt t="22199" x="6026150" y="6723063"/>
          <p14:tracePt t="22206" x="6034088" y="6723063"/>
          <p14:tracePt t="22216" x="6059488" y="6723063"/>
          <p14:tracePt t="22222" x="6075363" y="6723063"/>
          <p14:tracePt t="22230" x="6099175" y="6723063"/>
          <p14:tracePt t="22236" x="6122988" y="6731000"/>
          <p14:tracePt t="22244" x="6170613" y="6731000"/>
          <p14:tracePt t="22252" x="6226175" y="6738938"/>
          <p14:tracePt t="22259" x="6281738" y="6746875"/>
          <p14:tracePt t="22267" x="6345238" y="6762750"/>
          <p14:tracePt t="22275" x="6418263" y="6770688"/>
          <p14:tracePt t="22282" x="6497638" y="6770688"/>
          <p14:tracePt t="22289" x="6569075" y="6778625"/>
          <p14:tracePt t="22299" x="6672263" y="6786563"/>
          <p14:tracePt t="22305" x="6769100" y="6786563"/>
          <p14:tracePt t="22314" x="6816725" y="6786563"/>
          <p14:tracePt t="22321" x="6880225" y="6786563"/>
          <p14:tracePt t="22328" x="6959600" y="6786563"/>
          <p14:tracePt t="22335" x="7070725" y="6786563"/>
          <p14:tracePt t="22344" x="7102475" y="6786563"/>
          <p14:tracePt t="22351" x="7159625" y="6778625"/>
          <p14:tracePt t="22360" x="7215188" y="6770688"/>
          <p14:tracePt t="22368" x="7254875" y="6762750"/>
          <p14:tracePt t="22376" x="7286625" y="6762750"/>
          <p14:tracePt t="22383" x="7326313" y="6762750"/>
          <p14:tracePt t="22390" x="7358063" y="6746875"/>
          <p14:tracePt t="22399" x="7389813" y="6738938"/>
          <p14:tracePt t="22406" x="7421563" y="6731000"/>
          <p14:tracePt t="22414" x="7429500" y="6723063"/>
          <p14:tracePt t="22422" x="7461250" y="6715125"/>
          <p14:tracePt t="22430" x="7510463" y="6707188"/>
          <p14:tracePt t="22438" x="7518400" y="6699250"/>
          <p14:tracePt t="22445" x="7558088" y="6681788"/>
          <p14:tracePt t="22452" x="7597775" y="6673850"/>
          <p14:tracePt t="22461" x="7605713" y="6673850"/>
          <p14:tracePt t="22469" x="7629525" y="6665913"/>
          <p14:tracePt t="22476" x="7653338" y="6657975"/>
          <p14:tracePt t="22484" x="7700963" y="6657975"/>
          <p14:tracePt t="22490" x="7724775" y="6657975"/>
          <p14:tracePt t="22499" x="7732713" y="6657975"/>
          <p14:tracePt t="22506" x="7740650" y="6657975"/>
          <p14:tracePt t="23247" x="7732713" y="6657975"/>
          <p14:tracePt t="23255" x="7724775" y="6657975"/>
          <p14:tracePt t="23263" x="7716838" y="6657975"/>
          <p14:tracePt t="23269" x="7700963" y="6657975"/>
          <p14:tracePt t="23276" x="7677150" y="6657975"/>
          <p14:tracePt t="23286" x="7661275" y="6650038"/>
          <p14:tracePt t="23292" x="7637463" y="6642100"/>
          <p14:tracePt t="23301" x="7605713" y="6634163"/>
          <p14:tracePt t="23308" x="7573963" y="6626225"/>
          <p14:tracePt t="23313" x="7534275" y="6618288"/>
          <p14:tracePt t="23322" x="7502525" y="6610350"/>
          <p14:tracePt t="23330" x="7461250" y="6594475"/>
          <p14:tracePt t="23338" x="7445375" y="6594475"/>
          <p14:tracePt t="23347" x="7405688" y="6578600"/>
          <p14:tracePt t="23354" x="7389813" y="6570663"/>
          <p14:tracePt t="23363" x="7373938" y="6570663"/>
          <p14:tracePt t="23368" x="7350125" y="6570663"/>
          <p14:tracePt t="23377" x="7342188" y="6562725"/>
          <p14:tracePt t="23385" x="7334250" y="6562725"/>
          <p14:tracePt t="23400" x="7326313" y="6562725"/>
          <p14:tracePt t="23509" x="7318375" y="6562725"/>
          <p14:tracePt t="23516" x="7310438" y="6562725"/>
          <p14:tracePt t="23522" x="7294563" y="6554788"/>
          <p14:tracePt t="23531" x="7278688" y="6554788"/>
          <p14:tracePt t="23538" x="7254875" y="6546850"/>
          <p14:tracePt t="23548" x="7231063" y="6538913"/>
          <p14:tracePt t="23555" x="7215188" y="6538913"/>
          <p14:tracePt t="23564" x="7191375" y="6538913"/>
          <p14:tracePt t="23570" x="7167563" y="6530975"/>
          <p14:tracePt t="23576" x="7143750" y="6530975"/>
          <p14:tracePt t="23585" x="7126288" y="6523038"/>
          <p14:tracePt t="23592" x="7102475" y="6515100"/>
          <p14:tracePt t="23602" x="7086600" y="6515100"/>
          <p14:tracePt t="23608" x="7062788" y="6515100"/>
          <p14:tracePt t="23617" x="7038975" y="6507163"/>
          <p14:tracePt t="23624" x="7023100" y="6499225"/>
          <p14:tracePt t="23630" x="6999288" y="6491288"/>
          <p14:tracePt t="23638" x="6959600" y="6483350"/>
          <p14:tracePt t="23647" x="6935788" y="6483350"/>
          <p14:tracePt t="23654" x="6872288" y="6467475"/>
          <p14:tracePt t="23664" x="6800850" y="6435725"/>
          <p14:tracePt t="23670" x="6735763" y="6411913"/>
          <p14:tracePt t="23677" x="6632575" y="6388100"/>
          <p14:tracePt t="23686" x="6529388" y="6348413"/>
          <p14:tracePt t="23693" x="6418263" y="6315075"/>
          <p14:tracePt t="23702" x="6305550" y="6275388"/>
          <p14:tracePt t="23708" x="6067425" y="6180138"/>
          <p14:tracePt t="23717" x="5843588" y="6100763"/>
          <p14:tracePt t="23722" x="5684838" y="6037263"/>
          <p14:tracePt t="23730" x="5564188" y="5988050"/>
          <p14:tracePt t="23738" x="5365750" y="5908675"/>
          <p14:tracePt t="23747" x="5237163" y="5845175"/>
          <p14:tracePt t="23754" x="5038725" y="5757863"/>
          <p14:tracePt t="23764" x="4910138" y="5686425"/>
          <p14:tracePt t="23773" x="4830763" y="5637213"/>
          <p14:tracePt t="23776" x="4743450" y="5597525"/>
          <p14:tracePt t="23785" x="4640263" y="5534025"/>
          <p14:tracePt t="23792" x="4503738" y="5446713"/>
          <p14:tracePt t="23802" x="4424363" y="5399088"/>
          <p14:tracePt t="23808" x="4352925" y="5351463"/>
          <p14:tracePt t="23817" x="4257675" y="5294313"/>
          <p14:tracePt t="23823" x="4225925" y="5270500"/>
          <p14:tracePt t="23830" x="4160838" y="5230813"/>
          <p14:tracePt t="23838" x="4113213" y="5207000"/>
          <p14:tracePt t="23846" x="4049713" y="5175250"/>
          <p14:tracePt t="23854" x="3994150" y="5151438"/>
          <p14:tracePt t="23862" x="3938588" y="5119688"/>
          <p14:tracePt t="23871" x="3898900" y="5119688"/>
          <p14:tracePt t="23878" x="3786188" y="5080000"/>
          <p14:tracePt t="23885" x="3754438" y="5072063"/>
          <p14:tracePt t="23897" x="3651250" y="5048250"/>
          <p14:tracePt t="23901" x="3540125" y="5016500"/>
          <p14:tracePt t="23908" x="3443288" y="5000625"/>
          <p14:tracePt t="23916" x="3387725" y="4992688"/>
          <p14:tracePt t="23924" x="3292475" y="4984750"/>
          <p14:tracePt t="23934" x="3157538" y="4967288"/>
          <p14:tracePt t="23938" x="3052763" y="4959350"/>
          <p14:tracePt t="23948" x="2965450" y="4943475"/>
          <p14:tracePt t="23954" x="2901950" y="4943475"/>
          <p14:tracePt t="23963" x="2830513" y="4943475"/>
          <p14:tracePt t="23971" x="2709863" y="4943475"/>
          <p14:tracePt t="23979" x="2638425" y="4943475"/>
          <p14:tracePt t="23984" x="2574925" y="4943475"/>
          <p14:tracePt t="23992" x="2511425" y="4943475"/>
          <p14:tracePt t="24000" x="2455863" y="4943475"/>
          <p14:tracePt t="24009" x="2416175" y="4959350"/>
          <p14:tracePt t="24017" x="2384425" y="4967288"/>
          <p14:tracePt t="24024" x="2359025" y="4984750"/>
          <p14:tracePt t="24032" x="2351088" y="4984750"/>
          <p14:tracePt t="24038" x="2343150" y="4984750"/>
          <p14:tracePt t="24048" x="2335213" y="4992688"/>
          <p14:tracePt t="24171" x="2343150" y="4992688"/>
          <p14:tracePt t="24178" x="2359025" y="4992688"/>
          <p14:tracePt t="24185" x="2366963" y="4992688"/>
          <p14:tracePt t="24192" x="2374900" y="4992688"/>
          <p14:tracePt t="24201" x="2392363" y="4992688"/>
          <p14:tracePt t="24208" x="2400300" y="4992688"/>
          <p14:tracePt t="24225" x="2408238" y="4992688"/>
          <p14:tracePt t="24232" x="2416175" y="4992688"/>
          <p14:tracePt t="24238" x="2424113" y="4992688"/>
          <p14:tracePt t="24287" x="2432050" y="4992688"/>
          <p14:tracePt t="24471" x="2439988" y="4992688"/>
          <p14:tracePt t="24478" x="2455863" y="4992688"/>
          <p14:tracePt t="24487" x="2463800" y="4984750"/>
          <p14:tracePt t="24500" x="2463800" y="4976813"/>
          <p14:tracePt t="24508" x="2471738" y="4976813"/>
          <p14:tracePt t="24517" x="2479675" y="4976813"/>
          <p14:tracePt t="24594" x="2487613" y="4967288"/>
          <p14:tracePt t="24600" x="2503488" y="4959350"/>
          <p14:tracePt t="24608" x="2535238" y="4943475"/>
          <p14:tracePt t="24616" x="2566988" y="4919663"/>
          <p14:tracePt t="24624" x="2622550" y="4887913"/>
          <p14:tracePt t="24633" x="2646363" y="4879975"/>
          <p14:tracePt t="24640" x="2686050" y="4856163"/>
          <p14:tracePt t="24649" x="2701925" y="4840288"/>
          <p14:tracePt t="24656" x="2725738" y="4840288"/>
          <p14:tracePt t="24663" x="2741613" y="4832350"/>
          <p14:tracePt t="24671" x="2741613" y="48244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1390-A7E7-9C02-29B3-E757BBD7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8882743" cy="60525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 CENA" panose="02000000000000000000"/>
              </a:rPr>
              <a:t>Dark Aspects of Dark Sector Searches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4E8F8-3F84-2ABE-1CD7-8D4A2E57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86552BD4-2416-601E-EACC-C38ED8835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52" y="605260"/>
            <a:ext cx="2978408" cy="23243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0B4604-8759-90E9-E535-6FFBAFEE563A}"/>
              </a:ext>
            </a:extLst>
          </p:cNvPr>
          <p:cNvGrpSpPr/>
          <p:nvPr/>
        </p:nvGrpSpPr>
        <p:grpSpPr>
          <a:xfrm>
            <a:off x="6457950" y="1941389"/>
            <a:ext cx="2686050" cy="815390"/>
            <a:chOff x="5105400" y="3689153"/>
            <a:chExt cx="3803561" cy="17460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8838F2-7A4E-4DDA-81B2-7552C8F643E5}"/>
                </a:ext>
              </a:extLst>
            </p:cNvPr>
            <p:cNvSpPr/>
            <p:nvPr/>
          </p:nvSpPr>
          <p:spPr>
            <a:xfrm>
              <a:off x="5105400" y="3689153"/>
              <a:ext cx="3803561" cy="1568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F5F044-A356-0BB1-44BE-3B92DF83C009}"/>
                </a:ext>
              </a:extLst>
            </p:cNvPr>
            <p:cNvSpPr txBox="1"/>
            <p:nvPr/>
          </p:nvSpPr>
          <p:spPr>
            <a:xfrm>
              <a:off x="5334002" y="4182981"/>
              <a:ext cx="3276601" cy="125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Background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AF6D9E-02FA-524E-7490-1640F86F78D8}"/>
              </a:ext>
            </a:extLst>
          </p:cNvPr>
          <p:cNvGrpSpPr/>
          <p:nvPr/>
        </p:nvGrpSpPr>
        <p:grpSpPr>
          <a:xfrm>
            <a:off x="105446" y="494775"/>
            <a:ext cx="3734763" cy="2656531"/>
            <a:chOff x="762000" y="654737"/>
            <a:chExt cx="6342769" cy="44529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01986C-C7F0-CCB4-B7F8-42448A70CA54}"/>
                </a:ext>
              </a:extLst>
            </p:cNvPr>
            <p:cNvGrpSpPr/>
            <p:nvPr/>
          </p:nvGrpSpPr>
          <p:grpSpPr>
            <a:xfrm>
              <a:off x="1752600" y="1162458"/>
              <a:ext cx="2577632" cy="2073158"/>
              <a:chOff x="914400" y="1905000"/>
              <a:chExt cx="2577632" cy="207315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FA52812-0A1E-9399-7175-3E3051314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400" y="1905000"/>
                <a:ext cx="2577632" cy="207315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5" name="Down Arrow 9">
                <a:extLst>
                  <a:ext uri="{FF2B5EF4-FFF2-40B4-BE49-F238E27FC236}">
                    <a16:creationId xmlns:a16="http://schemas.microsoft.com/office/drawing/2014/main" id="{0C38B81E-F651-4C14-AAE8-407E2AD01483}"/>
                  </a:ext>
                </a:extLst>
              </p:cNvPr>
              <p:cNvSpPr/>
              <p:nvPr/>
            </p:nvSpPr>
            <p:spPr>
              <a:xfrm rot="2233747">
                <a:off x="2236504" y="2165210"/>
                <a:ext cx="312352" cy="1473303"/>
              </a:xfrm>
              <a:prstGeom prst="down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8C8CB6-EACA-3464-6E6F-95964E2E3E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60797" y="1078824"/>
              <a:ext cx="1310163" cy="1698791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EFB926-FD3B-CD98-B188-6AF4D26CC477}"/>
                </a:ext>
              </a:extLst>
            </p:cNvPr>
            <p:cNvSpPr/>
            <p:nvPr/>
          </p:nvSpPr>
          <p:spPr>
            <a:xfrm>
              <a:off x="6616223" y="1179342"/>
              <a:ext cx="488546" cy="3824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11F15C-6CA9-0DD3-7359-8B1013466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5942"/>
            <a:stretch/>
          </p:blipFill>
          <p:spPr>
            <a:xfrm>
              <a:off x="762000" y="654737"/>
              <a:ext cx="4741668" cy="445295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2E176B-6BE7-097E-A4AB-78082EE37FD5}"/>
              </a:ext>
            </a:extLst>
          </p:cNvPr>
          <p:cNvGrpSpPr/>
          <p:nvPr/>
        </p:nvGrpSpPr>
        <p:grpSpPr>
          <a:xfrm>
            <a:off x="3202710" y="762079"/>
            <a:ext cx="2830423" cy="2117563"/>
            <a:chOff x="66920" y="3692039"/>
            <a:chExt cx="3562031" cy="26522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37C236F-C0E8-0672-60BB-DD5E068D6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939" y="3692039"/>
              <a:ext cx="3374012" cy="25291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FE272F-326F-62BE-23B0-A77BC6B73718}"/>
                </a:ext>
              </a:extLst>
            </p:cNvPr>
            <p:cNvSpPr txBox="1"/>
            <p:nvPr/>
          </p:nvSpPr>
          <p:spPr>
            <a:xfrm>
              <a:off x="970783" y="6036553"/>
              <a:ext cx="24432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Recoil energy in eV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9632D4-B354-4CD8-E6F6-352D7B755530}"/>
                </a:ext>
              </a:extLst>
            </p:cNvPr>
            <p:cNvSpPr txBox="1"/>
            <p:nvPr/>
          </p:nvSpPr>
          <p:spPr>
            <a:xfrm rot="16200000">
              <a:off x="-983826" y="4757149"/>
              <a:ext cx="24092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Integrated rate/kg-year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6B2BD5F-5A48-06E6-50BE-4C471C1F9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7" y="4130160"/>
            <a:ext cx="3313846" cy="25142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31AA62-FDD3-7ED7-F711-266292BA0118}"/>
              </a:ext>
            </a:extLst>
          </p:cNvPr>
          <p:cNvSpPr txBox="1"/>
          <p:nvPr/>
        </p:nvSpPr>
        <p:spPr>
          <a:xfrm>
            <a:off x="31603" y="3222602"/>
            <a:ext cx="8910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Background-limited Discovery Potential? All detector technologies see similar exponential rise in “unknown” background at low energies. The DM/CE</a:t>
            </a:r>
            <a:r>
              <a:rPr lang="en-US" dirty="0">
                <a:sym typeface="Symbol" panose="05050102010706020507" pitchFamily="18" charset="2"/>
              </a:rPr>
              <a:t></a:t>
            </a:r>
            <a:r>
              <a:rPr lang="en-US" dirty="0"/>
              <a:t>NS community working to understand</a:t>
            </a:r>
          </a:p>
          <a:p>
            <a:endParaRPr lang="en-US" dirty="0"/>
          </a:p>
        </p:txBody>
      </p:sp>
      <p:pic>
        <p:nvPicPr>
          <p:cNvPr id="26" name="Picture 25" descr="Chart, bar chart&#10;&#10;Description automatically generated">
            <a:extLst>
              <a:ext uri="{FF2B5EF4-FFF2-40B4-BE49-F238E27FC236}">
                <a16:creationId xmlns:a16="http://schemas.microsoft.com/office/drawing/2014/main" id="{DEBBBA74-17E3-E782-1E02-E0CF4C68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09" y="4217228"/>
            <a:ext cx="5538591" cy="26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84764" cy="529669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 CENA"/>
              </a:rPr>
              <a:t>Hybrid HV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6746-6537-4652-828A-4C84AD603A54}" type="slidenum">
              <a:rPr lang="en-US" smtClean="0"/>
              <a:t>9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72" y="-45341"/>
            <a:ext cx="4115328" cy="2102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178" y="474475"/>
            <a:ext cx="268299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highlight>
                  <a:srgbClr val="FFFF00"/>
                </a:highlight>
              </a:rPr>
              <a:t>Main idea</a:t>
            </a:r>
            <a:r>
              <a:rPr lang="en-US" sz="1400" dirty="0">
                <a:highlight>
                  <a:srgbClr val="FFFF00"/>
                </a:highlight>
              </a:rPr>
              <a:t>: Monolithic detector with a LV and a HV side – LV to measure primary phonons like </a:t>
            </a:r>
            <a:r>
              <a:rPr lang="en-US" sz="1400" dirty="0" err="1">
                <a:highlight>
                  <a:srgbClr val="FFFF00"/>
                </a:highlight>
              </a:rPr>
              <a:t>iZIP</a:t>
            </a:r>
            <a:r>
              <a:rPr lang="en-US" sz="1400" dirty="0">
                <a:highlight>
                  <a:srgbClr val="FFFF00"/>
                </a:highlight>
              </a:rPr>
              <a:t> and HV to measure NTL phonons. Do it without significant NTL pollution from HV to LV. </a:t>
            </a:r>
            <a:r>
              <a:rPr lang="en-US" sz="1400" b="1" dirty="0">
                <a:highlight>
                  <a:srgbClr val="FFFF00"/>
                </a:highlight>
              </a:rPr>
              <a:t>~100gm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22" y="-18661"/>
            <a:ext cx="2438399" cy="19637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6917" y="1882326"/>
            <a:ext cx="8781971" cy="4601699"/>
            <a:chOff x="-780" y="1809501"/>
            <a:chExt cx="8781971" cy="4601699"/>
          </a:xfrm>
        </p:grpSpPr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312469ED-AF16-6849-BF94-E47644AA8A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1550270"/>
                </p:ext>
              </p:extLst>
            </p:nvPr>
          </p:nvGraphicFramePr>
          <p:xfrm>
            <a:off x="3939315" y="1832827"/>
            <a:ext cx="4841876" cy="141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085920" imgH="901440" progId="Equation.3">
                    <p:embed/>
                  </p:oleObj>
                </mc:Choice>
                <mc:Fallback>
                  <p:oleObj name="Equation" r:id="rId5" imgW="3085920" imgH="901440" progId="Equation.3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312469ED-AF16-6849-BF94-E47644AA8A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9315" y="1832827"/>
                          <a:ext cx="4841876" cy="14112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6" y="1809501"/>
              <a:ext cx="2888782" cy="221463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0" y="4009000"/>
              <a:ext cx="2879815" cy="2402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CB0C58-70DC-F29F-615B-DA28B9BF9A67}"/>
              </a:ext>
            </a:extLst>
          </p:cNvPr>
          <p:cNvSpPr txBox="1"/>
          <p:nvPr/>
        </p:nvSpPr>
        <p:spPr>
          <a:xfrm>
            <a:off x="-20902" y="6520429"/>
            <a:ext cx="5850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https://www.sciencedirect.com/science/article/abs/pii/S0168900222002467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72BBB-6702-4C44-8440-753EEC3571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7" b="7357"/>
          <a:stretch/>
        </p:blipFill>
        <p:spPr>
          <a:xfrm>
            <a:off x="5136421" y="3408842"/>
            <a:ext cx="3966912" cy="3310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AF428-91B1-42B9-5CE7-C8E85B79AA21}"/>
              </a:ext>
            </a:extLst>
          </p:cNvPr>
          <p:cNvSpPr txBox="1"/>
          <p:nvPr/>
        </p:nvSpPr>
        <p:spPr>
          <a:xfrm>
            <a:off x="2358738" y="3636414"/>
            <a:ext cx="2898791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Discrimination improves at low energies due to </a:t>
            </a:r>
            <a:r>
              <a:rPr lang="en-US" dirty="0" err="1"/>
              <a:t>Lindhard</a:t>
            </a:r>
            <a:r>
              <a:rPr lang="en-US" dirty="0"/>
              <a:t> suppression of ionization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6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83"/>
    </mc:Choice>
    <mc:Fallback xmlns="">
      <p:transition spd="slow" advTm="8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8302" x="7167563" y="4330700"/>
          <p14:tracePt t="18307" x="7231063" y="4067175"/>
          <p14:tracePt t="18315" x="7286625" y="3795713"/>
          <p14:tracePt t="18324" x="7294563" y="3613150"/>
          <p14:tracePt t="18333" x="7294563" y="3460750"/>
          <p14:tracePt t="18340" x="7294563" y="3357563"/>
          <p14:tracePt t="18348" x="7294563" y="3228975"/>
          <p14:tracePt t="18355" x="7294563" y="3078163"/>
          <p14:tracePt t="18361" x="7294563" y="2967038"/>
          <p14:tracePt t="18369" x="7294563" y="2822575"/>
          <p14:tracePt t="18377" x="7294563" y="2687638"/>
          <p14:tracePt t="18385" x="7294563" y="2584450"/>
          <p14:tracePt t="18394" x="7286625" y="2471738"/>
          <p14:tracePt t="18402" x="7278688" y="2344738"/>
          <p14:tracePt t="18408" x="7270750" y="2249488"/>
          <p14:tracePt t="18418" x="7254875" y="2184400"/>
          <p14:tracePt t="18424" x="7239000" y="2097088"/>
          <p14:tracePt t="18432" x="7207250" y="2017713"/>
          <p14:tracePt t="18440" x="7183438" y="1954213"/>
          <p14:tracePt t="18447" x="7159625" y="1914525"/>
          <p14:tracePt t="18455" x="7135813" y="1865313"/>
          <p14:tracePt t="18461" x="7126288" y="1841500"/>
          <p14:tracePt t="18469" x="7102475" y="1793875"/>
          <p14:tracePt t="18478" x="7078663" y="1738313"/>
          <p14:tracePt t="18486" x="7062788" y="1706563"/>
          <p14:tracePt t="18493" x="7054850" y="1682750"/>
          <p14:tracePt t="18501" x="7046913" y="1674813"/>
          <p14:tracePt t="18507" x="7031038" y="1651000"/>
          <p14:tracePt t="18516" x="7007225" y="1603375"/>
          <p14:tracePt t="18523" x="7007225" y="1587500"/>
          <p14:tracePt t="18532" x="6991350" y="1571625"/>
          <p14:tracePt t="18539" x="6983413" y="1555750"/>
          <p14:tracePt t="18547" x="6967538" y="1547813"/>
          <p14:tracePt t="18556" x="6967538" y="1538288"/>
          <p14:tracePt t="18563" x="6959600" y="1530350"/>
          <p14:tracePt t="18670" x="6959600" y="1522413"/>
          <p14:tracePt t="18678" x="6959600" y="1514475"/>
          <p14:tracePt t="18686" x="6951663" y="1498600"/>
          <p14:tracePt t="18694" x="6951663" y="1482725"/>
          <p14:tracePt t="18702" x="6951663" y="1474788"/>
          <p14:tracePt t="18710" x="6951663" y="1466850"/>
          <p14:tracePt t="18716" x="6951663" y="1450975"/>
          <p14:tracePt t="18724" x="6943725" y="1427163"/>
          <p14:tracePt t="18732" x="6935788" y="1419225"/>
          <p14:tracePt t="18739" x="6927850" y="1395413"/>
          <p14:tracePt t="18748" x="6919913" y="1379538"/>
          <p14:tracePt t="18755" x="6904038" y="1363663"/>
          <p14:tracePt t="18762" x="6896100" y="1347788"/>
          <p14:tracePt t="18769" x="6888163" y="1347788"/>
          <p14:tracePt t="18778" x="6888163" y="1331913"/>
          <p14:tracePt t="18785" x="6872288" y="1316038"/>
          <p14:tracePt t="18794" x="6864350" y="1308100"/>
          <p14:tracePt t="18802" x="6848475" y="1284288"/>
          <p14:tracePt t="18810" x="6832600" y="1276350"/>
          <p14:tracePt t="18815" x="6824663" y="1268413"/>
          <p14:tracePt t="18823" x="6808788" y="1268413"/>
          <p14:tracePt t="18831" x="6808788" y="1260475"/>
          <p14:tracePt t="18909" x="6800850" y="1260475"/>
          <p14:tracePt t="18918" x="6792913" y="1260475"/>
          <p14:tracePt t="18923" x="6743700" y="1260475"/>
          <p14:tracePt t="18931" x="6711950" y="1260475"/>
          <p14:tracePt t="18939" x="6648450" y="1260475"/>
          <p14:tracePt t="18947" x="6577013" y="1260475"/>
          <p14:tracePt t="18956" x="6521450" y="1260475"/>
          <p14:tracePt t="18964" x="6434138" y="1260475"/>
          <p14:tracePt t="18969" x="6369050" y="1260475"/>
          <p14:tracePt t="18977" x="6281738" y="1268413"/>
          <p14:tracePt t="18985" x="6226175" y="1276350"/>
          <p14:tracePt t="18994" x="6186488" y="1284288"/>
          <p14:tracePt t="19002" x="6146800" y="1292225"/>
          <p14:tracePt t="19010" x="6115050" y="1300163"/>
          <p14:tracePt t="19020" x="6107113" y="1300163"/>
          <p14:tracePt t="19023" x="6099175" y="1300163"/>
          <p14:tracePt t="19110" x="6083300" y="1316038"/>
          <p14:tracePt t="19117" x="6075363" y="1339850"/>
          <p14:tracePt t="19123" x="6067425" y="1339850"/>
          <p14:tracePt t="19132" x="6059488" y="1355725"/>
          <p14:tracePt t="19140" x="6043613" y="1379538"/>
          <p14:tracePt t="19149" x="6034088" y="1411288"/>
          <p14:tracePt t="19155" x="6018213" y="1427163"/>
          <p14:tracePt t="19165" x="6010275" y="1443038"/>
          <p14:tracePt t="19171" x="6002338" y="1450975"/>
          <p14:tracePt t="19177" x="6002338" y="1458913"/>
          <p14:tracePt t="19185" x="5994400" y="1466850"/>
          <p14:tracePt t="19193" x="5994400" y="1474788"/>
          <p14:tracePt t="19219" x="5994400" y="1482725"/>
          <p14:tracePt t="19232" x="5994400" y="1490663"/>
          <p14:tracePt t="19256" x="5994400" y="1498600"/>
          <p14:tracePt t="19265" x="6002338" y="1498600"/>
          <p14:tracePt t="19271" x="6010275" y="1498600"/>
          <p14:tracePt t="19280" x="6034088" y="1506538"/>
          <p14:tracePt t="19285" x="6051550" y="1514475"/>
          <p14:tracePt t="19293" x="6083300" y="1522413"/>
          <p14:tracePt t="19301" x="6138863" y="1538288"/>
          <p14:tracePt t="19309" x="6178550" y="1547813"/>
          <p14:tracePt t="19318" x="6218238" y="1555750"/>
          <p14:tracePt t="19325" x="6265863" y="1563688"/>
          <p14:tracePt t="19331" x="6281738" y="1563688"/>
          <p14:tracePt t="19339" x="6361113" y="1587500"/>
          <p14:tracePt t="19348" x="6402388" y="1587500"/>
          <p14:tracePt t="19356" x="6489700" y="1603375"/>
          <p14:tracePt t="19365" x="6561138" y="1611313"/>
          <p14:tracePt t="19371" x="6632575" y="1627188"/>
          <p14:tracePt t="19377" x="6704013" y="1635125"/>
          <p14:tracePt t="19386" x="6769100" y="1643063"/>
          <p14:tracePt t="19394" x="6856413" y="1651000"/>
          <p14:tracePt t="19402" x="6919913" y="1658938"/>
          <p14:tracePt t="19409" x="7023100" y="1674813"/>
          <p14:tracePt t="19418" x="7110413" y="1682750"/>
          <p14:tracePt t="19425" x="7175500" y="1690688"/>
          <p14:tracePt t="19432" x="7254875" y="1698625"/>
          <p14:tracePt t="19439" x="7318375" y="1706563"/>
          <p14:tracePt t="19448" x="7405688" y="1714500"/>
          <p14:tracePt t="19456" x="7510463" y="1714500"/>
          <p14:tracePt t="19465" x="7534275" y="1714500"/>
          <p14:tracePt t="19471" x="7621588" y="1714500"/>
          <p14:tracePt t="19482" x="7645400" y="1714500"/>
          <p14:tracePt t="19487" x="7724775" y="1714500"/>
          <p14:tracePt t="19493" x="7740650" y="1706563"/>
          <p14:tracePt t="19502" x="7780338" y="1706563"/>
          <p14:tracePt t="19509" x="7812088" y="1690688"/>
          <p14:tracePt t="19518" x="7835900" y="1682750"/>
          <p14:tracePt t="19525" x="7859713" y="1674813"/>
          <p14:tracePt t="19534" x="7877175" y="1674813"/>
          <p14:tracePt t="19539" x="7885113" y="1658938"/>
          <p14:tracePt t="19547" x="7900988" y="1651000"/>
          <p14:tracePt t="19555" x="7908925" y="1635125"/>
          <p14:tracePt t="19565" x="7924800" y="1627188"/>
          <p14:tracePt t="19572" x="7932738" y="1619250"/>
          <p14:tracePt t="19582" x="7948613" y="1595438"/>
          <p14:tracePt t="19586" x="7964488" y="1587500"/>
          <p14:tracePt t="19594" x="7972425" y="1571625"/>
          <p14:tracePt t="19610" x="7972425" y="1555750"/>
          <p14:tracePt t="19618" x="7972425" y="1538288"/>
          <p14:tracePt t="19625" x="7972425" y="1522413"/>
          <p14:tracePt t="19631" x="7972425" y="1506538"/>
          <p14:tracePt t="19639" x="7964488" y="1474788"/>
          <p14:tracePt t="19649" x="7948613" y="1450975"/>
          <p14:tracePt t="19656" x="7908925" y="1411288"/>
          <p14:tracePt t="19665" x="7869238" y="1371600"/>
          <p14:tracePt t="19672" x="7851775" y="1347788"/>
          <p14:tracePt t="19680" x="7804150" y="1308100"/>
          <p14:tracePt t="19687" x="7740650" y="1260475"/>
          <p14:tracePt t="19693" x="7693025" y="1220788"/>
          <p14:tracePt t="19702" x="7645400" y="1187450"/>
          <p14:tracePt t="19709" x="7621588" y="1171575"/>
          <p14:tracePt t="19718" x="7589838" y="1139825"/>
          <p14:tracePt t="19725" x="7573963" y="1123950"/>
          <p14:tracePt t="19735" x="7526338" y="1092200"/>
          <p14:tracePt t="19741" x="7485063" y="1060450"/>
          <p14:tracePt t="19747" x="7437438" y="1028700"/>
          <p14:tracePt t="19755" x="7389813" y="989013"/>
          <p14:tracePt t="19764" x="7373938" y="973138"/>
          <p14:tracePt t="19771" x="7326313" y="941388"/>
          <p14:tracePt t="19779" x="7302500" y="917575"/>
          <p14:tracePt t="19787" x="7270750" y="901700"/>
          <p14:tracePt t="19793" x="7254875" y="877888"/>
          <p14:tracePt t="19802" x="7246938" y="877888"/>
          <p14:tracePt t="19808" x="7223125" y="852488"/>
          <p14:tracePt t="19818" x="7207250" y="836613"/>
          <p14:tracePt t="19825" x="7199313" y="836613"/>
          <p14:tracePt t="19834" x="7183438" y="828675"/>
          <p14:tracePt t="19838" x="7183438" y="820738"/>
          <p14:tracePt t="19996" x="7175500" y="820738"/>
          <p14:tracePt t="20001" x="7175500" y="828675"/>
          <p14:tracePt t="20009" x="7167563" y="844550"/>
          <p14:tracePt t="20018" x="7151688" y="862013"/>
          <p14:tracePt t="20025" x="7151688" y="885825"/>
          <p14:tracePt t="20034" x="7135813" y="933450"/>
          <p14:tracePt t="20042" x="7118350" y="965200"/>
          <p14:tracePt t="20049" x="7110413" y="1012825"/>
          <p14:tracePt t="20055" x="7102475" y="1068388"/>
          <p14:tracePt t="20065" x="7094538" y="1123950"/>
          <p14:tracePt t="20071" x="7094538" y="1139825"/>
          <p14:tracePt t="20079" x="7086600" y="1220788"/>
          <p14:tracePt t="20088" x="7086600" y="1268413"/>
          <p14:tracePt t="20093" x="7086600" y="1316038"/>
          <p14:tracePt t="20102" x="7086600" y="1339850"/>
          <p14:tracePt t="20109" x="7086600" y="1371600"/>
          <p14:tracePt t="20118" x="7086600" y="1403350"/>
          <p14:tracePt t="20124" x="7086600" y="1435100"/>
          <p14:tracePt t="20134" x="7086600" y="1443038"/>
          <p14:tracePt t="20318" x="7094538" y="1443038"/>
          <p14:tracePt t="20325" x="7102475" y="1443038"/>
          <p14:tracePt t="20333" x="7118350" y="1443038"/>
          <p14:tracePt t="20342" x="7143750" y="1435100"/>
          <p14:tracePt t="20350" x="7167563" y="1427163"/>
          <p14:tracePt t="20355" x="7239000" y="1427163"/>
          <p14:tracePt t="20363" x="7270750" y="1427163"/>
          <p14:tracePt t="20371" x="7397750" y="1427163"/>
          <p14:tracePt t="20378" x="7510463" y="1427163"/>
          <p14:tracePt t="20387" x="7597775" y="1427163"/>
          <p14:tracePt t="20395" x="7732713" y="1427163"/>
          <p14:tracePt t="20403" x="7851775" y="1450975"/>
          <p14:tracePt t="20411" x="7948613" y="1450975"/>
          <p14:tracePt t="20418" x="8043863" y="1458913"/>
          <p14:tracePt t="20425" x="8107363" y="1458913"/>
          <p14:tracePt t="20433" x="8154988" y="1458913"/>
          <p14:tracePt t="20441" x="8186738" y="1458913"/>
          <p14:tracePt t="20465" x="8194675" y="1458913"/>
          <p14:tracePt t="20526" x="8186738" y="1450975"/>
          <p14:tracePt t="20533" x="8170863" y="1443038"/>
          <p14:tracePt t="20541" x="8147050" y="1427163"/>
          <p14:tracePt t="20550" x="8099425" y="1411288"/>
          <p14:tracePt t="20557" x="8043863" y="1395413"/>
          <p14:tracePt t="20563" x="7980363" y="1379538"/>
          <p14:tracePt t="20571" x="7916863" y="1371600"/>
          <p14:tracePt t="20580" x="7796213" y="1355725"/>
          <p14:tracePt t="20587" x="7716838" y="1347788"/>
          <p14:tracePt t="20596" x="7629525" y="1339850"/>
          <p14:tracePt t="20604" x="7526338" y="1339850"/>
          <p14:tracePt t="20612" x="7429500" y="1339850"/>
          <p14:tracePt t="20617" x="7318375" y="1339850"/>
          <p14:tracePt t="20626" x="7239000" y="1339850"/>
          <p14:tracePt t="20634" x="7175500" y="1339850"/>
          <p14:tracePt t="20642" x="7094538" y="1339850"/>
          <p14:tracePt t="20650" x="7038975" y="1339850"/>
          <p14:tracePt t="20658" x="6991350" y="1347788"/>
          <p14:tracePt t="20664" x="6967538" y="1355725"/>
          <p14:tracePt t="20671" x="6959600" y="1355725"/>
          <p14:tracePt t="20680" x="6951663" y="1363663"/>
          <p14:tracePt t="20718" x="6943725" y="1363663"/>
          <p14:tracePt t="20789" x="6943725" y="1371600"/>
          <p14:tracePt t="20804" x="6943725" y="1379538"/>
          <p14:tracePt t="20988" x="6927850" y="1379538"/>
          <p14:tracePt t="20996" x="6904038" y="1363663"/>
          <p14:tracePt t="21004" x="6896100" y="1355725"/>
          <p14:tracePt t="21012" x="6880225" y="1347788"/>
          <p14:tracePt t="21017" x="6864350" y="1339850"/>
          <p14:tracePt t="21026" x="6848475" y="1323975"/>
          <p14:tracePt t="21034" x="6824663" y="1316038"/>
          <p14:tracePt t="21041" x="6808788" y="1300163"/>
          <p14:tracePt t="21049" x="6784975" y="1292225"/>
          <p14:tracePt t="21057" x="6759575" y="1284288"/>
          <p14:tracePt t="21064" x="6727825" y="1268413"/>
          <p14:tracePt t="21070" x="6696075" y="1252538"/>
          <p14:tracePt t="21078" x="6672263" y="1244600"/>
          <p14:tracePt t="21086" x="6648450" y="1228725"/>
          <p14:tracePt t="21095" x="6632575" y="1220788"/>
          <p14:tracePt t="21102" x="6608763" y="1212850"/>
          <p14:tracePt t="21111" x="6592888" y="1204913"/>
          <p14:tracePt t="21119" x="6584950" y="1195388"/>
          <p14:tracePt t="21125" x="6577013" y="1195388"/>
          <p14:tracePt t="21134" x="6569075" y="1195388"/>
          <p14:tracePt t="21141" x="6561138" y="1187450"/>
          <p14:tracePt t="21149" x="6545263" y="1179513"/>
          <p14:tracePt t="21157" x="6537325" y="1179513"/>
          <p14:tracePt t="21166" x="6529388" y="1171575"/>
          <p14:tracePt t="21173" x="6521450" y="1171575"/>
          <p14:tracePt t="21179" x="6513513" y="1171575"/>
          <p14:tracePt t="21187" x="6497638" y="1171575"/>
          <p14:tracePt t="21195" x="6481763" y="1163638"/>
          <p14:tracePt t="21204" x="6465888" y="1163638"/>
          <p14:tracePt t="21211" x="6450013" y="1163638"/>
          <p14:tracePt t="21220" x="6434138" y="1155700"/>
          <p14:tracePt t="21227" x="6418263" y="1155700"/>
          <p14:tracePt t="21233" x="6392863" y="1147763"/>
          <p14:tracePt t="21241" x="6369050" y="1147763"/>
          <p14:tracePt t="21250" x="6345238" y="1147763"/>
          <p14:tracePt t="21257" x="6305550" y="1147763"/>
          <p14:tracePt t="21268" x="6273800" y="1139825"/>
          <p14:tracePt t="21274" x="6234113" y="1139825"/>
          <p14:tracePt t="21280" x="6218238" y="1131888"/>
          <p14:tracePt t="21288" x="6194425" y="1131888"/>
          <p14:tracePt t="21296" x="6154738" y="1131888"/>
          <p14:tracePt t="21304" x="6130925" y="1123950"/>
          <p14:tracePt t="21311" x="6115050" y="1123950"/>
          <p14:tracePt t="21320" x="6091238" y="1123950"/>
          <p14:tracePt t="21325" x="6083300" y="1123950"/>
          <p14:tracePt t="21333" x="6067425" y="1123950"/>
          <p14:tracePt t="21341" x="6059488" y="1123950"/>
          <p14:tracePt t="21388" x="6051550" y="1123950"/>
          <p14:tracePt t="21404" x="6043613" y="1123950"/>
          <p14:tracePt t="21412" x="6026150" y="1123950"/>
          <p14:tracePt t="21419" x="6010275" y="1123950"/>
          <p14:tracePt t="21428" x="5994400" y="1123950"/>
          <p14:tracePt t="21435" x="5970588" y="1131888"/>
          <p14:tracePt t="21442" x="5954713" y="1131888"/>
          <p14:tracePt t="21451" x="5930900" y="1131888"/>
          <p14:tracePt t="21458" x="5915025" y="1131888"/>
          <p14:tracePt t="21468" x="5891213" y="1139825"/>
          <p14:tracePt t="21473" x="5875338" y="1139825"/>
          <p14:tracePt t="21482" x="5867400" y="1147763"/>
          <p14:tracePt t="21487" x="5851525" y="1147763"/>
          <p14:tracePt t="21495" x="5835650" y="1147763"/>
          <p14:tracePt t="21511" x="5819775" y="1155700"/>
          <p14:tracePt t="21520" x="5803900" y="1155700"/>
          <p14:tracePt t="21527" x="5795963" y="1163638"/>
          <p14:tracePt t="21536" x="5788025" y="1171575"/>
          <p14:tracePt t="21541" x="5764213" y="1179513"/>
          <p14:tracePt t="21550" x="5748338" y="1187450"/>
          <p14:tracePt t="21558" x="5748338" y="1195388"/>
          <p14:tracePt t="21567" x="5732463" y="1204913"/>
          <p14:tracePt t="21573" x="5716588" y="1212850"/>
          <p14:tracePt t="21584" x="5700713" y="1228725"/>
          <p14:tracePt t="21588" x="5684838" y="1244600"/>
          <p14:tracePt t="21596" x="5659438" y="1252538"/>
          <p14:tracePt t="21604" x="5651500" y="1276350"/>
          <p14:tracePt t="21611" x="5635625" y="1284288"/>
          <p14:tracePt t="21621" x="5627688" y="1292225"/>
          <p14:tracePt t="21627" x="5619750" y="1300163"/>
          <p14:tracePt t="21641" x="5611813" y="1316038"/>
          <p14:tracePt t="21650" x="5603875" y="1316038"/>
          <p14:tracePt t="21668" x="5603875" y="1323975"/>
          <p14:tracePt t="21674" x="5595938" y="1323975"/>
          <p14:tracePt t="21685" x="5595938" y="1331913"/>
          <p14:tracePt t="21696" x="5595938" y="1339850"/>
          <p14:tracePt t="21720" x="5595938" y="1347788"/>
          <p14:tracePt t="21742" x="5588000" y="1355725"/>
          <p14:tracePt t="21758" x="5588000" y="1363663"/>
          <p14:tracePt t="21767" x="5588000" y="1379538"/>
          <p14:tracePt t="21783" x="5588000" y="1395413"/>
          <p14:tracePt t="21790" x="5595938" y="1403350"/>
          <p14:tracePt t="21796" x="5603875" y="1411288"/>
          <p14:tracePt t="21804" x="5619750" y="1427163"/>
          <p14:tracePt t="21812" x="5635625" y="1435100"/>
          <p14:tracePt t="21821" x="5651500" y="1450975"/>
          <p14:tracePt t="21828" x="5676900" y="1458913"/>
          <p14:tracePt t="21836" x="5708650" y="1474788"/>
          <p14:tracePt t="21844" x="5756275" y="1490663"/>
          <p14:tracePt t="21851" x="5780088" y="1498600"/>
          <p14:tracePt t="21857" x="5883275" y="1530350"/>
          <p14:tracePt t="21867" x="5970588" y="1555750"/>
          <p14:tracePt t="21873" x="6043613" y="1571625"/>
          <p14:tracePt t="21881" x="6162675" y="1595438"/>
          <p14:tracePt t="21889" x="6242050" y="1603375"/>
          <p14:tracePt t="21895" x="6376988" y="1619250"/>
          <p14:tracePt t="21903" x="6505575" y="1635125"/>
          <p14:tracePt t="21911" x="6704013" y="1651000"/>
          <p14:tracePt t="21919" x="6840538" y="1658938"/>
          <p14:tracePt t="21927" x="6927850" y="1658938"/>
          <p14:tracePt t="21937" x="7135813" y="1658938"/>
          <p14:tracePt t="21941" x="7286625" y="1658938"/>
          <p14:tracePt t="21951" x="7389813" y="1658938"/>
          <p14:tracePt t="21957" x="7566025" y="1658938"/>
          <p14:tracePt t="21969" x="7693025" y="1651000"/>
          <p14:tracePt t="21973" x="7788275" y="1643063"/>
          <p14:tracePt t="21982" x="7924800" y="1611313"/>
          <p14:tracePt t="21990" x="8027988" y="1587500"/>
          <p14:tracePt t="21996" x="8131175" y="1563688"/>
          <p14:tracePt t="22005" x="8226425" y="1538288"/>
          <p14:tracePt t="22011" x="8299450" y="1522413"/>
          <p14:tracePt t="22020" x="8323263" y="1514475"/>
          <p14:tracePt t="22027" x="8394700" y="1498600"/>
          <p14:tracePt t="22036" x="8410575" y="1490663"/>
          <p14:tracePt t="22043" x="8426450" y="1490663"/>
          <p14:tracePt t="22053" x="8434388" y="1482725"/>
          <p14:tracePt t="22057" x="8434388" y="1474788"/>
          <p14:tracePt t="22181" x="8434388" y="1466850"/>
          <p14:tracePt t="22189" x="8418513" y="1443038"/>
          <p14:tracePt t="22195" x="8370888" y="1411288"/>
          <p14:tracePt t="22204" x="8323263" y="1387475"/>
          <p14:tracePt t="22211" x="8251825" y="1363663"/>
          <p14:tracePt t="22221" x="8218488" y="1347788"/>
          <p14:tracePt t="22228" x="8123238" y="1308100"/>
          <p14:tracePt t="22235" x="8043863" y="1284288"/>
          <p14:tracePt t="22243" x="7972425" y="1252538"/>
          <p14:tracePt t="22250" x="7804150" y="1212850"/>
          <p14:tracePt t="22257" x="7700963" y="1187450"/>
          <p14:tracePt t="22265" x="7621588" y="1179513"/>
          <p14:tracePt t="22273" x="7469188" y="1147763"/>
          <p14:tracePt t="22282" x="7389813" y="1139825"/>
          <p14:tracePt t="22290" x="7286625" y="1139825"/>
          <p14:tracePt t="22299" x="7207250" y="1139825"/>
          <p14:tracePt t="22306" x="7143750" y="1139825"/>
          <p14:tracePt t="22312" x="7062788" y="1139825"/>
          <p14:tracePt t="22319" x="6991350" y="1139825"/>
          <p14:tracePt t="22328" x="6911975" y="1155700"/>
          <p14:tracePt t="22335" x="6864350" y="1171575"/>
          <p14:tracePt t="22344" x="6800850" y="1195388"/>
          <p14:tracePt t="22352" x="6719888" y="1236663"/>
          <p14:tracePt t="22360" x="6672263" y="1268413"/>
          <p14:tracePt t="22365" x="6624638" y="1300163"/>
          <p14:tracePt t="22373" x="6584950" y="1331913"/>
          <p14:tracePt t="22380" x="6553200" y="1363663"/>
          <p14:tracePt t="22389" x="6513513" y="1387475"/>
          <p14:tracePt t="22397" x="6497638" y="1395413"/>
          <p14:tracePt t="22405" x="6481763" y="1419225"/>
          <p14:tracePt t="22411" x="6473825" y="1427163"/>
          <p14:tracePt t="22420" x="6465888" y="1435100"/>
          <p14:tracePt t="22427" x="6465888" y="1443038"/>
          <p14:tracePt t="22437" x="6465888" y="1450975"/>
          <p14:tracePt t="22452" x="6465888" y="1458913"/>
          <p14:tracePt t="22465" x="6465888" y="1466850"/>
          <p14:tracePt t="22481" x="6473825" y="1482725"/>
          <p14:tracePt t="22497" x="6481763" y="1490663"/>
          <p14:tracePt t="22504" x="6489700" y="1498600"/>
          <p14:tracePt t="22512" x="6497638" y="1498600"/>
          <p14:tracePt t="22519" x="6505575" y="1506538"/>
          <p14:tracePt t="22527" x="6521450" y="1506538"/>
          <p14:tracePt t="22535" x="6537325" y="1514475"/>
          <p14:tracePt t="22543" x="6553200" y="1514475"/>
          <p14:tracePt t="22551" x="6569075" y="1514475"/>
          <p14:tracePt t="22560" x="6592888" y="1514475"/>
          <p14:tracePt t="22566" x="6624638" y="1514475"/>
          <p14:tracePt t="22575" x="6648450" y="1514475"/>
          <p14:tracePt t="22581" x="6680200" y="1514475"/>
          <p14:tracePt t="22590" x="6727825" y="1514475"/>
          <p14:tracePt t="22597" x="6751638" y="1506538"/>
          <p14:tracePt t="22605" x="6784975" y="1490663"/>
          <p14:tracePt t="22613" x="6800850" y="1482725"/>
          <p14:tracePt t="22728" x="6784975" y="1482725"/>
          <p14:tracePt t="22735" x="6759575" y="1506538"/>
          <p14:tracePt t="22744" x="6719888" y="1530350"/>
          <p14:tracePt t="22752" x="6672263" y="1563688"/>
          <p14:tracePt t="22760" x="6624638" y="1587500"/>
          <p14:tracePt t="22768" x="6592888" y="1611313"/>
          <p14:tracePt t="22774" x="6561138" y="1635125"/>
          <p14:tracePt t="22782" x="6513513" y="1682750"/>
          <p14:tracePt t="22790" x="6497638" y="1698625"/>
          <p14:tracePt t="22798" x="6457950" y="1738313"/>
          <p14:tracePt t="22806" x="6434138" y="1762125"/>
          <p14:tracePt t="22814" x="6418263" y="1785938"/>
          <p14:tracePt t="22822" x="6392863" y="1825625"/>
          <p14:tracePt t="22827" x="6384925" y="1841500"/>
          <p14:tracePt t="22837" x="6376988" y="1857375"/>
          <p14:tracePt t="22843" x="6376988" y="1873250"/>
          <p14:tracePt t="22907" x="6402388" y="1873250"/>
          <p14:tracePt t="22913" x="6450013" y="1841500"/>
          <p14:tracePt t="22921" x="6481763" y="1817688"/>
          <p14:tracePt t="22927" x="6561138" y="1754188"/>
          <p14:tracePt t="22935" x="6616700" y="1698625"/>
          <p14:tracePt t="22943" x="6648450" y="1674813"/>
          <p14:tracePt t="22951" x="6719888" y="1587500"/>
          <p14:tracePt t="22959" x="6751638" y="1547813"/>
          <p14:tracePt t="22967" x="6777038" y="1506538"/>
          <p14:tracePt t="22973" x="6792913" y="1458913"/>
          <p14:tracePt t="22981" x="6792913" y="1450975"/>
          <p14:tracePt t="22989" x="6792913" y="1443038"/>
          <p14:tracePt t="23036" x="6784975" y="1450975"/>
          <p14:tracePt t="23044" x="6759575" y="1466850"/>
          <p14:tracePt t="23052" x="6696075" y="1506538"/>
          <p14:tracePt t="23059" x="6672263" y="1538288"/>
          <p14:tracePt t="23067" x="6656388" y="1547813"/>
          <p14:tracePt t="23075" x="6648450" y="1579563"/>
          <p14:tracePt t="23081" x="6640513" y="1595438"/>
          <p14:tracePt t="23089" x="6632575" y="1603375"/>
          <p14:tracePt t="23097" x="6632575" y="1611313"/>
          <p14:tracePt t="23105" x="6632575" y="1619250"/>
          <p14:tracePt t="23243" x="6624638" y="1627188"/>
          <p14:tracePt t="23251" x="6600825" y="1651000"/>
          <p14:tracePt t="23259" x="6569075" y="1666875"/>
          <p14:tracePt t="23268" x="6561138" y="1690688"/>
          <p14:tracePt t="23275" x="6545263" y="1714500"/>
          <p14:tracePt t="23283" x="6537325" y="1730375"/>
          <p14:tracePt t="23289" x="6537325" y="1738313"/>
          <p14:tracePt t="23297" x="6537325" y="1746250"/>
          <p14:tracePt t="23330" x="6561138" y="1738313"/>
          <p14:tracePt t="23336" x="6648450" y="1674813"/>
          <p14:tracePt t="23343" x="6751638" y="1611313"/>
          <p14:tracePt t="23352" x="6832600" y="1538288"/>
          <p14:tracePt t="23359" x="6911975" y="1474788"/>
          <p14:tracePt t="23369" x="7023100" y="1387475"/>
          <p14:tracePt t="23375" x="7102475" y="1316038"/>
          <p14:tracePt t="23385" x="7151688" y="1268413"/>
          <p14:tracePt t="23390" x="7167563" y="1252538"/>
          <p14:tracePt t="23407" x="7167563" y="1244600"/>
          <p14:tracePt t="23430" x="7151688" y="1276350"/>
          <p14:tracePt t="23436" x="7110413" y="1323975"/>
          <p14:tracePt t="23444" x="6999288" y="1474788"/>
          <p14:tracePt t="23453" x="6919913" y="1571625"/>
          <p14:tracePt t="23460" x="6800850" y="1746250"/>
          <p14:tracePt t="23469" x="6727825" y="1849438"/>
          <p14:tracePt t="23475" x="6704013" y="1890713"/>
          <p14:tracePt t="23486" x="6656388" y="1970088"/>
          <p14:tracePt t="23490" x="6632575" y="2009775"/>
          <p14:tracePt t="23497" x="6616700" y="2017713"/>
          <p14:tracePt t="23505" x="6616700" y="2025650"/>
          <p14:tracePt t="23543" x="6616700" y="2017713"/>
          <p14:tracePt t="23551" x="6616700" y="1993900"/>
          <p14:tracePt t="23559" x="6616700" y="1970088"/>
          <p14:tracePt t="23569" x="6608763" y="1938338"/>
          <p14:tracePt t="23576" x="6608763" y="1930400"/>
          <p14:tracePt t="23585" x="6600825" y="1914525"/>
          <p14:tracePt t="23591" x="6600825" y="1906588"/>
          <p14:tracePt t="23598" x="6592888" y="1898650"/>
          <p14:tracePt t="23746" x="6592888" y="1890713"/>
          <p14:tracePt t="23752" x="6592888" y="1873250"/>
          <p14:tracePt t="23760" x="6600825" y="1865313"/>
          <p14:tracePt t="23807" x="6600825" y="1873250"/>
          <p14:tracePt t="23814" x="6561138" y="1898650"/>
          <p14:tracePt t="23821" x="6489700" y="1993900"/>
          <p14:tracePt t="23830" x="6442075" y="2057400"/>
          <p14:tracePt t="23838" x="6337300" y="2208213"/>
          <p14:tracePt t="23845" x="6297613" y="2289175"/>
          <p14:tracePt t="23853" x="6226175" y="2408238"/>
          <p14:tracePt t="23859" x="6186488" y="2479675"/>
          <p14:tracePt t="23869" x="6154738" y="2511425"/>
          <p14:tracePt t="23875" x="6138863" y="2535238"/>
          <p14:tracePt t="23884" x="6115050" y="2559050"/>
          <p14:tracePt t="23891" x="6099175" y="2566988"/>
          <p14:tracePt t="23896" x="6091238" y="2566988"/>
          <p14:tracePt t="23906" x="6083300" y="2576513"/>
          <p14:tracePt t="23921" x="6075363" y="2576513"/>
          <p14:tracePt t="23937" x="6051550" y="2576513"/>
          <p14:tracePt t="23945" x="6026150" y="2576513"/>
          <p14:tracePt t="23952" x="5994400" y="2576513"/>
          <p14:tracePt t="23959" x="5962650" y="2566988"/>
          <p14:tracePt t="23969" x="5915025" y="2566988"/>
          <p14:tracePt t="23975" x="5891213" y="2566988"/>
          <p14:tracePt t="23985" x="5859463" y="2566988"/>
          <p14:tracePt t="23991" x="5835650" y="2566988"/>
          <p14:tracePt t="24000" x="5819775" y="2566988"/>
          <p14:tracePt t="24008" x="5795963" y="2566988"/>
          <p14:tracePt t="24014" x="5780088" y="2566988"/>
          <p14:tracePt t="24022" x="5772150" y="2559050"/>
          <p14:tracePt t="24030" x="5756275" y="2551113"/>
          <p14:tracePt t="24037" x="5748338" y="2551113"/>
          <p14:tracePt t="24045" x="5732463" y="2551113"/>
          <p14:tracePt t="24054" x="5700713" y="2543175"/>
          <p14:tracePt t="24059" x="5684838" y="2527300"/>
          <p14:tracePt t="24069" x="5651500" y="2519363"/>
          <p14:tracePt t="24075" x="5643563" y="2519363"/>
          <p14:tracePt t="24082" x="5627688" y="2511425"/>
          <p14:tracePt t="24090" x="5611813" y="2503488"/>
          <p14:tracePt t="24098" x="5603875" y="2487613"/>
          <p14:tracePt t="24104" x="5595938" y="2479675"/>
          <p14:tracePt t="24112" x="5595938" y="2463800"/>
          <p14:tracePt t="24129" x="5595938" y="2455863"/>
          <p14:tracePt t="24138" x="5595938" y="2439988"/>
          <p14:tracePt t="24145" x="5595938" y="2416175"/>
          <p14:tracePt t="24152" x="5595938" y="2392363"/>
          <p14:tracePt t="24159" x="5595938" y="2368550"/>
          <p14:tracePt t="24169" x="5595938" y="2352675"/>
          <p14:tracePt t="24175" x="5595938" y="2336800"/>
          <p14:tracePt t="24191" x="5595938" y="2328863"/>
          <p14:tracePt t="24230" x="5595938" y="2336800"/>
          <p14:tracePt t="24237" x="5595938" y="2360613"/>
          <p14:tracePt t="24246" x="5595938" y="2392363"/>
          <p14:tracePt t="24254" x="5595938" y="2416175"/>
          <p14:tracePt t="24259" x="5595938" y="2439988"/>
          <p14:tracePt t="24275" x="5595938" y="2455863"/>
          <p14:tracePt t="24284" x="5595938" y="2463800"/>
          <p14:tracePt t="24313" x="5619750" y="2416175"/>
          <p14:tracePt t="24321" x="5643563" y="2352675"/>
          <p14:tracePt t="24329" x="5659438" y="2297113"/>
          <p14:tracePt t="24338" x="5684838" y="2224088"/>
          <p14:tracePt t="24345" x="5724525" y="2144713"/>
          <p14:tracePt t="24353" x="5756275" y="2073275"/>
          <p14:tracePt t="24361" x="5788025" y="2009775"/>
          <p14:tracePt t="24368" x="5819775" y="1938338"/>
          <p14:tracePt t="24375" x="5843588" y="1914525"/>
          <p14:tracePt t="24384" x="5883275" y="1865313"/>
          <p14:tracePt t="24392" x="5930900" y="1825625"/>
          <p14:tracePt t="24400" x="5970588" y="1801813"/>
          <p14:tracePt t="24408" x="5994400" y="1793875"/>
          <p14:tracePt t="24413" x="6002338" y="1793875"/>
          <p14:tracePt t="24421" x="6010275" y="1793875"/>
          <p14:tracePt t="24445" x="6018213" y="1793875"/>
          <p14:tracePt t="24454" x="6026150" y="1801813"/>
          <p14:tracePt t="24462" x="6043613" y="1833563"/>
          <p14:tracePt t="24468" x="6067425" y="1849438"/>
          <p14:tracePt t="24475" x="6083300" y="1865313"/>
          <p14:tracePt t="24485" x="6099175" y="1881188"/>
          <p14:tracePt t="24492" x="6107113" y="1881188"/>
          <p14:tracePt t="24522" x="6138863" y="1857375"/>
          <p14:tracePt t="24529" x="6154738" y="1841500"/>
          <p14:tracePt t="24538" x="6186488" y="1801813"/>
          <p14:tracePt t="24545" x="6210300" y="1770063"/>
          <p14:tracePt t="24554" x="6242050" y="1738313"/>
          <p14:tracePt t="24559" x="6281738" y="1674813"/>
          <p14:tracePt t="24568" x="6313488" y="1635125"/>
          <p14:tracePt t="24575" x="6329363" y="1611313"/>
          <p14:tracePt t="24584" x="6337300" y="1603375"/>
          <p14:tracePt t="24591" x="6345238" y="1603375"/>
          <p14:tracePt t="24638" x="6345238" y="1611313"/>
          <p14:tracePt t="24645" x="6369050" y="1643063"/>
          <p14:tracePt t="24653" x="6402388" y="1682750"/>
          <p14:tracePt t="24661" x="6418263" y="1698625"/>
          <p14:tracePt t="24667" x="6426200" y="1706563"/>
          <p14:tracePt t="24675" x="6434138" y="1706563"/>
          <p14:tracePt t="24684" x="6442075" y="1706563"/>
          <p14:tracePt t="24699" x="6465888" y="1690688"/>
          <p14:tracePt t="24707" x="6497638" y="1651000"/>
          <p14:tracePt t="24713" x="6513513" y="1627188"/>
          <p14:tracePt t="24724" x="6537325" y="1587500"/>
          <p14:tracePt t="24729" x="6561138" y="1538288"/>
          <p14:tracePt t="24738" x="6584950" y="1490663"/>
          <p14:tracePt t="24746" x="6608763" y="1466850"/>
          <p14:tracePt t="24754" x="6624638" y="1435100"/>
          <p14:tracePt t="24762" x="6632575" y="1427163"/>
          <p14:tracePt t="24768" x="6632575" y="1419225"/>
          <p14:tracePt t="24816" x="6640513" y="1419225"/>
          <p14:tracePt t="24821" x="6640513" y="1427163"/>
          <p14:tracePt t="24830" x="6656388" y="1450975"/>
          <p14:tracePt t="24838" x="6672263" y="1458913"/>
          <p14:tracePt t="24870" x="6680200" y="1458913"/>
          <p14:tracePt t="24877" x="6696075" y="1450975"/>
          <p14:tracePt t="24883" x="6727825" y="1427163"/>
          <p14:tracePt t="24892" x="6751638" y="1395413"/>
          <p14:tracePt t="24900" x="6777038" y="1363663"/>
          <p14:tracePt t="24908" x="6792913" y="1347788"/>
          <p14:tracePt t="24916" x="6816725" y="1323975"/>
          <p14:tracePt t="24923" x="6832600" y="1308100"/>
          <p14:tracePt t="24970" x="6840538" y="1308100"/>
          <p14:tracePt t="24977" x="6856413" y="1331913"/>
          <p14:tracePt t="24983" x="6880225" y="1363663"/>
          <p14:tracePt t="24992" x="6919913" y="1403350"/>
          <p14:tracePt t="25000" x="6927850" y="1419225"/>
          <p14:tracePt t="25008" x="6967538" y="1427163"/>
          <p14:tracePt t="25016" x="6975475" y="1435100"/>
          <p14:tracePt t="25024" x="6983413" y="1435100"/>
          <p14:tracePt t="25038" x="6991350" y="1435100"/>
          <p14:tracePt t="25045" x="6999288" y="1419225"/>
          <p14:tracePt t="25054" x="7015163" y="1411288"/>
          <p14:tracePt t="25062" x="7023100" y="1387475"/>
          <p14:tracePt t="25071" x="7038975" y="1371600"/>
          <p14:tracePt t="25076" x="7038975" y="1347788"/>
          <p14:tracePt t="25084" x="7046913" y="1339850"/>
          <p14:tracePt t="25092" x="7054850" y="1331913"/>
          <p14:tracePt t="26196" x="7054850" y="1339850"/>
          <p14:tracePt t="26211" x="7054850" y="1355725"/>
          <p14:tracePt t="26217" x="7062788" y="1355725"/>
          <p14:tracePt t="26223" x="7062788" y="1363663"/>
          <p14:tracePt t="26263" x="7062788" y="1371600"/>
          <p14:tracePt t="26285" x="7062788" y="1379538"/>
          <p14:tracePt t="26293" x="7062788" y="1387475"/>
          <p14:tracePt t="26301" x="7070725" y="1387475"/>
          <p14:tracePt t="26309" x="7070725" y="1395413"/>
          <p14:tracePt t="26332" x="7078663" y="1395413"/>
          <p14:tracePt t="26355" x="7078663" y="1403350"/>
          <p14:tracePt t="26386" x="7078663" y="1411288"/>
          <p14:tracePt t="26394" x="7078663" y="1419225"/>
          <p14:tracePt t="26410" x="7078663" y="1427163"/>
          <p14:tracePt t="26431" x="7078663" y="1435100"/>
          <p14:tracePt t="26872" x="7086600" y="1443038"/>
          <p14:tracePt t="26880" x="7086600" y="1450975"/>
          <p14:tracePt t="26902" x="7086600" y="1458913"/>
          <p14:tracePt t="26972" x="7086600" y="1466850"/>
          <p14:tracePt t="27012" x="7086600" y="1474788"/>
          <p14:tracePt t="27042" x="7086600" y="1482725"/>
          <p14:tracePt t="27056" x="7094538" y="1490663"/>
          <p14:tracePt t="27294" x="7094538" y="1482725"/>
          <p14:tracePt t="27302" x="7102475" y="1466850"/>
          <p14:tracePt t="27310" x="7102475" y="1443038"/>
          <p14:tracePt t="27318" x="7102475" y="1435100"/>
          <p14:tracePt t="27326" x="7102475" y="1419225"/>
          <p14:tracePt t="27334" x="7102475" y="1395413"/>
          <p14:tracePt t="27341" x="7102475" y="1355725"/>
          <p14:tracePt t="27348" x="7102475" y="1308100"/>
          <p14:tracePt t="27356" x="7102475" y="1268413"/>
          <p14:tracePt t="27364" x="7102475" y="1236663"/>
          <p14:tracePt t="27374" x="7102475" y="1212850"/>
          <p14:tracePt t="27380" x="7102475" y="1187450"/>
          <p14:tracePt t="27390" x="7102475" y="1155700"/>
          <p14:tracePt t="27396" x="7102475" y="1147763"/>
          <p14:tracePt t="27404" x="7102475" y="1123950"/>
          <p14:tracePt t="27410" x="7102475" y="1108075"/>
          <p14:tracePt t="27417" x="7102475" y="1076325"/>
          <p14:tracePt t="27434" x="7102475" y="1052513"/>
          <p14:tracePt t="27441" x="7102475" y="1036638"/>
          <p14:tracePt t="27450" x="7102475" y="1004888"/>
          <p14:tracePt t="27456" x="7102475" y="981075"/>
          <p14:tracePt t="27463" x="7102475" y="965200"/>
          <p14:tracePt t="27471" x="7102475" y="949325"/>
          <p14:tracePt t="27478" x="7102475" y="933450"/>
          <p14:tracePt t="27487" x="7102475" y="925513"/>
          <p14:tracePt t="27501" x="7102475" y="909638"/>
          <p14:tracePt t="27526" x="7102475" y="901700"/>
          <p14:tracePt t="27626" x="7102475" y="893763"/>
          <p14:tracePt t="27641" x="7102475" y="877888"/>
          <p14:tracePt t="27657" x="7102475" y="869950"/>
          <p14:tracePt t="27689" x="7102475" y="862013"/>
          <p14:tracePt t="27796" x="7102475" y="844550"/>
          <p14:tracePt t="28541" x="7094538" y="844550"/>
          <p14:tracePt t="28548" x="7086600" y="844550"/>
          <p14:tracePt t="28565" x="7078663" y="852488"/>
          <p14:tracePt t="28572" x="7070725" y="862013"/>
          <p14:tracePt t="28581" x="7070725" y="869950"/>
          <p14:tracePt t="28589" x="7070725" y="877888"/>
          <p14:tracePt t="28595" x="7062788" y="885825"/>
          <p14:tracePt t="28603" x="7062788" y="901700"/>
          <p14:tracePt t="28611" x="7062788" y="909638"/>
          <p14:tracePt t="28619" x="7054850" y="925513"/>
          <p14:tracePt t="28627" x="7054850" y="941388"/>
          <p14:tracePt t="28635" x="7054850" y="957263"/>
          <p14:tracePt t="28641" x="7054850" y="973138"/>
          <p14:tracePt t="28649" x="7054850" y="996950"/>
          <p14:tracePt t="28659" x="7054850" y="1012825"/>
          <p14:tracePt t="28666" x="7054850" y="1028700"/>
          <p14:tracePt t="28674" x="7054850" y="1044575"/>
          <p14:tracePt t="28682" x="7062788" y="1060450"/>
          <p14:tracePt t="28688" x="7070725" y="1068388"/>
          <p14:tracePt t="28696" x="7070725" y="1084263"/>
          <p14:tracePt t="28704" x="7070725" y="1092200"/>
          <p14:tracePt t="28713" x="7078663" y="1100138"/>
          <p14:tracePt t="28719" x="7078663" y="1108075"/>
          <p14:tracePt t="28727" x="7078663" y="1123950"/>
          <p14:tracePt t="28733" x="7086600" y="1131888"/>
          <p14:tracePt t="28741" x="7086600" y="1139825"/>
          <p14:tracePt t="28749" x="7086600" y="1163638"/>
          <p14:tracePt t="28757" x="7086600" y="1187450"/>
          <p14:tracePt t="28765" x="7086600" y="1212850"/>
          <p14:tracePt t="28773" x="7086600" y="1228725"/>
          <p14:tracePt t="28782" x="7094538" y="1252538"/>
          <p14:tracePt t="28791" x="7094538" y="1276350"/>
          <p14:tracePt t="28796" x="7094538" y="1284288"/>
          <p14:tracePt t="28804" x="7094538" y="1292225"/>
          <p14:tracePt t="28812" x="7094538" y="1300163"/>
          <p14:tracePt t="28958" x="7094538" y="1292225"/>
          <p14:tracePt t="28966" x="7094538" y="1268413"/>
          <p14:tracePt t="28974" x="7094538" y="1252538"/>
          <p14:tracePt t="28982" x="7094538" y="1236663"/>
          <p14:tracePt t="28991" x="7094538" y="1212850"/>
          <p14:tracePt t="28996" x="7094538" y="1179513"/>
          <p14:tracePt t="29004" x="7094538" y="1163638"/>
          <p14:tracePt t="29012" x="7094538" y="1116013"/>
          <p14:tracePt t="29019" x="7086600" y="1084263"/>
          <p14:tracePt t="29029" x="7086600" y="1060450"/>
          <p14:tracePt t="29036" x="7078663" y="1028700"/>
          <p14:tracePt t="29045" x="7078663" y="996950"/>
          <p14:tracePt t="29049" x="7078663" y="973138"/>
          <p14:tracePt t="29058" x="7078663" y="941388"/>
          <p14:tracePt t="29066" x="7078663" y="901700"/>
          <p14:tracePt t="29075" x="7078663" y="877888"/>
          <p14:tracePt t="29082" x="7078663" y="852488"/>
          <p14:tracePt t="29091" x="7070725" y="836613"/>
          <p14:tracePt t="29097" x="7070725" y="820738"/>
          <p14:tracePt t="29103" x="7070725" y="804863"/>
          <p14:tracePt t="29112" x="7070725" y="788988"/>
          <p14:tracePt t="29119" x="7070725" y="781050"/>
          <p14:tracePt t="29128" x="7070725" y="765175"/>
          <p14:tracePt t="29152" x="7070725" y="757238"/>
          <p14:tracePt t="29382" x="7054850" y="741363"/>
          <p14:tracePt t="29391" x="7046913" y="725488"/>
          <p14:tracePt t="29397" x="7031038" y="717550"/>
          <p14:tracePt t="29406" x="7007225" y="701675"/>
          <p14:tracePt t="29412" x="6999288" y="693738"/>
          <p14:tracePt t="29420" x="6991350" y="685800"/>
          <p14:tracePt t="29428" x="6983413" y="685800"/>
          <p14:tracePt t="29436" x="6983413" y="677863"/>
          <p14:tracePt t="29652" x="6983413" y="669925"/>
          <p14:tracePt t="29659" x="6975475" y="661988"/>
          <p14:tracePt t="29668" x="6967538" y="654050"/>
          <p14:tracePt t="29675" x="6967538" y="646113"/>
          <p14:tracePt t="29682" x="6959600" y="638175"/>
          <p14:tracePt t="29691" x="6943725" y="630238"/>
          <p14:tracePt t="29698" x="6935788" y="630238"/>
          <p14:tracePt t="29706" x="6911975" y="614363"/>
          <p14:tracePt t="29714" x="6888163" y="606425"/>
          <p14:tracePt t="29720" x="6864350" y="598488"/>
          <p14:tracePt t="29730" x="6840538" y="598488"/>
          <p14:tracePt t="29735" x="6816725" y="598488"/>
          <p14:tracePt t="29744" x="6800850" y="598488"/>
          <p14:tracePt t="29751" x="6784975" y="598488"/>
          <p14:tracePt t="29759" x="6769100" y="590550"/>
          <p14:tracePt t="29768" x="6759575" y="590550"/>
          <p14:tracePt t="29891" x="6751638" y="582613"/>
          <p14:tracePt t="29898" x="6743700" y="566738"/>
          <p14:tracePt t="29906" x="6735763" y="558800"/>
          <p14:tracePt t="29914" x="6719888" y="542925"/>
          <p14:tracePt t="29922" x="6711950" y="527050"/>
          <p14:tracePt t="29930" x="6704013" y="509588"/>
          <p14:tracePt t="29935" x="6680200" y="501650"/>
          <p14:tracePt t="29944" x="6664325" y="485775"/>
          <p14:tracePt t="29951" x="6648450" y="477838"/>
          <p14:tracePt t="29959" x="6632575" y="469900"/>
          <p14:tracePt t="29968" x="6616700" y="461963"/>
          <p14:tracePt t="29976" x="6608763" y="454025"/>
          <p14:tracePt t="29981" x="6592888" y="454025"/>
          <p14:tracePt t="29998" x="6584950" y="454025"/>
          <p14:tracePt t="30006" x="6577013" y="454025"/>
          <p14:tracePt t="30059" x="6553200" y="454025"/>
          <p14:tracePt t="30067" x="6537325" y="461963"/>
          <p14:tracePt t="30075" x="6513513" y="469900"/>
          <p14:tracePt t="30081" x="6505575" y="469900"/>
          <p14:tracePt t="30090" x="6473825" y="485775"/>
          <p14:tracePt t="30097" x="6442075" y="509588"/>
          <p14:tracePt t="30106" x="6426200" y="509588"/>
          <p14:tracePt t="30114" x="6410325" y="519113"/>
          <p14:tracePt t="30122" x="6402388" y="534988"/>
          <p14:tracePt t="30130" x="6384925" y="534988"/>
          <p14:tracePt t="30135" x="6384925" y="542925"/>
          <p14:tracePt t="30144" x="6376988" y="542925"/>
          <p14:tracePt t="30150" x="6376988" y="550863"/>
          <p14:tracePt t="30159" x="6369050" y="558800"/>
          <p14:tracePt t="30166" x="6361113" y="566738"/>
          <p14:tracePt t="30174" x="6361113" y="574675"/>
          <p14:tracePt t="30183" x="6361113" y="590550"/>
          <p14:tracePt t="30189" x="6361113" y="606425"/>
          <p14:tracePt t="30197" x="6361113" y="614363"/>
          <p14:tracePt t="30205" x="6361113" y="630238"/>
          <p14:tracePt t="30213" x="6361113" y="638175"/>
          <p14:tracePt t="30221" x="6369050" y="669925"/>
          <p14:tracePt t="30229" x="6384925" y="685800"/>
          <p14:tracePt t="30237" x="6410325" y="701675"/>
          <p14:tracePt t="30244" x="6426200" y="725488"/>
          <p14:tracePt t="30251" x="6450013" y="741363"/>
          <p14:tracePt t="30259" x="6497638" y="757238"/>
          <p14:tracePt t="30267" x="6513513" y="773113"/>
          <p14:tracePt t="30275" x="6561138" y="781050"/>
          <p14:tracePt t="30283" x="6616700" y="804863"/>
          <p14:tracePt t="30291" x="6656388" y="812800"/>
          <p14:tracePt t="30297" x="6696075" y="820738"/>
          <p14:tracePt t="30305" x="6759575" y="836613"/>
          <p14:tracePt t="30313" x="6816725" y="844550"/>
          <p14:tracePt t="30321" x="6832600" y="844550"/>
          <p14:tracePt t="30329" x="6896100" y="852488"/>
          <p14:tracePt t="30337" x="6951663" y="852488"/>
          <p14:tracePt t="30343" x="7015163" y="852488"/>
          <p14:tracePt t="30351" x="7046913" y="852488"/>
          <p14:tracePt t="30360" x="7102475" y="852488"/>
          <p14:tracePt t="30367" x="7159625" y="852488"/>
          <p14:tracePt t="30376" x="7231063" y="852488"/>
          <p14:tracePt t="30384" x="7278688" y="852488"/>
          <p14:tracePt t="30390" x="7310438" y="844550"/>
          <p14:tracePt t="30398" x="7366000" y="828675"/>
          <p14:tracePt t="30406" x="7421563" y="812800"/>
          <p14:tracePt t="30414" x="7461250" y="804863"/>
          <p14:tracePt t="30422" x="7518400" y="781050"/>
          <p14:tracePt t="30430" x="7550150" y="757238"/>
          <p14:tracePt t="30439" x="7589838" y="733425"/>
          <p14:tracePt t="30443" x="7621588" y="709613"/>
          <p14:tracePt t="30452" x="7637463" y="701675"/>
          <p14:tracePt t="30460" x="7653338" y="685800"/>
          <p14:tracePt t="30467" x="7669213" y="661988"/>
          <p14:tracePt t="30475" x="7685088" y="654050"/>
          <p14:tracePt t="30484" x="7693025" y="638175"/>
          <p14:tracePt t="30493" x="7700963" y="614363"/>
          <p14:tracePt t="30498" x="7708900" y="590550"/>
          <p14:tracePt t="30513" x="7708900" y="566738"/>
          <p14:tracePt t="30520" x="7708900" y="550863"/>
          <p14:tracePt t="30529" x="7708900" y="534988"/>
          <p14:tracePt t="30536" x="7708900" y="519113"/>
          <p14:tracePt t="30545" x="7708900" y="501650"/>
          <p14:tracePt t="30550" x="7708900" y="493713"/>
          <p14:tracePt t="30558" x="7708900" y="485775"/>
          <p14:tracePt t="30567" x="7700963" y="477838"/>
          <p14:tracePt t="30575" x="7693025" y="477838"/>
          <p14:tracePt t="30583" x="7677150" y="469900"/>
          <p14:tracePt t="30591" x="7653338" y="461963"/>
          <p14:tracePt t="30597" x="7629525" y="461963"/>
          <p14:tracePt t="30605" x="7581900" y="454025"/>
          <p14:tracePt t="30612" x="7518400" y="446088"/>
          <p14:tracePt t="30621" x="7381875" y="438150"/>
          <p14:tracePt t="30628" x="7310438" y="438150"/>
          <p14:tracePt t="30637" x="7191375" y="438150"/>
          <p14:tracePt t="30643" x="7118350" y="438150"/>
          <p14:tracePt t="30651" x="7038975" y="438150"/>
          <p14:tracePt t="30658" x="6927850" y="438150"/>
          <p14:tracePt t="30667" x="6832600" y="438150"/>
          <p14:tracePt t="30675" x="6800850" y="438150"/>
          <p14:tracePt t="30683" x="6704013" y="438150"/>
          <p14:tracePt t="30691" x="6608763" y="438150"/>
          <p14:tracePt t="30699" x="6577013" y="438150"/>
          <p14:tracePt t="30705" x="6537325" y="446088"/>
          <p14:tracePt t="30713" x="6481763" y="461963"/>
          <p14:tracePt t="30721" x="6442075" y="477838"/>
          <p14:tracePt t="30729" x="6418263" y="493713"/>
          <p14:tracePt t="30737" x="6402388" y="493713"/>
          <p14:tracePt t="30746" x="6376988" y="519113"/>
          <p14:tracePt t="30752" x="6361113" y="534988"/>
          <p14:tracePt t="30758" x="6337300" y="566738"/>
          <p14:tracePt t="30767" x="6329363" y="582613"/>
          <p14:tracePt t="30776" x="6313488" y="598488"/>
          <p14:tracePt t="30785" x="6305550" y="606425"/>
          <p14:tracePt t="30793" x="6305550" y="630238"/>
          <p14:tracePt t="30800" x="6305550" y="638175"/>
          <p14:tracePt t="30814" x="6305550" y="646113"/>
          <p14:tracePt t="30868" x="6305550" y="654050"/>
          <p14:tracePt t="30877" x="6313488" y="654050"/>
          <p14:tracePt t="30883" x="6353175" y="669925"/>
          <p14:tracePt t="30893" x="6402388" y="685800"/>
          <p14:tracePt t="30900" x="6473825" y="701675"/>
          <p14:tracePt t="30907" x="6529388" y="709613"/>
          <p14:tracePt t="30914" x="6616700" y="717550"/>
          <p14:tracePt t="30922" x="6719888" y="733425"/>
          <p14:tracePt t="30930" x="6816725" y="741363"/>
          <p14:tracePt t="30938" x="6872288" y="741363"/>
          <p14:tracePt t="30946" x="6967538" y="741363"/>
          <p14:tracePt t="30954" x="7007225" y="741363"/>
          <p14:tracePt t="30961" x="7054850" y="741363"/>
          <p14:tracePt t="30967" x="7078663" y="741363"/>
          <p14:tracePt t="30976" x="7086600" y="741363"/>
          <p14:tracePt t="30984" x="7102475" y="741363"/>
          <p14:tracePt t="31014" x="7110413" y="741363"/>
          <p14:tracePt t="31038" x="7110413" y="733425"/>
          <p14:tracePt t="31054" x="7110413" y="725488"/>
          <p14:tracePt t="31076" x="7110413" y="717550"/>
          <p14:tracePt t="31154" x="7102475" y="717550"/>
          <p14:tracePt t="31160" x="7062788" y="733425"/>
          <p14:tracePt t="31168" x="7031038" y="749300"/>
          <p14:tracePt t="31178" x="7007225" y="757238"/>
          <p14:tracePt t="31184" x="6991350" y="781050"/>
          <p14:tracePt t="31194" x="6975475" y="796925"/>
          <p14:tracePt t="31199" x="6967538" y="804863"/>
          <p14:tracePt t="31205" x="6959600" y="828675"/>
          <p14:tracePt t="31213" x="6959600" y="836613"/>
          <p14:tracePt t="31230" x="6959600" y="844550"/>
          <p14:tracePt t="31245" x="6967538" y="852488"/>
          <p14:tracePt t="31254" x="6983413" y="852488"/>
          <p14:tracePt t="31260" x="6991350" y="852488"/>
          <p14:tracePt t="31267" x="7015163" y="852488"/>
          <p14:tracePt t="31277" x="7038975" y="852488"/>
          <p14:tracePt t="31284" x="7070725" y="844550"/>
          <p14:tracePt t="31293" x="7094538" y="836613"/>
          <p14:tracePt t="31300" x="7118350" y="828675"/>
          <p14:tracePt t="31308" x="7143750" y="804863"/>
          <p14:tracePt t="31316" x="7175500" y="781050"/>
          <p14:tracePt t="31322" x="7191375" y="757238"/>
          <p14:tracePt t="31331" x="7199313" y="749300"/>
          <p14:tracePt t="31338" x="7215188" y="717550"/>
          <p14:tracePt t="31347" x="7215188" y="693738"/>
          <p14:tracePt t="31353" x="7215188" y="661988"/>
          <p14:tracePt t="31361" x="7199313" y="638175"/>
          <p14:tracePt t="31369" x="7175500" y="606425"/>
          <p14:tracePt t="31377" x="7143750" y="582613"/>
          <p14:tracePt t="31383" x="7094538" y="558800"/>
          <p14:tracePt t="31393" x="7046913" y="534988"/>
          <p14:tracePt t="31399" x="6991350" y="519113"/>
          <p14:tracePt t="31408" x="6943725" y="509588"/>
          <p14:tracePt t="31416" x="6911975" y="509588"/>
          <p14:tracePt t="31422" x="6872288" y="509588"/>
          <p14:tracePt t="31431" x="6848475" y="509588"/>
          <p14:tracePt t="31437" x="6824663" y="509588"/>
          <p14:tracePt t="31446" x="6800850" y="534988"/>
          <p14:tracePt t="31453" x="6769100" y="566738"/>
          <p14:tracePt t="31461" x="6743700" y="590550"/>
          <p14:tracePt t="31467" x="6727825" y="606425"/>
          <p14:tracePt t="31476" x="6711950" y="638175"/>
          <p14:tracePt t="31483" x="6696075" y="669925"/>
          <p14:tracePt t="31494" x="6688138" y="693738"/>
          <p14:tracePt t="31500" x="6680200" y="717550"/>
          <p14:tracePt t="31508" x="6680200" y="741363"/>
          <p14:tracePt t="31516" x="6680200" y="765175"/>
          <p14:tracePt t="31522" x="6680200" y="781050"/>
          <p14:tracePt t="31529" x="6688138" y="796925"/>
          <p14:tracePt t="31538" x="6696075" y="812800"/>
          <p14:tracePt t="31547" x="6711950" y="828675"/>
          <p14:tracePt t="31554" x="6719888" y="828675"/>
          <p14:tracePt t="31561" x="6727825" y="836613"/>
          <p14:tracePt t="31569" x="6743700" y="844550"/>
          <p14:tracePt t="31576" x="6751638" y="844550"/>
          <p14:tracePt t="31592" x="6759575" y="844550"/>
          <p14:tracePt t="31630" x="6769100" y="844550"/>
          <p14:tracePt t="31638" x="6769100" y="836613"/>
          <p14:tracePt t="31653" x="6777038" y="828675"/>
          <p14:tracePt t="35411" x="6777038" y="844550"/>
          <p14:tracePt t="35419" x="6743700" y="869950"/>
          <p14:tracePt t="35428" x="6735763" y="893763"/>
          <p14:tracePt t="35434" x="6719888" y="917575"/>
          <p14:tracePt t="35535" x="6719888" y="933450"/>
          <p14:tracePt t="35543" x="6719888" y="949325"/>
          <p14:tracePt t="35549" x="6735763" y="965200"/>
          <p14:tracePt t="35557" x="6743700" y="981075"/>
          <p14:tracePt t="35565" x="6759575" y="996950"/>
          <p14:tracePt t="35573" x="6769100" y="1004888"/>
          <p14:tracePt t="35581" x="6777038" y="1012825"/>
          <p14:tracePt t="35657" x="6784975" y="1028700"/>
          <p14:tracePt t="35665" x="6792913" y="1044575"/>
          <p14:tracePt t="35673" x="6808788" y="1052513"/>
          <p14:tracePt t="35681" x="6816725" y="1076325"/>
          <p14:tracePt t="35688" x="6832600" y="1100138"/>
          <p14:tracePt t="35697" x="6856413" y="1139825"/>
          <p14:tracePt t="35705" x="6864350" y="1147763"/>
          <p14:tracePt t="35713" x="6888163" y="1187450"/>
          <p14:tracePt t="35719" x="6911975" y="1212850"/>
          <p14:tracePt t="35727" x="6927850" y="1228725"/>
          <p14:tracePt t="35735" x="6935788" y="1244600"/>
          <p14:tracePt t="35743" x="6943725" y="1252538"/>
          <p14:tracePt t="35750" x="6951663" y="1260475"/>
          <p14:tracePt t="35757" x="6959600" y="1268413"/>
          <p14:tracePt t="35811" x="6967538" y="1276350"/>
          <p14:tracePt t="35819" x="6967538" y="1284288"/>
          <p14:tracePt t="35827" x="6967538" y="1292225"/>
          <p14:tracePt t="35836" x="6967538" y="1308100"/>
          <p14:tracePt t="35844" x="6975475" y="1316038"/>
          <p14:tracePt t="35853" x="6983413" y="1323975"/>
          <p14:tracePt t="35858" x="6991350" y="1339850"/>
          <p14:tracePt t="35866" x="6991350" y="1347788"/>
          <p14:tracePt t="35873" x="6991350" y="1363663"/>
          <p14:tracePt t="35882" x="6991350" y="1371600"/>
          <p14:tracePt t="35889" x="6999288" y="1379538"/>
          <p14:tracePt t="35899" x="6999288" y="1387475"/>
          <p14:tracePt t="35914" x="6999288" y="1395413"/>
          <p14:tracePt t="36059" x="7007225" y="1395413"/>
          <p14:tracePt t="36068" x="7007225" y="1363663"/>
          <p14:tracePt t="36073" x="7015163" y="1316038"/>
          <p14:tracePt t="36082" x="7023100" y="1284288"/>
          <p14:tracePt t="36089" x="7031038" y="1220788"/>
          <p14:tracePt t="36098" x="7038975" y="1163638"/>
          <p14:tracePt t="36106" x="7038975" y="1123950"/>
          <p14:tracePt t="36115" x="7038975" y="1068388"/>
          <p14:tracePt t="36121" x="7046913" y="1004888"/>
          <p14:tracePt t="36128" x="7046913" y="973138"/>
          <p14:tracePt t="36136" x="7046913" y="949325"/>
          <p14:tracePt t="36143" x="7046913" y="925513"/>
          <p14:tracePt t="36152" x="7046913" y="909638"/>
          <p14:tracePt t="36159" x="7054850" y="885825"/>
          <p14:tracePt t="36168" x="7054850" y="877888"/>
          <p14:tracePt t="36173" x="7062788" y="862013"/>
          <p14:tracePt t="36181" x="7062788" y="852488"/>
          <p14:tracePt t="36330" x="7062788" y="836613"/>
          <p14:tracePt t="36344" x="7062788" y="820738"/>
          <p14:tracePt t="36352" x="7062788" y="796925"/>
          <p14:tracePt t="36360" x="7062788" y="781050"/>
          <p14:tracePt t="36367" x="7062788" y="773113"/>
          <p14:tracePt t="36376" x="7062788" y="757238"/>
          <p14:tracePt t="36382" x="7062788" y="733425"/>
          <p14:tracePt t="36390" x="7062788" y="717550"/>
          <p14:tracePt t="36399" x="7062788" y="709613"/>
          <p14:tracePt t="36405" x="7062788" y="701675"/>
          <p14:tracePt t="36415" x="7062788" y="685800"/>
          <p14:tracePt t="36428" x="7062788" y="677863"/>
          <p14:tracePt t="36444" x="7062788" y="669925"/>
          <p14:tracePt t="36560" x="7062788" y="677863"/>
          <p14:tracePt t="36567" x="7062788" y="701675"/>
          <p14:tracePt t="36576" x="7062788" y="725488"/>
          <p14:tracePt t="36583" x="7062788" y="749300"/>
          <p14:tracePt t="36590" x="7062788" y="765175"/>
          <p14:tracePt t="36599" x="7062788" y="781050"/>
          <p14:tracePt t="36606" x="7062788" y="796925"/>
          <p14:tracePt t="36615" x="7062788" y="812800"/>
          <p14:tracePt t="36622" x="7062788" y="828675"/>
          <p14:tracePt t="36630" x="7054850" y="862013"/>
          <p14:tracePt t="36637" x="7038975" y="909638"/>
          <p14:tracePt t="36643" x="7023100" y="941388"/>
          <p14:tracePt t="36651" x="7015163" y="965200"/>
          <p14:tracePt t="36659" x="6999288" y="1020763"/>
          <p14:tracePt t="36668" x="6999288" y="1068388"/>
          <p14:tracePt t="36675" x="6983413" y="1123950"/>
          <p14:tracePt t="36681" x="6975475" y="1139825"/>
          <p14:tracePt t="36689" x="6959600" y="1195388"/>
          <p14:tracePt t="36698" x="6935788" y="1268413"/>
          <p14:tracePt t="36705" x="6919913" y="1308100"/>
          <p14:tracePt t="36714" x="6904038" y="1339850"/>
          <p14:tracePt t="36722" x="6896100" y="1355725"/>
          <p14:tracePt t="36732" x="6888163" y="1379538"/>
          <p14:tracePt t="36736" x="6872288" y="1403350"/>
          <p14:tracePt t="36744" x="6864350" y="1419225"/>
          <p14:tracePt t="36751" x="6848475" y="1443038"/>
          <p14:tracePt t="36769" x="6824663" y="1466850"/>
          <p14:tracePt t="36776" x="6808788" y="1482725"/>
          <p14:tracePt t="36783" x="6792913" y="1506538"/>
          <p14:tracePt t="36790" x="6777038" y="1522413"/>
          <p14:tracePt t="36798" x="6759575" y="1538288"/>
          <p14:tracePt t="36805" x="6751638" y="1555750"/>
          <p14:tracePt t="36992" x="6751638" y="1563688"/>
          <p14:tracePt t="36997" x="6769100" y="1571625"/>
          <p14:tracePt t="37005" x="6800850" y="1587500"/>
          <p14:tracePt t="37014" x="6840538" y="1603375"/>
          <p14:tracePt t="37021" x="6864350" y="1619250"/>
          <p14:tracePt t="37029" x="6896100" y="1619250"/>
          <p14:tracePt t="37037" x="6943725" y="1643063"/>
          <p14:tracePt t="37046" x="6967538" y="1651000"/>
          <p14:tracePt t="37053" x="6999288" y="1666875"/>
          <p14:tracePt t="37060" x="7015163" y="1674813"/>
          <p14:tracePt t="37067" x="7023100" y="1674813"/>
          <p14:tracePt t="37076" x="7038975" y="1690688"/>
          <p14:tracePt t="37083" x="7046913" y="1690688"/>
          <p14:tracePt t="37091" x="7062788" y="1706563"/>
          <p14:tracePt t="37200" x="7054850" y="1706563"/>
          <p14:tracePt t="37205" x="7023100" y="1706563"/>
          <p14:tracePt t="37214" x="6983413" y="1706563"/>
          <p14:tracePt t="37221" x="6927850" y="1706563"/>
          <p14:tracePt t="37230" x="6864350" y="1706563"/>
          <p14:tracePt t="37238" x="6808788" y="1706563"/>
          <p14:tracePt t="37246" x="6735763" y="1706563"/>
          <p14:tracePt t="37251" x="6680200" y="1706563"/>
          <p14:tracePt t="37260" x="6592888" y="1698625"/>
          <p14:tracePt t="37268" x="6545263" y="1690688"/>
          <p14:tracePt t="37276" x="6521450" y="1690688"/>
          <p14:tracePt t="37283" x="6473825" y="1682750"/>
          <p14:tracePt t="37291" x="6450013" y="1682750"/>
          <p14:tracePt t="37300" x="6434138" y="1682750"/>
          <p14:tracePt t="37305" x="6426200" y="1682750"/>
          <p14:tracePt t="37638" x="6418263" y="1682750"/>
          <p14:tracePt t="37645" x="6392863" y="1682750"/>
          <p14:tracePt t="37654" x="6361113" y="1682750"/>
          <p14:tracePt t="37662" x="6337300" y="1682750"/>
          <p14:tracePt t="37668" x="6313488" y="1682750"/>
          <p14:tracePt t="37675" x="6297613" y="1682750"/>
          <p14:tracePt t="37684" x="6281738" y="1682750"/>
          <p14:tracePt t="37692" x="6273800" y="1682750"/>
          <p14:tracePt t="37701" x="6257925" y="1690688"/>
          <p14:tracePt t="38223" x="6265863" y="1690688"/>
          <p14:tracePt t="38233" x="6337300" y="1666875"/>
          <p14:tracePt t="38239" x="6410325" y="1651000"/>
          <p14:tracePt t="38245" x="6481763" y="1643063"/>
          <p14:tracePt t="38254" x="6561138" y="1635125"/>
          <p14:tracePt t="38262" x="6624638" y="1635125"/>
          <p14:tracePt t="38269" x="6735763" y="1635125"/>
          <p14:tracePt t="38278" x="6816725" y="1635125"/>
          <p14:tracePt t="38284" x="6943725" y="1635125"/>
          <p14:tracePt t="38291" x="6991350" y="1635125"/>
          <p14:tracePt t="38299" x="7094538" y="1635125"/>
          <p14:tracePt t="38307" x="7167563" y="1635125"/>
          <p14:tracePt t="38317" x="7223125" y="1635125"/>
          <p14:tracePt t="38324" x="7278688" y="1635125"/>
          <p14:tracePt t="38333" x="7318375" y="1635125"/>
          <p14:tracePt t="38338" x="7366000" y="1635125"/>
          <p14:tracePt t="38345" x="7397750" y="1635125"/>
          <p14:tracePt t="38354" x="7421563" y="1635125"/>
          <p14:tracePt t="38361" x="7461250" y="1635125"/>
          <p14:tracePt t="38370" x="7493000" y="1635125"/>
          <p14:tracePt t="38377" x="7526338" y="1635125"/>
          <p14:tracePt t="38386" x="7558088" y="1635125"/>
          <p14:tracePt t="38391" x="7566025" y="1635125"/>
          <p14:tracePt t="38399" x="7589838" y="1635125"/>
          <p14:tracePt t="38407" x="7605713" y="1635125"/>
          <p14:tracePt t="38416" x="7621588" y="1635125"/>
          <p14:tracePt t="38424" x="7629525" y="1635125"/>
          <p14:tracePt t="38432" x="7637463" y="1635125"/>
          <p14:tracePt t="38440" x="7645400" y="1635125"/>
          <p14:tracePt t="38446" x="7653338" y="1635125"/>
          <p14:tracePt t="38454" x="7661275" y="1635125"/>
          <p14:tracePt t="38469" x="7669213" y="1635125"/>
          <p14:tracePt t="38478" x="7677150" y="1635125"/>
          <p14:tracePt t="38486" x="7685088" y="1635125"/>
          <p14:tracePt t="38491" x="7700963" y="1635125"/>
          <p14:tracePt t="38500" x="7716838" y="1635125"/>
          <p14:tracePt t="38507" x="7732713" y="1635125"/>
          <p14:tracePt t="38517" x="7756525" y="1635125"/>
          <p14:tracePt t="38523" x="7764463" y="1635125"/>
          <p14:tracePt t="38532" x="7780338" y="1635125"/>
          <p14:tracePt t="38538" x="7804150" y="1635125"/>
          <p14:tracePt t="38546" x="7820025" y="1635125"/>
          <p14:tracePt t="38554" x="7835900" y="1635125"/>
          <p14:tracePt t="38562" x="7859713" y="1635125"/>
          <p14:tracePt t="38569" x="7885113" y="1635125"/>
          <p14:tracePt t="38577" x="7908925" y="1635125"/>
          <p14:tracePt t="38585" x="7940675" y="1635125"/>
          <p14:tracePt t="38593" x="7964488" y="1635125"/>
          <p14:tracePt t="38599" x="7988300" y="1635125"/>
          <p14:tracePt t="38607" x="8012113" y="1635125"/>
          <p14:tracePt t="38617" x="8035925" y="1635125"/>
          <p14:tracePt t="38623" x="8043863" y="1635125"/>
          <p14:tracePt t="38632" x="8059738" y="1635125"/>
          <p14:tracePt t="38646" x="8067675" y="1635125"/>
          <p14:tracePt t="40749" x="8051800" y="1635125"/>
          <p14:tracePt t="40757" x="8027988" y="1627188"/>
          <p14:tracePt t="40763" x="7972425" y="1611313"/>
          <p14:tracePt t="40772" x="7900988" y="1603375"/>
          <p14:tracePt t="40778" x="7772400" y="1579563"/>
          <p14:tracePt t="40788" x="7700963" y="1555750"/>
          <p14:tracePt t="40794" x="7629525" y="1538288"/>
          <p14:tracePt t="40803" x="7558088" y="1530350"/>
          <p14:tracePt t="40810" x="7493000" y="1514475"/>
          <p14:tracePt t="40820" x="7381875" y="1498600"/>
          <p14:tracePt t="40825" x="7342188" y="1498600"/>
          <p14:tracePt t="40833" x="7310438" y="1490663"/>
          <p14:tracePt t="40841" x="7286625" y="1490663"/>
          <p14:tracePt t="40849" x="7270750" y="1490663"/>
          <p14:tracePt t="40926" x="7262813" y="1490663"/>
          <p14:tracePt t="40933" x="7254875" y="1490663"/>
          <p14:tracePt t="40941" x="7246938" y="1498600"/>
          <p14:tracePt t="40949" x="7239000" y="1498600"/>
          <p14:tracePt t="40959" x="7239000" y="1506538"/>
          <p14:tracePt t="41103" x="7239000" y="1498600"/>
          <p14:tracePt t="41111" x="7239000" y="1474788"/>
          <p14:tracePt t="41119" x="7239000" y="1435100"/>
          <p14:tracePt t="41127" x="7239000" y="1371600"/>
          <p14:tracePt t="41133" x="7239000" y="1331913"/>
          <p14:tracePt t="41141" x="7239000" y="1228725"/>
          <p14:tracePt t="41149" x="7239000" y="1171575"/>
          <p14:tracePt t="41158" x="7239000" y="1084263"/>
          <p14:tracePt t="41165" x="7239000" y="1044575"/>
          <p14:tracePt t="41171" x="7231063" y="989013"/>
          <p14:tracePt t="41179" x="7215188" y="933450"/>
          <p14:tracePt t="41187" x="7207250" y="885825"/>
          <p14:tracePt t="41195" x="7191375" y="852488"/>
          <p14:tracePt t="41204" x="7175500" y="812800"/>
          <p14:tracePt t="41211" x="7175500" y="804863"/>
          <p14:tracePt t="41220" x="7175500" y="796925"/>
          <p14:tracePt t="41225" x="7159625" y="781050"/>
          <p14:tracePt t="41420" x="7143750" y="781050"/>
          <p14:tracePt t="41428" x="7126288" y="796925"/>
          <p14:tracePt t="41434" x="7118350" y="812800"/>
          <p14:tracePt t="41442" x="7110413" y="820738"/>
          <p14:tracePt t="41450" x="7102475" y="828675"/>
          <p14:tracePt t="41466" x="7102475" y="836613"/>
          <p14:tracePt t="41698" x="7094538" y="852488"/>
          <p14:tracePt t="41704" x="7086600" y="877888"/>
          <p14:tracePt t="41711" x="7086600" y="901700"/>
          <p14:tracePt t="41720" x="7078663" y="933450"/>
          <p14:tracePt t="41728" x="7078663" y="957263"/>
          <p14:tracePt t="41737" x="7078663" y="996950"/>
          <p14:tracePt t="41742" x="7078663" y="1028700"/>
          <p14:tracePt t="41750" x="7078663" y="1052513"/>
          <p14:tracePt t="41758" x="7078663" y="1076325"/>
          <p14:tracePt t="41766" x="7078663" y="1092200"/>
          <p14:tracePt t="41774" x="7086600" y="1100138"/>
          <p14:tracePt t="42012" x="7086600" y="1131888"/>
          <p14:tracePt t="42020" x="7086600" y="1147763"/>
          <p14:tracePt t="42027" x="7086600" y="1163638"/>
          <p14:tracePt t="42037" x="7094538" y="1171575"/>
          <p14:tracePt t="42044" x="7094538" y="1187450"/>
          <p14:tracePt t="42082" x="7102475" y="1187450"/>
          <p14:tracePt t="42159" x="7102475" y="1195388"/>
          <p14:tracePt t="42165" x="7102475" y="1212850"/>
          <p14:tracePt t="42174" x="7102475" y="1228725"/>
          <p14:tracePt t="42181" x="7102475" y="1244600"/>
          <p14:tracePt t="42189" x="7102475" y="1260475"/>
          <p14:tracePt t="42197" x="7102475" y="1284288"/>
          <p14:tracePt t="42205" x="7102475" y="1292225"/>
          <p14:tracePt t="42211" x="7102475" y="1308100"/>
          <p14:tracePt t="42221" x="7102475" y="1323975"/>
          <p14:tracePt t="42238" x="7102475" y="1331913"/>
          <p14:tracePt t="42243" x="7102475" y="1339850"/>
          <p14:tracePt t="42256" x="7102475" y="1347788"/>
          <p14:tracePt t="42273" x="7102475" y="1355725"/>
          <p14:tracePt t="42290" x="7102475" y="1371600"/>
          <p14:tracePt t="42305" x="7102475" y="1379538"/>
          <p14:tracePt t="42320" x="7102475" y="1395413"/>
          <p14:tracePt t="42335" x="7094538" y="1403350"/>
          <p14:tracePt t="42343" x="7094538" y="1419225"/>
          <p14:tracePt t="42590" x="7094538" y="1427163"/>
          <p14:tracePt t="42828" x="7094538" y="1435100"/>
          <p14:tracePt t="42836" x="7094538" y="1443038"/>
          <p14:tracePt t="42852" x="7094538" y="1450975"/>
          <p14:tracePt t="42889" x="7094538" y="1458913"/>
          <p14:tracePt t="42944" x="7094538" y="1466850"/>
          <p14:tracePt t="43052" x="7102475" y="1458913"/>
          <p14:tracePt t="43060" x="7102475" y="1435100"/>
          <p14:tracePt t="43068" x="7102475" y="1395413"/>
          <p14:tracePt t="43076" x="7102475" y="1363663"/>
          <p14:tracePt t="43084" x="7102475" y="1316038"/>
          <p14:tracePt t="43090" x="7102475" y="1292225"/>
          <p14:tracePt t="43098" x="7102475" y="1260475"/>
          <p14:tracePt t="43107" x="7102475" y="1212850"/>
          <p14:tracePt t="43114" x="7102475" y="1195388"/>
          <p14:tracePt t="43123" x="7094538" y="1163638"/>
          <p14:tracePt t="43129" x="7086600" y="1123950"/>
          <p14:tracePt t="43135" x="7086600" y="1108075"/>
          <p14:tracePt t="43144" x="7078663" y="1092200"/>
          <p14:tracePt t="43151" x="7078663" y="1068388"/>
          <p14:tracePt t="43160" x="7078663" y="1052513"/>
          <p14:tracePt t="43167" x="7078663" y="1036638"/>
          <p14:tracePt t="43176" x="7078663" y="1028700"/>
          <p14:tracePt t="43184" x="7078663" y="1012825"/>
          <p14:tracePt t="43190" x="7078663" y="996950"/>
          <p14:tracePt t="43198" x="7078663" y="989013"/>
          <p14:tracePt t="43206" x="7078663" y="981075"/>
          <p14:tracePt t="43213" x="7078663" y="965200"/>
          <p14:tracePt t="43221" x="7078663" y="957263"/>
          <p14:tracePt t="43230" x="7078663" y="949325"/>
          <p14:tracePt t="43239" x="7078663" y="933450"/>
          <p14:tracePt t="43245" x="7078663" y="917575"/>
          <p14:tracePt t="43251" x="7086600" y="901700"/>
          <p14:tracePt t="43260" x="7086600" y="893763"/>
          <p14:tracePt t="43267" x="7086600" y="877888"/>
          <p14:tracePt t="43276" x="7086600" y="862013"/>
          <p14:tracePt t="43283" x="7086600" y="852488"/>
          <p14:tracePt t="43289" x="7094538" y="828675"/>
          <p14:tracePt t="43297" x="7094538" y="820738"/>
          <p14:tracePt t="43304" x="7094538" y="812800"/>
          <p14:tracePt t="43313" x="7094538" y="796925"/>
          <p14:tracePt t="43321" x="7094538" y="781050"/>
          <p14:tracePt t="43329" x="7094538" y="765175"/>
          <p14:tracePt t="43335" x="7094538" y="757238"/>
          <p14:tracePt t="43343" x="7094538" y="749300"/>
          <p14:tracePt t="43351" x="7094538" y="741363"/>
          <p14:tracePt t="43359" x="7094538" y="733425"/>
          <p14:tracePt t="43367" x="7094538" y="717550"/>
          <p14:tracePt t="43375" x="7094538" y="709613"/>
          <p14:tracePt t="43383" x="7086600" y="701675"/>
          <p14:tracePt t="43392" x="7078663" y="685800"/>
          <p14:tracePt t="43405" x="7070725" y="677863"/>
          <p14:tracePt t="43413" x="7062788" y="669925"/>
          <p14:tracePt t="43422" x="7046913" y="654050"/>
          <p14:tracePt t="43429" x="7038975" y="646113"/>
          <p14:tracePt t="43439" x="7023100" y="638175"/>
          <p14:tracePt t="43445" x="7007225" y="622300"/>
          <p14:tracePt t="43452" x="6991350" y="614363"/>
          <p14:tracePt t="43461" x="6975475" y="614363"/>
          <p14:tracePt t="43468" x="6959600" y="606425"/>
          <p14:tracePt t="43476" x="6935788" y="598488"/>
          <p14:tracePt t="43484" x="6927850" y="590550"/>
          <p14:tracePt t="43491" x="6911975" y="590550"/>
          <p14:tracePt t="43500" x="6904038" y="590550"/>
          <p14:tracePt t="43506" x="6888163" y="590550"/>
          <p14:tracePt t="43513" x="6872288" y="590550"/>
          <p14:tracePt t="43522" x="6856413" y="590550"/>
          <p14:tracePt t="43530" x="6840538" y="590550"/>
          <p14:tracePt t="43540" x="6824663" y="590550"/>
          <p14:tracePt t="43546" x="6800850" y="590550"/>
          <p14:tracePt t="43552" x="6784975" y="590550"/>
          <p14:tracePt t="43561" x="6759575" y="590550"/>
          <p14:tracePt t="43568" x="6751638" y="590550"/>
          <p14:tracePt t="43576" x="6727825" y="590550"/>
          <p14:tracePt t="43584" x="6704013" y="590550"/>
          <p14:tracePt t="43592" x="6680200" y="590550"/>
          <p14:tracePt t="43598" x="6656388" y="590550"/>
          <p14:tracePt t="43606" x="6640513" y="590550"/>
          <p14:tracePt t="43614" x="6624638" y="590550"/>
          <p14:tracePt t="43623" x="6616700" y="590550"/>
          <p14:tracePt t="43630" x="6608763" y="590550"/>
          <p14:tracePt t="43887" x="6624638" y="574675"/>
          <p14:tracePt t="43891" x="6648450" y="566738"/>
          <p14:tracePt t="43900" x="6664325" y="558800"/>
          <p14:tracePt t="43909" x="6704013" y="542925"/>
          <p14:tracePt t="43914" x="6727825" y="542925"/>
          <p14:tracePt t="43921" x="6759575" y="527050"/>
          <p14:tracePt t="43929" x="6800850" y="519113"/>
          <p14:tracePt t="43937" x="6832600" y="519113"/>
          <p14:tracePt t="43945" x="6856413" y="519113"/>
          <p14:tracePt t="43953" x="6880225" y="519113"/>
          <p14:tracePt t="43961" x="6904038" y="519113"/>
          <p14:tracePt t="43967" x="6919913" y="519113"/>
          <p14:tracePt t="43975" x="6943725" y="519113"/>
          <p14:tracePt t="44120" x="7310438" y="693738"/>
          <p14:tracePt t="44122" x="7389813" y="717550"/>
          <p14:tracePt t="44285" x="7373938" y="717550"/>
          <p14:tracePt t="44292" x="7334250" y="693738"/>
          <p14:tracePt t="44299" x="7286625" y="685800"/>
          <p14:tracePt t="44308" x="7231063" y="669925"/>
          <p14:tracePt t="44315" x="7159625" y="654050"/>
          <p14:tracePt t="44323" x="7102475" y="654050"/>
          <p14:tracePt t="44330" x="7038975" y="646113"/>
          <p14:tracePt t="44338" x="6959600" y="646113"/>
          <p14:tracePt t="44345" x="6911975" y="646113"/>
          <p14:tracePt t="44353" x="6848475" y="646113"/>
          <p14:tracePt t="44360" x="6808788" y="654050"/>
          <p14:tracePt t="44367" x="6751638" y="669925"/>
          <p14:tracePt t="44376" x="6704013" y="685800"/>
          <p14:tracePt t="44383" x="6672263" y="693738"/>
          <p14:tracePt t="44392" x="6632575" y="709613"/>
          <p14:tracePt t="44399" x="6616700" y="725488"/>
          <p14:tracePt t="44409" x="6600825" y="733425"/>
          <p14:tracePt t="44413" x="6592888" y="741363"/>
          <p14:tracePt t="44422" x="6577013" y="749300"/>
          <p14:tracePt t="44429" x="6569075" y="765175"/>
          <p14:tracePt t="44438" x="6561138" y="765175"/>
          <p14:tracePt t="44446" x="6561138" y="773113"/>
          <p14:tracePt t="44454" x="6553200" y="781050"/>
          <p14:tracePt t="44462" x="6545263" y="788988"/>
          <p14:tracePt t="44468" x="6545263" y="796925"/>
          <p14:tracePt t="44475" x="6545263" y="804863"/>
          <p14:tracePt t="44483" x="6545263" y="820738"/>
          <p14:tracePt t="44499" x="6553200" y="828675"/>
          <p14:tracePt t="44507" x="6561138" y="836613"/>
          <p14:tracePt t="44513" x="6569075" y="844550"/>
          <p14:tracePt t="44523" x="6592888" y="852488"/>
          <p14:tracePt t="44530" x="6608763" y="862013"/>
          <p14:tracePt t="44538" x="6648450" y="869950"/>
          <p14:tracePt t="44546" x="6704013" y="869950"/>
          <p14:tracePt t="44554" x="6751638" y="877888"/>
          <p14:tracePt t="44562" x="6848475" y="877888"/>
          <p14:tracePt t="44570" x="6951663" y="877888"/>
          <p14:tracePt t="44575" x="7038975" y="877888"/>
          <p14:tracePt t="44584" x="7102475" y="877888"/>
          <p14:tracePt t="44592" x="7191375" y="844550"/>
          <p14:tracePt t="44599" x="7262813" y="820738"/>
          <p14:tracePt t="44608" x="7366000" y="781050"/>
          <p14:tracePt t="44615" x="7381875" y="765175"/>
          <p14:tracePt t="44623" x="7453313" y="717550"/>
          <p14:tracePt t="44629" x="7461250" y="709613"/>
          <p14:tracePt t="44637" x="7477125" y="685800"/>
          <p14:tracePt t="44645" x="7502525" y="646113"/>
          <p14:tracePt t="44653" x="7518400" y="622300"/>
          <p14:tracePt t="44661" x="7518400" y="598488"/>
          <p14:tracePt t="44667" x="7518400" y="574675"/>
          <p14:tracePt t="44675" x="7518400" y="558800"/>
          <p14:tracePt t="44685" x="7518400" y="542925"/>
          <p14:tracePt t="44691" x="7510463" y="527050"/>
          <p14:tracePt t="44700" x="7493000" y="509588"/>
          <p14:tracePt t="44707" x="7485063" y="493713"/>
          <p14:tracePt t="44716" x="7469188" y="493713"/>
          <p14:tracePt t="44723" x="7445375" y="477838"/>
          <p14:tracePt t="44729" x="7421563" y="469900"/>
          <p14:tracePt t="44737" x="7397750" y="469900"/>
          <p14:tracePt t="44745" x="7366000" y="469900"/>
          <p14:tracePt t="44753" x="7326313" y="469900"/>
          <p14:tracePt t="44761" x="7294563" y="469900"/>
          <p14:tracePt t="44769" x="7239000" y="469900"/>
          <p14:tracePt t="44776" x="7191375" y="469900"/>
          <p14:tracePt t="44783" x="7151688" y="485775"/>
          <p14:tracePt t="44791" x="7102475" y="493713"/>
          <p14:tracePt t="44799" x="7046913" y="519113"/>
          <p14:tracePt t="44807" x="7007225" y="534988"/>
          <p14:tracePt t="44815" x="6959600" y="558800"/>
          <p14:tracePt t="44824" x="6927850" y="582613"/>
          <p14:tracePt t="44829" x="6896100" y="598488"/>
          <p14:tracePt t="44838" x="6880225" y="614363"/>
          <p14:tracePt t="44845" x="6856413" y="630238"/>
          <p14:tracePt t="44854" x="6832600" y="661988"/>
          <p14:tracePt t="44862" x="6816725" y="685800"/>
          <p14:tracePt t="44870" x="6808788" y="725488"/>
          <p14:tracePt t="44878" x="6800850" y="741363"/>
          <p14:tracePt t="44884" x="6800850" y="781050"/>
          <p14:tracePt t="44895" x="6800850" y="812800"/>
          <p14:tracePt t="44898" x="6800850" y="844550"/>
          <p14:tracePt t="44906" x="6824663" y="885825"/>
          <p14:tracePt t="44915" x="6832600" y="901700"/>
          <p14:tracePt t="44923" x="6864350" y="933450"/>
          <p14:tracePt t="44928" x="6896100" y="957263"/>
          <p14:tracePt t="44936" x="6927850" y="973138"/>
          <p14:tracePt t="44945" x="6943725" y="973138"/>
          <p14:tracePt t="44953" x="6959600" y="973138"/>
          <p14:tracePt t="44969" x="6967538" y="973138"/>
          <p14:tracePt t="44976" x="6975475" y="973138"/>
          <p14:tracePt t="44983" x="6983413" y="965200"/>
          <p14:tracePt t="44991" x="6991350" y="957263"/>
          <p14:tracePt t="44999" x="7007225" y="933450"/>
          <p14:tracePt t="45008" x="7015163" y="925513"/>
          <p14:tracePt t="45015" x="7015163" y="917575"/>
          <p14:tracePt t="45024" x="7015163" y="901700"/>
          <p14:tracePt t="45029" x="7023100" y="885825"/>
          <p14:tracePt t="45045" x="7023100" y="877888"/>
          <p14:tracePt t="45116" x="7015163" y="893763"/>
          <p14:tracePt t="45124" x="6983413" y="941388"/>
          <p14:tracePt t="45131" x="6951663" y="981075"/>
          <p14:tracePt t="45138" x="6896100" y="1068388"/>
          <p14:tracePt t="45145" x="6840538" y="1163638"/>
          <p14:tracePt t="45153" x="6792913" y="1252538"/>
          <p14:tracePt t="45161" x="6759575" y="1300163"/>
          <p14:tracePt t="45169" x="6735763" y="1387475"/>
          <p14:tracePt t="45177" x="6719888" y="1443038"/>
          <p14:tracePt t="45183" x="6704013" y="1482725"/>
          <p14:tracePt t="45193" x="6696075" y="1538288"/>
          <p14:tracePt t="45199" x="6688138" y="1595438"/>
          <p14:tracePt t="45207" x="6688138" y="1643063"/>
          <p14:tracePt t="45215" x="6680200" y="1706563"/>
          <p14:tracePt t="45224" x="6680200" y="1746250"/>
          <p14:tracePt t="45232" x="6680200" y="1801813"/>
          <p14:tracePt t="45237" x="6680200" y="1849438"/>
          <p14:tracePt t="45246" x="6680200" y="1898650"/>
          <p14:tracePt t="45254" x="6688138" y="1954213"/>
          <p14:tracePt t="45262" x="6696075" y="2009775"/>
          <p14:tracePt t="45268" x="6704013" y="2073275"/>
          <p14:tracePt t="45276" x="6711950" y="2112963"/>
          <p14:tracePt t="45284" x="6719888" y="2152650"/>
          <p14:tracePt t="45291" x="6727825" y="2233613"/>
          <p14:tracePt t="45299" x="6727825" y="2249488"/>
          <p14:tracePt t="45307" x="6727825" y="2312988"/>
          <p14:tracePt t="45316" x="6735763" y="2376488"/>
          <p14:tracePt t="45324" x="6735763" y="2424113"/>
          <p14:tracePt t="45332" x="6735763" y="2519363"/>
          <p14:tracePt t="45342" x="6735763" y="2566988"/>
          <p14:tracePt t="45346" x="6735763" y="2647950"/>
          <p14:tracePt t="45353" x="6727825" y="2679700"/>
          <p14:tracePt t="45362" x="6727825" y="2743200"/>
          <p14:tracePt t="45369" x="6719888" y="2830513"/>
          <p14:tracePt t="45378" x="6719888" y="2846388"/>
          <p14:tracePt t="45385" x="6719888" y="2894013"/>
          <p14:tracePt t="45391" x="6719888" y="2919413"/>
          <p14:tracePt t="45398" x="6719888" y="2943225"/>
          <p14:tracePt t="45407" x="6719888" y="2974975"/>
          <p14:tracePt t="45415" x="6719888" y="2998788"/>
          <p14:tracePt t="45423" x="6719888" y="3030538"/>
          <p14:tracePt t="45431" x="6711950" y="3054350"/>
          <p14:tracePt t="45437" x="6711950" y="3101975"/>
          <p14:tracePt t="45444" x="6711950" y="3109913"/>
          <p14:tracePt t="45453" x="6711950" y="3149600"/>
          <p14:tracePt t="45461" x="6711950" y="3181350"/>
          <p14:tracePt t="45469" x="6711950" y="3205163"/>
          <p14:tracePt t="45477" x="6711950" y="3228975"/>
          <p14:tracePt t="45485" x="6704013" y="3252788"/>
          <p14:tracePt t="45494" x="6704013" y="3270250"/>
          <p14:tracePt t="45499" x="6696075" y="3294063"/>
          <p14:tracePt t="45508" x="6696075" y="3309938"/>
          <p14:tracePt t="45516" x="6696075" y="3325813"/>
          <p14:tracePt t="45525" x="6696075" y="3333750"/>
          <p14:tracePt t="45531" x="6688138" y="3341688"/>
          <p14:tracePt t="45541" x="6688138" y="3349625"/>
          <p14:tracePt t="45662" x="6688138" y="3325813"/>
          <p14:tracePt t="45670" x="6688138" y="3205163"/>
          <p14:tracePt t="45679" x="6688138" y="3094038"/>
          <p14:tracePt t="45686" x="6688138" y="2935288"/>
          <p14:tracePt t="45693" x="6672263" y="2854325"/>
          <p14:tracePt t="45700" x="6656388" y="2671763"/>
          <p14:tracePt t="45708" x="6648450" y="2616200"/>
          <p14:tracePt t="45715" x="6632575" y="2511425"/>
          <p14:tracePt t="45723" x="6624638" y="2447925"/>
          <p14:tracePt t="45730" x="6608763" y="2400300"/>
          <p14:tracePt t="45739" x="6600825" y="2360613"/>
          <p14:tracePt t="45744" x="6600825" y="2336800"/>
          <p14:tracePt t="45753" x="6592888" y="2305050"/>
          <p14:tracePt t="45761" x="6592888" y="2289175"/>
          <p14:tracePt t="45769" x="6592888" y="2281238"/>
          <p14:tracePt t="45777" x="6592888" y="2273300"/>
          <p14:tracePt t="45962" x="6584950" y="2281238"/>
          <p14:tracePt t="45969" x="6577013" y="2305050"/>
          <p14:tracePt t="45978" x="6545263" y="2392363"/>
          <p14:tracePt t="45986" x="6521450" y="2447925"/>
          <p14:tracePt t="45994" x="6489700" y="2535238"/>
          <p14:tracePt t="46002" x="6442075" y="2647950"/>
          <p14:tracePt t="46009" x="6426200" y="2695575"/>
          <p14:tracePt t="46015" x="6402388" y="2798763"/>
          <p14:tracePt t="46024" x="6384925" y="2846388"/>
          <p14:tracePt t="46031" x="6369050" y="2901950"/>
          <p14:tracePt t="46040" x="6361113" y="2951163"/>
          <p14:tracePt t="46047" x="6361113" y="2974975"/>
          <p14:tracePt t="46053" x="6353175" y="3006725"/>
          <p14:tracePt t="46061" x="6345238" y="3030538"/>
          <p14:tracePt t="46069" x="6345238" y="3054350"/>
          <p14:tracePt t="46078" x="6345238" y="3070225"/>
          <p14:tracePt t="46085" x="6345238" y="3078163"/>
          <p14:tracePt t="46486" x="6345238" y="3101975"/>
          <p14:tracePt t="46493" x="6345238" y="3133725"/>
          <p14:tracePt t="46503" x="6337300" y="3181350"/>
          <p14:tracePt t="46509" x="6337300" y="3213100"/>
          <p14:tracePt t="46518" x="6329363" y="3270250"/>
          <p14:tracePt t="46525" x="6321425" y="3325813"/>
          <p14:tracePt t="46530" x="6305550" y="3365500"/>
          <p14:tracePt t="46539" x="6289675" y="3436938"/>
          <p14:tracePt t="46547" x="6273800" y="3492500"/>
          <p14:tracePt t="46555" x="6257925" y="3556000"/>
          <p14:tracePt t="46563" x="6234113" y="3613150"/>
          <p14:tracePt t="46571" x="6210300" y="3660775"/>
          <p14:tracePt t="46578" x="6170613" y="3716338"/>
          <p14:tracePt t="46585" x="6138863" y="3763963"/>
          <p14:tracePt t="46594" x="6115050" y="3811588"/>
          <p14:tracePt t="46601" x="6091238" y="3851275"/>
          <p14:tracePt t="46611" x="6067425" y="3875088"/>
          <p14:tracePt t="46617" x="6026150" y="3906838"/>
          <p14:tracePt t="46624" x="5978525" y="3938588"/>
          <p14:tracePt t="46631" x="5946775" y="3956050"/>
          <p14:tracePt t="46640" x="5891213" y="3963988"/>
          <p14:tracePt t="46648" x="5843588" y="3971925"/>
          <p14:tracePt t="46656" x="5780088" y="3971925"/>
          <p14:tracePt t="46664" x="5740400" y="3971925"/>
          <p14:tracePt t="46672" x="5684838" y="3971925"/>
          <p14:tracePt t="46678" x="5564188" y="3963988"/>
          <p14:tracePt t="46686" x="5484813" y="3948113"/>
          <p14:tracePt t="46695" x="5413375" y="3914775"/>
          <p14:tracePt t="46702" x="5341938" y="3898900"/>
          <p14:tracePt t="46710" x="5268913" y="3875088"/>
          <p14:tracePt t="46718" x="5141913" y="3835400"/>
          <p14:tracePt t="46726" x="5022850" y="3787775"/>
          <p14:tracePt t="46731" x="4951413" y="3756025"/>
          <p14:tracePt t="46739" x="4886325" y="3732213"/>
          <p14:tracePt t="46747" x="4799013" y="3684588"/>
          <p14:tracePt t="46755" x="4743450" y="3644900"/>
          <p14:tracePt t="46763" x="4695825" y="3621088"/>
          <p14:tracePt t="46771" x="4624388" y="3563938"/>
          <p14:tracePt t="46779" x="4600575" y="3540125"/>
          <p14:tracePt t="46785" x="4559300" y="3500438"/>
          <p14:tracePt t="46793" x="4527550" y="3468688"/>
          <p14:tracePt t="46801" x="4511675" y="3444875"/>
          <p14:tracePt t="46811" x="4487863" y="3421063"/>
          <p14:tracePt t="46816" x="4479925" y="3405188"/>
          <p14:tracePt t="46824" x="4464050" y="3389313"/>
          <p14:tracePt t="46833" x="4456113" y="3381375"/>
          <p14:tracePt t="46839" x="4448175" y="3373438"/>
          <p14:tracePt t="46847" x="4440238" y="3365500"/>
          <p14:tracePt t="47064" x="4424363" y="3365500"/>
          <p14:tracePt t="47072" x="4416425" y="3365500"/>
          <p14:tracePt t="47080" x="4400550" y="3365500"/>
          <p14:tracePt t="47085" x="4384675" y="3365500"/>
          <p14:tracePt t="47093" x="4376738" y="3381375"/>
          <p14:tracePt t="47102" x="4368800" y="3381375"/>
          <p14:tracePt t="47110" x="4368800" y="3389313"/>
          <p14:tracePt t="47156" x="4376738" y="3389313"/>
          <p14:tracePt t="47164" x="4432300" y="3389313"/>
          <p14:tracePt t="47172" x="4511675" y="3389313"/>
          <p14:tracePt t="47180" x="4567238" y="3389313"/>
          <p14:tracePt t="47188" x="4640263" y="3381375"/>
          <p14:tracePt t="47194" x="4703763" y="3373438"/>
          <p14:tracePt t="47201" x="4791075" y="3365500"/>
          <p14:tracePt t="47209" x="4910138" y="3333750"/>
          <p14:tracePt t="47217" x="4991100" y="3309938"/>
          <p14:tracePt t="47226" x="5046663" y="3286125"/>
          <p14:tracePt t="47234" x="5118100" y="3244850"/>
          <p14:tracePt t="47240" x="5181600" y="3205163"/>
          <p14:tracePt t="47248" x="5213350" y="3181350"/>
          <p14:tracePt t="47256" x="5253038" y="3141663"/>
          <p14:tracePt t="47264" x="5253038" y="3117850"/>
          <p14:tracePt t="47271" x="5268913" y="3094038"/>
          <p14:tracePt t="47280" x="5284788" y="3030538"/>
          <p14:tracePt t="47287" x="5284788" y="2998788"/>
          <p14:tracePt t="47293" x="5284788" y="2974975"/>
          <p14:tracePt t="47301" x="5284788" y="2943225"/>
          <p14:tracePt t="47310" x="5276850" y="2886075"/>
          <p14:tracePt t="47317" x="5253038" y="2846388"/>
          <p14:tracePt t="47326" x="5237163" y="2822575"/>
          <p14:tracePt t="47333" x="5213350" y="2806700"/>
          <p14:tracePt t="47344" x="5189538" y="2790825"/>
          <p14:tracePt t="47348" x="5157788" y="2774950"/>
          <p14:tracePt t="47356" x="5133975" y="2767013"/>
          <p14:tracePt t="47364" x="5086350" y="2751138"/>
          <p14:tracePt t="47371" x="5078413" y="2751138"/>
          <p14:tracePt t="47380" x="5054600" y="2751138"/>
          <p14:tracePt t="47387" x="5022850" y="2751138"/>
          <p14:tracePt t="47396" x="4983163" y="2751138"/>
          <p14:tracePt t="47401" x="4943475" y="2759075"/>
          <p14:tracePt t="47410" x="4894263" y="2782888"/>
          <p14:tracePt t="47417" x="4862513" y="2798763"/>
          <p14:tracePt t="47425" x="4854575" y="2814638"/>
          <p14:tracePt t="47433" x="4846638" y="2838450"/>
          <p14:tracePt t="47441" x="4846638" y="2862263"/>
          <p14:tracePt t="47449" x="4862513" y="2894013"/>
          <p14:tracePt t="47455" x="4870450" y="2909888"/>
          <p14:tracePt t="47463" x="4926013" y="2935288"/>
          <p14:tracePt t="47472" x="5022850" y="2974975"/>
          <p14:tracePt t="47480" x="5110163" y="2990850"/>
          <p14:tracePt t="47487" x="5229225" y="3006725"/>
          <p14:tracePt t="47496" x="5341938" y="3014663"/>
          <p14:tracePt t="47501" x="5453063" y="3030538"/>
          <p14:tracePt t="47509" x="5580063" y="3030538"/>
          <p14:tracePt t="47517" x="5684838" y="3030538"/>
          <p14:tracePt t="47525" x="5732463" y="3030538"/>
          <p14:tracePt t="47533" x="5827713" y="3014663"/>
          <p14:tracePt t="47542" x="5859463" y="3014663"/>
          <p14:tracePt t="47547" x="5907088" y="2990850"/>
          <p14:tracePt t="47555" x="5954713" y="2959100"/>
          <p14:tracePt t="47564" x="5962650" y="2935288"/>
          <p14:tracePt t="47572" x="5978525" y="2901950"/>
          <p14:tracePt t="47581" x="5978525" y="2886075"/>
          <p14:tracePt t="47588" x="5978525" y="2862263"/>
          <p14:tracePt t="47596" x="5978525" y="2830513"/>
          <p14:tracePt t="47601" x="5978525" y="2798763"/>
          <p14:tracePt t="47610" x="5978525" y="2774950"/>
          <p14:tracePt t="47617" x="5978525" y="2751138"/>
          <p14:tracePt t="47626" x="5978525" y="2735263"/>
          <p14:tracePt t="47633" x="5970588" y="2711450"/>
          <p14:tracePt t="47643" x="5954713" y="2695575"/>
          <p14:tracePt t="47649" x="5930900" y="2687638"/>
          <p14:tracePt t="47655" x="5915025" y="2671763"/>
          <p14:tracePt t="47664" x="5883275" y="2663825"/>
          <p14:tracePt t="47671" x="5827713" y="2647950"/>
          <p14:tracePt t="47680" x="5795963" y="2647950"/>
          <p14:tracePt t="47687" x="5732463" y="2647950"/>
          <p14:tracePt t="47696" x="5651500" y="2647950"/>
          <p14:tracePt t="47703" x="5580063" y="2647950"/>
          <p14:tracePt t="47709" x="5484813" y="2647950"/>
          <p14:tracePt t="47718" x="5389563" y="2663825"/>
          <p14:tracePt t="47726" x="5326063" y="2671763"/>
          <p14:tracePt t="47734" x="5205413" y="2671763"/>
          <p14:tracePt t="47743" x="5141913" y="2671763"/>
          <p14:tracePt t="47751" x="5094288" y="2671763"/>
          <p14:tracePt t="47756" x="5014913" y="2671763"/>
          <p14:tracePt t="47765" x="4967288" y="2671763"/>
          <p14:tracePt t="47771" x="4943475" y="2671763"/>
          <p14:tracePt t="47780" x="4894263" y="2663825"/>
          <p14:tracePt t="47787" x="4870450" y="2655888"/>
          <p14:tracePt t="47795" x="4854575" y="2647950"/>
          <p14:tracePt t="47804" x="4830763" y="2640013"/>
          <p14:tracePt t="47810" x="4814888" y="2632075"/>
          <p14:tracePt t="47829" x="4783138" y="2616200"/>
          <p14:tracePt t="47833" x="4743450" y="2600325"/>
          <p14:tracePt t="47842" x="4719638" y="2592388"/>
          <p14:tracePt t="47849" x="4679950" y="2592388"/>
          <p14:tracePt t="47855" x="4640263" y="2584450"/>
          <p14:tracePt t="47864" x="4600575" y="2576513"/>
          <p14:tracePt t="47871" x="4576763" y="2566988"/>
          <p14:tracePt t="47881" x="4503738" y="2551113"/>
          <p14:tracePt t="47887" x="4471988" y="2543175"/>
          <p14:tracePt t="47895" x="4440238" y="2543175"/>
          <p14:tracePt t="47904" x="4432300" y="2535238"/>
          <p14:tracePt t="47910" x="4400550" y="2535238"/>
          <p14:tracePt t="47918" x="4384675" y="2535238"/>
          <p14:tracePt t="47927" x="4368800" y="2527300"/>
          <p14:tracePt t="47933" x="4360863" y="2519363"/>
          <p14:tracePt t="47943" x="4352925" y="2519363"/>
          <p14:tracePt t="47962" x="4344988" y="2511425"/>
          <p14:tracePt t="47966" x="4344988" y="2503488"/>
          <p14:tracePt t="48014" x="4337050" y="2503488"/>
          <p14:tracePt t="48017" x="4337050" y="2495550"/>
          <p14:tracePt t="48104" x="4352925" y="2495550"/>
          <p14:tracePt t="48111" x="4384675" y="2495550"/>
          <p14:tracePt t="48117" x="4487863" y="2503488"/>
          <p14:tracePt t="48126" x="4584700" y="2503488"/>
          <p14:tracePt t="48133" x="4703763" y="2511425"/>
          <p14:tracePt t="48143" x="4910138" y="2511425"/>
          <p14:tracePt t="48149" x="5022850" y="2511425"/>
          <p14:tracePt t="48157" x="5237163" y="2503488"/>
          <p14:tracePt t="48163" x="5461000" y="2471738"/>
          <p14:tracePt t="48171" x="5716588" y="2432050"/>
          <p14:tracePt t="48179" x="5907088" y="2376488"/>
          <p14:tracePt t="48187" x="6083300" y="2328863"/>
          <p14:tracePt t="48196" x="6202363" y="2281238"/>
          <p14:tracePt t="48203" x="6337300" y="2224088"/>
          <p14:tracePt t="48211" x="6418263" y="2192338"/>
          <p14:tracePt t="48217" x="6497638" y="2152650"/>
          <p14:tracePt t="48226" x="6529388" y="2136775"/>
          <p14:tracePt t="48233" x="6569075" y="2120900"/>
          <p14:tracePt t="48242" x="6584950" y="2105025"/>
          <p14:tracePt t="48249" x="6600825" y="2097088"/>
          <p14:tracePt t="48258" x="6632575" y="2073275"/>
          <p14:tracePt t="48265" x="6656388" y="2065338"/>
          <p14:tracePt t="48272" x="6696075" y="2041525"/>
          <p14:tracePt t="48282" x="6719888" y="2017713"/>
          <p14:tracePt t="48288" x="6743700" y="1993900"/>
          <p14:tracePt t="48298" x="6777038" y="1946275"/>
          <p14:tracePt t="48302" x="6792913" y="1914525"/>
          <p14:tracePt t="48312" x="6808788" y="1873250"/>
          <p14:tracePt t="48316" x="6832600" y="1793875"/>
          <p14:tracePt t="48325" x="6832600" y="1730375"/>
          <p14:tracePt t="48332" x="6848475" y="1643063"/>
          <p14:tracePt t="48341" x="6848475" y="1603375"/>
          <p14:tracePt t="48349" x="6840538" y="1490663"/>
          <p14:tracePt t="48357" x="6832600" y="1450975"/>
          <p14:tracePt t="48365" x="6808788" y="1339850"/>
          <p14:tracePt t="48371" x="6808788" y="1316038"/>
          <p14:tracePt t="48380" x="6792913" y="1236663"/>
          <p14:tracePt t="48386" x="6777038" y="1155700"/>
          <p14:tracePt t="48396" x="6759575" y="1100138"/>
          <p14:tracePt t="48404" x="6743700" y="1052513"/>
          <p14:tracePt t="48413" x="6743700" y="1036638"/>
          <p14:tracePt t="48419" x="6727825" y="996950"/>
          <p14:tracePt t="48428" x="6727825" y="965200"/>
          <p14:tracePt t="48433" x="6719888" y="941388"/>
          <p14:tracePt t="48441" x="6711950" y="901700"/>
          <p14:tracePt t="48449" x="6711950" y="885825"/>
          <p14:tracePt t="48457" x="6711950" y="869950"/>
          <p14:tracePt t="48465" x="6711950" y="852488"/>
          <p14:tracePt t="48471" x="6711950" y="836613"/>
          <p14:tracePt t="48480" x="6711950" y="820738"/>
          <p14:tracePt t="48487" x="6711950" y="796925"/>
          <p14:tracePt t="48495" x="6711950" y="781050"/>
          <p14:tracePt t="48504" x="6711950" y="773113"/>
          <p14:tracePt t="48513" x="6711950" y="757238"/>
          <p14:tracePt t="48518" x="6711950" y="749300"/>
          <p14:tracePt t="48527" x="6711950" y="725488"/>
          <p14:tracePt t="48534" x="6711950" y="709613"/>
          <p14:tracePt t="48541" x="6711950" y="693738"/>
          <p14:tracePt t="48550" x="6711950" y="677863"/>
          <p14:tracePt t="48557" x="6711950" y="669925"/>
          <p14:tracePt t="48565" x="6711950" y="661988"/>
          <p14:tracePt t="48571" x="6711950" y="646113"/>
          <p14:tracePt t="48580" x="6711950" y="638175"/>
          <p14:tracePt t="48587" x="6711950" y="630238"/>
          <p14:tracePt t="48595" x="6711950" y="622300"/>
          <p14:tracePt t="48611" x="6711950" y="606425"/>
          <p14:tracePt t="48619" x="6711950" y="598488"/>
          <p14:tracePt t="48628" x="6711950" y="590550"/>
          <p14:tracePt t="48633" x="6711950" y="574675"/>
          <p14:tracePt t="48642" x="6704013" y="558800"/>
          <p14:tracePt t="48650" x="6704013" y="542925"/>
          <p14:tracePt t="48657" x="6704013" y="527050"/>
          <p14:tracePt t="48666" x="6704013" y="493713"/>
          <p14:tracePt t="48674" x="6704013" y="477838"/>
          <p14:tracePt t="48682" x="6704013" y="454025"/>
          <p14:tracePt t="48687" x="6704013" y="438150"/>
          <p14:tracePt t="48695" x="6704013" y="414338"/>
          <p14:tracePt t="48703" x="6704013" y="398463"/>
          <p14:tracePt t="48711" x="6704013" y="382588"/>
          <p14:tracePt t="48719" x="6704013" y="358775"/>
          <p14:tracePt t="48727" x="6704013" y="350838"/>
          <p14:tracePt t="48741" x="6704013" y="342900"/>
          <p14:tracePt t="48749" x="6704013" y="334963"/>
          <p14:tracePt t="48904" x="6704013" y="342900"/>
          <p14:tracePt t="48911" x="6696075" y="382588"/>
          <p14:tracePt t="48920" x="6672263" y="438150"/>
          <p14:tracePt t="48927" x="6648450" y="501650"/>
          <p14:tracePt t="48936" x="6632575" y="590550"/>
          <p14:tracePt t="48942" x="6600825" y="733425"/>
          <p14:tracePt t="48950" x="6584950" y="852488"/>
          <p14:tracePt t="48958" x="6569075" y="973138"/>
          <p14:tracePt t="48966" x="6553200" y="1108075"/>
          <p14:tracePt t="48974" x="6553200" y="1179513"/>
          <p14:tracePt t="48982" x="6553200" y="1292225"/>
          <p14:tracePt t="48987" x="6553200" y="1355725"/>
          <p14:tracePt t="48995" x="6553200" y="1419225"/>
          <p14:tracePt t="49003" x="6553200" y="1506538"/>
          <p14:tracePt t="49011" x="6561138" y="1563688"/>
          <p14:tracePt t="49019" x="6577013" y="1603375"/>
          <p14:tracePt t="49028" x="6577013" y="1627188"/>
          <p14:tracePt t="49033" x="6584950" y="1643063"/>
          <p14:tracePt t="49042" x="6584950" y="1651000"/>
          <p14:tracePt t="49050" x="6584950" y="1658938"/>
          <p14:tracePt t="49058" x="6584950" y="1666875"/>
          <p14:tracePt t="49066" x="6584950" y="1682750"/>
          <p14:tracePt t="49073" x="6584950" y="1698625"/>
          <p14:tracePt t="49082" x="6584950" y="1706563"/>
          <p14:tracePt t="49089" x="6584950" y="1722438"/>
          <p14:tracePt t="49095" x="6584950" y="1738313"/>
          <p14:tracePt t="49103" x="6584950" y="1762125"/>
          <p14:tracePt t="49112" x="6584950" y="1770063"/>
          <p14:tracePt t="49119" x="6584950" y="1778000"/>
          <p14:tracePt t="49128" x="6584950" y="1785938"/>
          <p14:tracePt t="49190" x="6584950" y="1793875"/>
          <p14:tracePt t="49197" x="6584950" y="1801813"/>
          <p14:tracePt t="49204" x="6584950" y="1809750"/>
          <p14:tracePt t="49212" x="6584950" y="1825625"/>
          <p14:tracePt t="49220" x="6584950" y="1833563"/>
          <p14:tracePt t="49228" x="6584950" y="1849438"/>
          <p14:tracePt t="49236" x="6584950" y="1857375"/>
          <p14:tracePt t="49242" x="6584950" y="1865313"/>
          <p14:tracePt t="49250" x="6584950" y="1873250"/>
          <p14:tracePt t="49344" x="6553200" y="1873250"/>
          <p14:tracePt t="49349" x="6513513" y="1881188"/>
          <p14:tracePt t="49357" x="6434138" y="1898650"/>
          <p14:tracePt t="49366" x="6376988" y="1914525"/>
          <p14:tracePt t="49375" x="6249988" y="1954213"/>
          <p14:tracePt t="49382" x="6154738" y="1985963"/>
          <p14:tracePt t="49390" x="6043613" y="2017713"/>
          <p14:tracePt t="49396" x="5930900" y="2057400"/>
          <p14:tracePt t="49404" x="5692775" y="2136775"/>
          <p14:tracePt t="49412" x="5580063" y="2176463"/>
          <p14:tracePt t="49420" x="5500688" y="2200275"/>
          <p14:tracePt t="49428" x="5341938" y="2249488"/>
          <p14:tracePt t="49436" x="5245100" y="2297113"/>
          <p14:tracePt t="49444" x="5189538" y="2320925"/>
          <p14:tracePt t="49449" x="5102225" y="2360613"/>
          <p14:tracePt t="49457" x="5046663" y="2376488"/>
          <p14:tracePt t="49465" x="4959350" y="2400300"/>
          <p14:tracePt t="49473" x="4846638" y="2408238"/>
          <p14:tracePt t="49482" x="4814888" y="2416175"/>
          <p14:tracePt t="49489" x="4759325" y="2416175"/>
          <p14:tracePt t="49498" x="4711700" y="2416175"/>
          <p14:tracePt t="49505" x="4664075" y="2416175"/>
          <p14:tracePt t="49512" x="4640263" y="2416175"/>
          <p14:tracePt t="49519" x="4608513" y="2416175"/>
          <p14:tracePt t="49527" x="4592638" y="2416175"/>
          <p14:tracePt t="49535" x="4576763" y="2416175"/>
          <p14:tracePt t="49544" x="4559300" y="2416175"/>
          <p14:tracePt t="49551" x="4543425" y="2416175"/>
          <p14:tracePt t="49557" x="4527550" y="2416175"/>
          <p14:tracePt t="49566" x="4511675" y="2416175"/>
          <p14:tracePt t="49573" x="4495800" y="2424113"/>
          <p14:tracePt t="49582" x="4479925" y="2424113"/>
          <p14:tracePt t="49589" x="4464050" y="2432050"/>
          <p14:tracePt t="49599" x="4448175" y="2439988"/>
          <p14:tracePt t="49603" x="4432300" y="2439988"/>
          <p14:tracePt t="49611" x="4424363" y="2447925"/>
          <p14:tracePt t="49619" x="4408488" y="2455863"/>
          <p14:tracePt t="49635" x="4400550" y="2455863"/>
          <p14:tracePt t="49706" x="4384675" y="2455863"/>
          <p14:tracePt t="49711" x="4368800" y="2439988"/>
          <p14:tracePt t="49720" x="4344988" y="2416175"/>
          <p14:tracePt t="49729" x="4313238" y="2384425"/>
          <p14:tracePt t="49735" x="4289425" y="2368550"/>
          <p14:tracePt t="49744" x="4257675" y="2344738"/>
          <p14:tracePt t="49751" x="4217988" y="2312988"/>
          <p14:tracePt t="49759" x="4184650" y="2297113"/>
          <p14:tracePt t="49765" x="4160838" y="2281238"/>
          <p14:tracePt t="49773" x="4152900" y="2273300"/>
          <p14:tracePt t="49782" x="4129088" y="2273300"/>
          <p14:tracePt t="49803" x="4121150" y="2273300"/>
          <p14:tracePt t="49860" x="4113213" y="2273300"/>
          <p14:tracePt t="49865" x="4105275" y="2273300"/>
          <p14:tracePt t="49874" x="4097338" y="2273300"/>
          <p14:tracePt t="49881" x="4089400" y="2273300"/>
          <p14:tracePt t="49890" x="4081463" y="2273300"/>
          <p14:tracePt t="49912" x="4065588" y="2281238"/>
          <p14:tracePt t="49919" x="4065588" y="2289175"/>
          <p14:tracePt t="49936" x="4057650" y="2297113"/>
          <p14:tracePt t="49951" x="4057650" y="2305050"/>
          <p14:tracePt t="49958" x="4057650" y="2328863"/>
          <p14:tracePt t="49966" x="4057650" y="2344738"/>
          <p14:tracePt t="49973" x="4065588" y="2360613"/>
          <p14:tracePt t="49982" x="4081463" y="2376488"/>
          <p14:tracePt t="49989" x="4097338" y="2400300"/>
          <p14:tracePt t="49998" x="4137025" y="2408238"/>
          <p14:tracePt t="50005" x="4168775" y="2424113"/>
          <p14:tracePt t="50011" x="4217988" y="2439988"/>
          <p14:tracePt t="50019" x="4265613" y="2455863"/>
          <p14:tracePt t="50029" x="4305300" y="2463800"/>
          <p14:tracePt t="50035" x="4352925" y="2463800"/>
          <p14:tracePt t="50046" x="4384675" y="2463800"/>
          <p14:tracePt t="50052" x="4392613" y="2463800"/>
          <p14:tracePt t="50062" x="4416425" y="2463800"/>
          <p14:tracePt t="50068" x="4424363" y="2463800"/>
          <p14:tracePt t="50174" x="4424363" y="2455863"/>
          <p14:tracePt t="50236" x="4448175" y="2471738"/>
          <p14:tracePt t="50245" x="4535488" y="2487613"/>
          <p14:tracePt t="50251" x="4592638" y="2495550"/>
          <p14:tracePt t="50260" x="4695825" y="2503488"/>
          <p14:tracePt t="50266" x="4926013" y="2519363"/>
          <p14:tracePt t="50273" x="5030788" y="2519363"/>
          <p14:tracePt t="50281" x="5253038" y="2519363"/>
          <p14:tracePt t="50289" x="5484813" y="2487613"/>
          <p14:tracePt t="50299" x="5740400" y="2432050"/>
          <p14:tracePt t="50305" x="5978525" y="2368550"/>
          <p14:tracePt t="50313" x="6154738" y="2305050"/>
          <p14:tracePt t="50319" x="6273800" y="2249488"/>
          <p14:tracePt t="50328" x="6473825" y="2112963"/>
          <p14:tracePt t="50335" x="6569075" y="2041525"/>
          <p14:tracePt t="50344" x="6640513" y="1962150"/>
          <p14:tracePt t="50351" x="6680200" y="1890713"/>
          <p14:tracePt t="50360" x="6704013" y="1817688"/>
          <p14:tracePt t="50367" x="6719888" y="1738313"/>
          <p14:tracePt t="50373" x="6719888" y="1682750"/>
          <p14:tracePt t="50382" x="6719888" y="1627188"/>
          <p14:tracePt t="50390" x="6696075" y="1587500"/>
          <p14:tracePt t="50399" x="6680200" y="1547813"/>
          <p14:tracePt t="50405" x="6664325" y="1530350"/>
          <p14:tracePt t="50413" x="6640513" y="1506538"/>
          <p14:tracePt t="50421" x="6616700" y="1482725"/>
          <p14:tracePt t="50428" x="6616700" y="1474788"/>
          <p14:tracePt t="50434" x="6600825" y="1458913"/>
          <p14:tracePt t="50442" x="6592888" y="1450975"/>
          <p14:tracePt t="50451" x="6592888" y="1435100"/>
          <p14:tracePt t="50458" x="6584950" y="1427163"/>
          <p14:tracePt t="50466" x="6577013" y="1411288"/>
          <p14:tracePt t="50472" x="6577013" y="1403350"/>
          <p14:tracePt t="50481" x="6577013" y="1387475"/>
          <p14:tracePt t="50489" x="6577013" y="1379538"/>
          <p14:tracePt t="50498" x="6577013" y="1371600"/>
          <p14:tracePt t="50505" x="6577013" y="1363663"/>
          <p14:tracePt t="50551" x="6569075" y="1363663"/>
          <p14:tracePt t="50559" x="6505575" y="1387475"/>
          <p14:tracePt t="50567" x="6465888" y="1419225"/>
          <p14:tracePt t="50575" x="6410325" y="1466850"/>
          <p14:tracePt t="50582" x="6281738" y="1603375"/>
          <p14:tracePt t="50589" x="6202363" y="1714500"/>
          <p14:tracePt t="50599" x="6083300" y="1849438"/>
          <p14:tracePt t="50605" x="6010275" y="1978025"/>
          <p14:tracePt t="50614" x="5962650" y="2073275"/>
          <p14:tracePt t="50621" x="5930900" y="2160588"/>
          <p14:tracePt t="50629" x="5891213" y="2273300"/>
          <p14:tracePt t="50635" x="5859463" y="2344738"/>
          <p14:tracePt t="50643" x="5835650" y="2400300"/>
          <p14:tracePt t="50650" x="5811838" y="2455863"/>
          <p14:tracePt t="50659" x="5795963" y="2471738"/>
          <p14:tracePt t="50667" x="5780088" y="2503488"/>
          <p14:tracePt t="50675" x="5756275" y="2543175"/>
          <p14:tracePt t="50683" x="5732463" y="2576513"/>
          <p14:tracePt t="50688" x="5716588" y="2608263"/>
          <p14:tracePt t="50697" x="5692775" y="2647950"/>
          <p14:tracePt t="50705" x="5676900" y="2671763"/>
          <p14:tracePt t="50713" x="5651500" y="2719388"/>
          <p14:tracePt t="50721" x="5643563" y="2767013"/>
          <p14:tracePt t="50729" x="5643563" y="2782888"/>
          <p14:tracePt t="50735" x="5643563" y="2798763"/>
          <p14:tracePt t="50743" x="5643563" y="2806700"/>
          <p14:tracePt t="50868" x="5643563" y="2822575"/>
          <p14:tracePt t="50875" x="5651500" y="2830513"/>
          <p14:tracePt t="50884" x="5684838" y="2854325"/>
          <p14:tracePt t="50895" x="5732463" y="2886075"/>
          <p14:tracePt t="50897" x="5748338" y="2894013"/>
          <p14:tracePt t="50905" x="5795963" y="2935288"/>
          <p14:tracePt t="50914" x="5843588" y="2967038"/>
          <p14:tracePt t="50921" x="5915025" y="2998788"/>
          <p14:tracePt t="50929" x="5962650" y="3030538"/>
          <p14:tracePt t="50935" x="6010275" y="3054350"/>
          <p14:tracePt t="50942" x="6091238" y="3094038"/>
          <p14:tracePt t="50951" x="6154738" y="3133725"/>
          <p14:tracePt t="50959" x="6202363" y="3165475"/>
          <p14:tracePt t="50967" x="6249988" y="3189288"/>
          <p14:tracePt t="50974" x="6289675" y="3205163"/>
          <p14:tracePt t="50984" x="6313488" y="3221038"/>
          <p14:tracePt t="50988" x="6329363" y="3228975"/>
          <p14:tracePt t="50998" x="6337300" y="3236913"/>
          <p14:tracePt t="51005" x="6345238" y="3236913"/>
          <p14:tracePt t="51076" x="6345238" y="3244850"/>
          <p14:tracePt t="51084" x="6329363" y="3262313"/>
          <p14:tracePt t="51092" x="6297613" y="3270250"/>
          <p14:tracePt t="51098" x="6257925" y="3294063"/>
          <p14:tracePt t="51106" x="6202363" y="3309938"/>
          <p14:tracePt t="51114" x="6154738" y="3317875"/>
          <p14:tracePt t="51121" x="6051550" y="3325813"/>
          <p14:tracePt t="51130" x="5938838" y="3325813"/>
          <p14:tracePt t="51137" x="5835650" y="3325813"/>
          <p14:tracePt t="51146" x="5724525" y="3325813"/>
          <p14:tracePt t="51151" x="5556250" y="3325813"/>
          <p14:tracePt t="51159" x="5492750" y="3317875"/>
          <p14:tracePt t="51166" x="5310188" y="3286125"/>
          <p14:tracePt t="51175" x="5253038" y="3270250"/>
          <p14:tracePt t="51183" x="5141913" y="3236913"/>
          <p14:tracePt t="51189" x="5054600" y="3205163"/>
          <p14:tracePt t="51199" x="4991100" y="3173413"/>
          <p14:tracePt t="51205" x="4918075" y="3133725"/>
          <p14:tracePt t="51213" x="4894263" y="3109913"/>
          <p14:tracePt t="51221" x="4862513" y="3086100"/>
          <p14:tracePt t="51230" x="4830763" y="3054350"/>
          <p14:tracePt t="51237" x="4814888" y="3030538"/>
          <p14:tracePt t="51243" x="4791075" y="2998788"/>
          <p14:tracePt t="51251" x="4775200" y="2982913"/>
          <p14:tracePt t="51260" x="4759325" y="2959100"/>
          <p14:tracePt t="51268" x="4759325" y="2951163"/>
          <p14:tracePt t="51275" x="4751388" y="2935288"/>
          <p14:tracePt t="51284" x="4735513" y="2909888"/>
          <p14:tracePt t="51291" x="4735513" y="2894013"/>
          <p14:tracePt t="51298" x="4719638" y="2878138"/>
          <p14:tracePt t="51306" x="4719638" y="2862263"/>
          <p14:tracePt t="51314" x="4711700" y="2854325"/>
          <p14:tracePt t="51350" x="4703763" y="2854325"/>
          <p14:tracePt t="51405" x="4711700" y="2862263"/>
          <p14:tracePt t="51413" x="4719638" y="2886075"/>
          <p14:tracePt t="51421" x="4743450" y="2927350"/>
          <p14:tracePt t="51429" x="4759325" y="2951163"/>
          <p14:tracePt t="51438" x="4791075" y="3014663"/>
          <p14:tracePt t="51447" x="4830763" y="3070225"/>
          <p14:tracePt t="51452" x="4886325" y="3141663"/>
          <p14:tracePt t="51460" x="4959350" y="3228975"/>
          <p14:tracePt t="51469" x="4999038" y="3278188"/>
          <p14:tracePt t="51476" x="5078413" y="3365500"/>
          <p14:tracePt t="51484" x="5149850" y="3429000"/>
          <p14:tracePt t="51491" x="5205413" y="3484563"/>
          <p14:tracePt t="51497" x="5276850" y="3556000"/>
          <p14:tracePt t="51505" x="5365750" y="3644900"/>
          <p14:tracePt t="51514" x="5429250" y="3724275"/>
          <p14:tracePt t="51521" x="5484813" y="3795713"/>
          <p14:tracePt t="51531" x="5548313" y="3875088"/>
          <p14:tracePt t="51537" x="5588000" y="3922713"/>
          <p14:tracePt t="51548" x="5651500" y="4027488"/>
          <p14:tracePt t="51552" x="5684838" y="4083050"/>
          <p14:tracePt t="51560" x="5740400" y="4154488"/>
          <p14:tracePt t="51567" x="5756275" y="4194175"/>
          <p14:tracePt t="51575" x="5780088" y="4241800"/>
          <p14:tracePt t="51584" x="5788025" y="4265613"/>
          <p14:tracePt t="51591" x="5795963" y="4273550"/>
          <p14:tracePt t="51808" x="5795963" y="4265613"/>
          <p14:tracePt t="51813" x="5795963" y="4257675"/>
          <p14:tracePt t="51838" x="5795963" y="4249738"/>
          <p14:tracePt t="51892" x="5788025" y="4249738"/>
          <p14:tracePt t="54226" x="5788025" y="4241800"/>
          <p14:tracePt t="54233" x="5788025" y="4217988"/>
          <p14:tracePt t="54239" x="5811838" y="4122738"/>
          <p14:tracePt t="54249" x="5843588" y="4059238"/>
          <p14:tracePt t="54255" x="5867400" y="3995738"/>
          <p14:tracePt t="54264" x="5891213" y="3938588"/>
          <p14:tracePt t="54272" x="5946775" y="3835400"/>
          <p14:tracePt t="54279" x="5970588" y="3771900"/>
          <p14:tracePt t="54288" x="6002338" y="3692525"/>
          <p14:tracePt t="54293" x="6026150" y="3629025"/>
          <p14:tracePt t="54304" x="6059488" y="3524250"/>
          <p14:tracePt t="54309" x="6059488" y="3492500"/>
          <p14:tracePt t="54317" x="6075363" y="3405188"/>
          <p14:tracePt t="54326" x="6075363" y="3333750"/>
          <p14:tracePt t="54333" x="6075363" y="3294063"/>
          <p14:tracePt t="54342" x="6067425" y="3244850"/>
          <p14:tracePt t="54347" x="6059488" y="3205163"/>
          <p14:tracePt t="54354" x="6051550" y="3189288"/>
          <p14:tracePt t="54362" x="6043613" y="3181350"/>
          <p14:tracePt t="54555" x="6034088" y="3181350"/>
          <p14:tracePt t="54563" x="6010275" y="3205163"/>
          <p14:tracePt t="54571" x="5986463" y="3244850"/>
          <p14:tracePt t="54579" x="5970588" y="3286125"/>
          <p14:tracePt t="54588" x="5962650" y="3317875"/>
          <p14:tracePt t="54596" x="5946775" y="3373438"/>
          <p14:tracePt t="54602" x="5938838" y="3436938"/>
          <p14:tracePt t="54609" x="5938838" y="3460750"/>
          <p14:tracePt t="54619" x="5938838" y="3516313"/>
          <p14:tracePt t="54625" x="5938838" y="3556000"/>
          <p14:tracePt t="54633" x="5938838" y="3613150"/>
          <p14:tracePt t="54641" x="5938838" y="3668713"/>
          <p14:tracePt t="54649" x="5938838" y="3700463"/>
          <p14:tracePt t="54654" x="5938838" y="3748088"/>
          <p14:tracePt t="54663" x="5946775" y="3779838"/>
          <p14:tracePt t="54671" x="5962650" y="3827463"/>
          <p14:tracePt t="54679" x="5970588" y="3867150"/>
          <p14:tracePt t="54686" x="5978525" y="3914775"/>
          <p14:tracePt t="54695" x="5986463" y="3948113"/>
          <p14:tracePt t="54702" x="5994400" y="4003675"/>
          <p14:tracePt t="54709" x="6002338" y="4067175"/>
          <p14:tracePt t="54717" x="6002338" y="4090988"/>
          <p14:tracePt t="54725" x="6010275" y="4154488"/>
          <p14:tracePt t="54734" x="6010275" y="4194175"/>
          <p14:tracePt t="54741" x="6010275" y="4233863"/>
          <p14:tracePt t="54750" x="6010275" y="4273550"/>
          <p14:tracePt t="54758" x="6010275" y="4298950"/>
          <p14:tracePt t="54763" x="6010275" y="4322763"/>
          <p14:tracePt t="54772" x="6010275" y="4338638"/>
          <p14:tracePt t="54787" x="6010275" y="4346575"/>
          <p14:tracePt t="54795" x="6010275" y="4354513"/>
          <p14:tracePt t="54958" x="6002338" y="4354513"/>
          <p14:tracePt t="54966" x="5978525" y="4338638"/>
          <p14:tracePt t="54972" x="5907088" y="4306888"/>
          <p14:tracePt t="54979" x="5859463" y="4281488"/>
          <p14:tracePt t="54988" x="5772150" y="4249738"/>
          <p14:tracePt t="54995" x="5716588" y="4233863"/>
          <p14:tracePt t="55004" x="5627688" y="4210050"/>
          <p14:tracePt t="55011" x="5508625" y="4194175"/>
          <p14:tracePt t="55017" x="5389563" y="4170363"/>
          <p14:tracePt t="55025" x="5300663" y="4162425"/>
          <p14:tracePt t="55034" x="5237163" y="4154488"/>
          <p14:tracePt t="55041" x="5165725" y="4146550"/>
          <p14:tracePt t="55051" x="5086350" y="4130675"/>
          <p14:tracePt t="55057" x="4991100" y="4114800"/>
          <p14:tracePt t="55064" x="4933950" y="4114800"/>
          <p14:tracePt t="55072" x="4902200" y="4106863"/>
          <p14:tracePt t="55080" x="4870450" y="4106863"/>
          <p14:tracePt t="55088" x="4862513" y="4106863"/>
          <p14:tracePt t="55095" x="4838700" y="4106863"/>
          <p14:tracePt t="55203" x="4846638" y="4106863"/>
          <p14:tracePt t="55212" x="4862513" y="4122738"/>
          <p14:tracePt t="55217" x="4878388" y="4130675"/>
          <p14:tracePt t="55225" x="4894263" y="4130675"/>
          <p14:tracePt t="55234" x="4910138" y="4138613"/>
          <p14:tracePt t="55251" x="4926013" y="4146550"/>
          <p14:tracePt t="55258" x="4933950" y="4154488"/>
          <p14:tracePt t="55268" x="4943475" y="4162425"/>
          <p14:tracePt t="55272" x="4951413" y="4186238"/>
          <p14:tracePt t="55280" x="4967288" y="4194175"/>
          <p14:tracePt t="55290" x="4975225" y="4210050"/>
          <p14:tracePt t="55296" x="4991100" y="4225925"/>
          <p14:tracePt t="55305" x="5006975" y="4249738"/>
          <p14:tracePt t="55311" x="5014913" y="4265613"/>
          <p14:tracePt t="55321" x="5038725" y="4291013"/>
          <p14:tracePt t="55325" x="5062538" y="4322763"/>
          <p14:tracePt t="55334" x="5086350" y="4346575"/>
          <p14:tracePt t="55341" x="5126038" y="4386263"/>
          <p14:tracePt t="55350" x="5165725" y="4433888"/>
          <p14:tracePt t="55357" x="5181600" y="4449763"/>
          <p14:tracePt t="55366" x="5213350" y="4481513"/>
          <p14:tracePt t="55373" x="5237163" y="4505325"/>
          <p14:tracePt t="55381" x="5268913" y="4552950"/>
          <p14:tracePt t="55388" x="5300663" y="4584700"/>
          <p14:tracePt t="55396" x="5318125" y="4608513"/>
          <p14:tracePt t="55406" x="5334000" y="4624388"/>
          <p14:tracePt t="55412" x="5349875" y="4649788"/>
          <p14:tracePt t="55421" x="5357813" y="4657725"/>
          <p14:tracePt t="55425" x="5365750" y="4665663"/>
          <p14:tracePt t="58116" x="5373688" y="4665663"/>
          <p14:tracePt t="58121" x="5389563" y="4665663"/>
          <p14:tracePt t="58129" x="5445125" y="4665663"/>
          <p14:tracePt t="58138" x="5524500" y="4657725"/>
          <p14:tracePt t="58145" x="5540375" y="4657725"/>
          <p14:tracePt t="58154" x="5556250" y="4649788"/>
          <p14:tracePt t="58161" x="5564188" y="4649788"/>
          <p14:tracePt t="58167" x="5580063" y="4641850"/>
          <p14:tracePt t="58184" x="5595938" y="4641850"/>
          <p14:tracePt t="58191" x="5635625" y="4633913"/>
          <p14:tracePt t="58200" x="5708650" y="4624388"/>
          <p14:tracePt t="58208" x="5724525" y="4624388"/>
          <p14:tracePt t="58217" x="5788025" y="4608513"/>
          <p14:tracePt t="58221" x="5827713" y="4592638"/>
          <p14:tracePt t="58229" x="5851525" y="4584700"/>
          <p14:tracePt t="58237" x="5875338" y="4568825"/>
          <p14:tracePt t="58245" x="5899150" y="4545013"/>
          <p14:tracePt t="58253" x="5907088" y="4521200"/>
          <p14:tracePt t="58261" x="5915025" y="4489450"/>
          <p14:tracePt t="58267" x="5922963" y="4449763"/>
          <p14:tracePt t="58275" x="5930900" y="4410075"/>
          <p14:tracePt t="58283" x="5938838" y="4362450"/>
          <p14:tracePt t="58292" x="5938838" y="4298950"/>
          <p14:tracePt t="58300" x="5938838" y="4225925"/>
          <p14:tracePt t="58308" x="5938838" y="4090988"/>
          <p14:tracePt t="58315" x="5930900" y="4003675"/>
          <p14:tracePt t="58321" x="5922963" y="3930650"/>
          <p14:tracePt t="58329" x="5899150" y="3779838"/>
          <p14:tracePt t="58338" x="5883275" y="3684588"/>
          <p14:tracePt t="58345" x="5875338" y="3605213"/>
          <p14:tracePt t="58353" x="5851525" y="3413125"/>
          <p14:tracePt t="58361" x="5835650" y="3302000"/>
          <p14:tracePt t="58369" x="5819775" y="3181350"/>
          <p14:tracePt t="58375" x="5795963" y="3117850"/>
          <p14:tracePt t="58384" x="5780088" y="2998788"/>
          <p14:tracePt t="58392" x="5772150" y="2935288"/>
          <p14:tracePt t="58400" x="5756275" y="2846388"/>
          <p14:tracePt t="58408" x="5740400" y="2767013"/>
          <p14:tracePt t="58416" x="5732463" y="2743200"/>
          <p14:tracePt t="58424" x="5716588" y="2687638"/>
          <p14:tracePt t="58429" x="5700713" y="2655888"/>
          <p14:tracePt t="58437" x="5700713" y="2640013"/>
          <p14:tracePt t="58445" x="5692775" y="2632075"/>
          <p14:tracePt t="58531" x="5684838" y="2647950"/>
          <p14:tracePt t="58537" x="5659438" y="2695575"/>
          <p14:tracePt t="58545" x="5635625" y="2727325"/>
          <p14:tracePt t="58554" x="5588000" y="2798763"/>
          <p14:tracePt t="58561" x="5556250" y="2846388"/>
          <p14:tracePt t="58572" x="5461000" y="2943225"/>
          <p14:tracePt t="58577" x="5405438" y="2990850"/>
          <p14:tracePt t="58584" x="5341938" y="3046413"/>
          <p14:tracePt t="58592" x="5237163" y="3117850"/>
          <p14:tracePt t="58599" x="5102225" y="3221038"/>
          <p14:tracePt t="58607" x="5038725" y="3278188"/>
          <p14:tracePt t="58615" x="4894263" y="3373438"/>
          <p14:tracePt t="58623" x="4806950" y="3429000"/>
          <p14:tracePt t="58629" x="4656138" y="3532188"/>
          <p14:tracePt t="58637" x="4592638" y="3571875"/>
          <p14:tracePt t="58646" x="4487863" y="3636963"/>
          <p14:tracePt t="58654" x="4416425" y="3676650"/>
          <p14:tracePt t="58662" x="4368800" y="3708400"/>
          <p14:tracePt t="58672" x="4352925" y="3708400"/>
          <p14:tracePt t="58677" x="4321175" y="3732213"/>
          <p14:tracePt t="58692" x="4313238" y="3740150"/>
          <p14:tracePt t="58770" x="4313238" y="3756025"/>
          <p14:tracePt t="58778" x="4313238" y="3779838"/>
          <p14:tracePt t="58787" x="4313238" y="3803650"/>
          <p14:tracePt t="58792" x="4313238" y="3835400"/>
          <p14:tracePt t="58800" x="4305300" y="3883025"/>
          <p14:tracePt t="58808" x="4305300" y="3906838"/>
          <p14:tracePt t="58816" x="4305300" y="3930650"/>
          <p14:tracePt t="58823" x="4313238" y="3971925"/>
          <p14:tracePt t="58832" x="4329113" y="3995738"/>
          <p14:tracePt t="58841" x="4344988" y="4027488"/>
          <p14:tracePt t="58845" x="4368800" y="4051300"/>
          <p14:tracePt t="58854" x="4408488" y="4083050"/>
          <p14:tracePt t="58862" x="4432300" y="4098925"/>
          <p14:tracePt t="58871" x="4503738" y="4146550"/>
          <p14:tracePt t="58877" x="4527550" y="4154488"/>
          <p14:tracePt t="58889" x="4584700" y="4186238"/>
          <p14:tracePt t="58903" x="4743450" y="4241800"/>
          <p14:tracePt t="58907" x="4799013" y="4257675"/>
          <p14:tracePt t="58915" x="4854575" y="4273550"/>
          <p14:tracePt t="58923" x="4878388" y="4281488"/>
          <p14:tracePt t="58931" x="4918075" y="4291013"/>
          <p14:tracePt t="58937" x="4943475" y="4298950"/>
          <p14:tracePt t="58945" x="4983163" y="4298950"/>
          <p14:tracePt t="58954" x="4999038" y="4298950"/>
          <p14:tracePt t="58961" x="5014913" y="4306888"/>
          <p14:tracePt t="59041" x="5022850" y="4314825"/>
          <p14:tracePt t="59046" x="5030788" y="4314825"/>
          <p14:tracePt t="59054" x="5038725" y="4330700"/>
          <p14:tracePt t="59061" x="5046663" y="4346575"/>
          <p14:tracePt t="59071" x="5062538" y="4354513"/>
          <p14:tracePt t="59077" x="5062538" y="4362450"/>
          <p14:tracePt t="59088" x="5078413" y="4370388"/>
          <p14:tracePt t="59092" x="5078413" y="4378325"/>
          <p14:tracePt t="59099" x="5086350" y="4386263"/>
          <p14:tracePt t="59109" x="5094288" y="4394200"/>
          <p14:tracePt t="59115" x="5102225" y="4402138"/>
          <p14:tracePt t="59123" x="5110163" y="4402138"/>
          <p14:tracePt t="59131" x="5110163" y="4410075"/>
          <p14:tracePt t="59139" x="5118100" y="4418013"/>
          <p14:tracePt t="59145" x="5126038" y="4418013"/>
          <p14:tracePt t="59153" x="5126038" y="4425950"/>
          <p14:tracePt t="59161" x="5133975" y="4425950"/>
          <p14:tracePt t="59170" x="5141913" y="4433888"/>
          <p14:tracePt t="59194" x="5149850" y="4441825"/>
          <p14:tracePt t="59203" x="5157788" y="4449763"/>
          <p14:tracePt t="59209" x="5165725" y="4449763"/>
          <p14:tracePt t="59216" x="5181600" y="4449763"/>
          <p14:tracePt t="59223" x="5205413" y="4457700"/>
          <p14:tracePt t="59231" x="5229225" y="4465638"/>
          <p14:tracePt t="59239" x="5260975" y="4481513"/>
          <p14:tracePt t="59247" x="5276850" y="4481513"/>
          <p14:tracePt t="59253" x="5310188" y="4489450"/>
          <p14:tracePt t="59261" x="5341938" y="4489450"/>
          <p14:tracePt t="59270" x="5389563" y="4497388"/>
          <p14:tracePt t="59277" x="5461000" y="4513263"/>
          <p14:tracePt t="59286" x="5516563" y="4521200"/>
          <p14:tracePt t="59294" x="5588000" y="4537075"/>
          <p14:tracePt t="59300" x="5611813" y="4537075"/>
          <p14:tracePt t="59309" x="5708650" y="4537075"/>
          <p14:tracePt t="59316" x="5740400" y="4537075"/>
          <p14:tracePt t="59323" x="5819775" y="4537075"/>
          <p14:tracePt t="59332" x="5859463" y="4537075"/>
          <p14:tracePt t="59339" x="5899150" y="4537075"/>
          <p14:tracePt t="59348" x="5946775" y="4537075"/>
          <p14:tracePt t="59355" x="5986463" y="4537075"/>
          <p14:tracePt t="59362" x="6002338" y="4537075"/>
          <p14:tracePt t="59371" x="6034088" y="4537075"/>
          <p14:tracePt t="59377" x="6059488" y="4537075"/>
          <p14:tracePt t="59386" x="6091238" y="4537075"/>
          <p14:tracePt t="59394" x="6107113" y="4537075"/>
          <p14:tracePt t="59402" x="6130925" y="4537075"/>
          <p14:tracePt t="59416" x="6154738" y="4537075"/>
          <p14:tracePt t="59423" x="6170613" y="4537075"/>
          <p14:tracePt t="59431" x="6186488" y="4529138"/>
          <p14:tracePt t="59439" x="6202363" y="4529138"/>
          <p14:tracePt t="59447" x="6210300" y="4529138"/>
          <p14:tracePt t="59454" x="6218238" y="4529138"/>
          <p14:tracePt t="59562" x="6218238" y="4537075"/>
          <p14:tracePt t="59571" x="6218238" y="4560888"/>
          <p14:tracePt t="59577" x="6218238" y="4584700"/>
          <p14:tracePt t="59586" x="6242050" y="4633913"/>
          <p14:tracePt t="59594" x="6289675" y="4705350"/>
          <p14:tracePt t="59602" x="6321425" y="4752975"/>
          <p14:tracePt t="59607" x="6369050" y="4840288"/>
          <p14:tracePt t="59616" x="6450013" y="4927600"/>
          <p14:tracePt t="59625" x="6497638" y="5000625"/>
          <p14:tracePt t="59631" x="6537325" y="5048250"/>
          <p14:tracePt t="59639" x="6672263" y="5191125"/>
          <p14:tracePt t="59647" x="6711950" y="5238750"/>
          <p14:tracePt t="59655" x="6784975" y="5319713"/>
          <p14:tracePt t="59661" x="6832600" y="5359400"/>
          <p14:tracePt t="59670" x="6904038" y="5438775"/>
          <p14:tracePt t="59677" x="6919913" y="5462588"/>
          <p14:tracePt t="59686" x="6951663" y="5502275"/>
          <p14:tracePt t="59694" x="6959600" y="5518150"/>
          <p14:tracePt t="59701" x="6959600" y="5534025"/>
          <p14:tracePt t="59715" x="6959600" y="5549900"/>
          <p14:tracePt t="59732" x="6959600" y="5557838"/>
          <p14:tracePt t="59739" x="6951663" y="5581650"/>
          <p14:tracePt t="59748" x="6951663" y="5589588"/>
          <p14:tracePt t="59756" x="6935788" y="5605463"/>
          <p14:tracePt t="59764" x="6927850" y="5613400"/>
          <p14:tracePt t="59770" x="6911975" y="5621338"/>
          <p14:tracePt t="59777" x="6911975" y="5629275"/>
          <p14:tracePt t="59785" x="6911975" y="5637213"/>
          <p14:tracePt t="59793" x="6904038" y="5637213"/>
          <p14:tracePt t="59801" x="6904038" y="5645150"/>
          <p14:tracePt t="59809" x="6896100" y="5653088"/>
          <p14:tracePt t="59848" x="6896100" y="5662613"/>
          <p14:tracePt t="59970" x="6896100" y="5637213"/>
          <p14:tracePt t="59977" x="6904038" y="5613400"/>
          <p14:tracePt t="59986" x="6904038" y="5589588"/>
          <p14:tracePt t="59994" x="6919913" y="5565775"/>
          <p14:tracePt t="60003" x="6927850" y="5549900"/>
          <p14:tracePt t="60010" x="6943725" y="5526088"/>
          <p14:tracePt t="60016" x="6959600" y="5502275"/>
          <p14:tracePt t="60024" x="6975475" y="5470525"/>
          <p14:tracePt t="60032" x="6991350" y="5454650"/>
          <p14:tracePt t="60039" x="7007225" y="5430838"/>
          <p14:tracePt t="60048" x="7015163" y="5422900"/>
          <p14:tracePt t="60056" x="7023100" y="5414963"/>
          <p14:tracePt t="60064" x="7031038" y="5399088"/>
          <p14:tracePt t="60069" x="7046913" y="5399088"/>
          <p14:tracePt t="60077" x="7046913" y="5391150"/>
          <p14:tracePt t="60087" x="7054850" y="5391150"/>
          <p14:tracePt t="60094" x="7062788" y="5383213"/>
          <p14:tracePt t="60101" x="7078663" y="5375275"/>
          <p14:tracePt t="60110" x="7094538" y="5367338"/>
          <p14:tracePt t="60118" x="7102475" y="5367338"/>
          <p14:tracePt t="60123" x="7110413" y="5359400"/>
          <p14:tracePt t="60131" x="7118350" y="5359400"/>
          <p14:tracePt t="60139" x="7126288" y="5359400"/>
          <p14:tracePt t="60148" x="7135813" y="5351463"/>
          <p14:tracePt t="60210" x="7143750" y="5343525"/>
          <p14:tracePt t="60217" x="7151688" y="5343525"/>
          <p14:tracePt t="60223" x="7175500" y="5327650"/>
          <p14:tracePt t="60239" x="7199313" y="5319713"/>
          <p14:tracePt t="60247" x="7239000" y="5294313"/>
          <p14:tracePt t="60256" x="7278688" y="5270500"/>
          <p14:tracePt t="60263" x="7302500" y="5262563"/>
          <p14:tracePt t="60271" x="7350125" y="5230813"/>
          <p14:tracePt t="60277" x="7389813" y="5207000"/>
          <p14:tracePt t="60285" x="7413625" y="5191125"/>
          <p14:tracePt t="60294" x="7445375" y="5167313"/>
          <p14:tracePt t="60301" x="7469188" y="5143500"/>
          <p14:tracePt t="60310" x="7493000" y="5127625"/>
          <p14:tracePt t="60317" x="7502525" y="5119688"/>
          <p14:tracePt t="60323" x="7510463" y="5103813"/>
          <p14:tracePt t="60338" x="7518400" y="5095875"/>
          <p14:tracePt t="60356" x="7518400" y="5087938"/>
          <p14:tracePt t="60374" x="7518400" y="5080000"/>
          <p14:tracePt t="60394" x="7518400" y="5072063"/>
          <p14:tracePt t="60664" x="7510463" y="5072063"/>
          <p14:tracePt t="60679" x="7502525" y="5072063"/>
          <p14:tracePt t="60689" x="7493000" y="5072063"/>
          <p14:tracePt t="60695" x="7485063" y="5072063"/>
          <p14:tracePt t="60702" x="7469188" y="5072063"/>
          <p14:tracePt t="60710" x="7461250" y="5072063"/>
          <p14:tracePt t="60717" x="7445375" y="5064125"/>
          <p14:tracePt t="60726" x="7437438" y="5064125"/>
          <p14:tracePt t="60734" x="7421563" y="5064125"/>
          <p14:tracePt t="60740" x="7405688" y="5064125"/>
          <p14:tracePt t="60747" x="7389813" y="5064125"/>
          <p14:tracePt t="60755" x="7373938" y="5064125"/>
          <p14:tracePt t="60763" x="7358063" y="5064125"/>
          <p14:tracePt t="60773" x="7350125" y="5064125"/>
          <p14:tracePt t="60780" x="7342188" y="5064125"/>
          <p14:tracePt t="60789" x="7334250" y="5064125"/>
          <p14:tracePt t="60794" x="7326313" y="5064125"/>
          <p14:tracePt t="60802" x="7318375" y="5064125"/>
          <p14:tracePt t="60810" x="7310438" y="5064125"/>
          <p14:tracePt t="60825" x="7294563" y="5064125"/>
          <p14:tracePt t="60833" x="7286625" y="5064125"/>
          <p14:tracePt t="60841" x="7278688" y="5064125"/>
          <p14:tracePt t="60849" x="7270750" y="5064125"/>
          <p14:tracePt t="60858" x="7262813" y="5064125"/>
          <p14:tracePt t="60863" x="7254875" y="5064125"/>
          <p14:tracePt t="61050" x="7278688" y="5064125"/>
          <p14:tracePt t="61056" x="7302500" y="5056188"/>
          <p14:tracePt t="61063" x="7342188" y="5048250"/>
          <p14:tracePt t="61073" x="7366000" y="5040313"/>
          <p14:tracePt t="61080" x="7389813" y="5040313"/>
          <p14:tracePt t="61088" x="7405688" y="5032375"/>
          <p14:tracePt t="61095" x="7413625" y="5024438"/>
          <p14:tracePt t="61103" x="7429500" y="5024438"/>
          <p14:tracePt t="61225" x="7437438" y="5024438"/>
          <p14:tracePt t="61233" x="7461250" y="5024438"/>
          <p14:tracePt t="61241" x="7485063" y="5016500"/>
          <p14:tracePt t="61250" x="7493000" y="5008563"/>
          <p14:tracePt t="61256" x="7518400" y="5000625"/>
          <p14:tracePt t="61264" x="7534275" y="5000625"/>
          <p14:tracePt t="61273" x="7558088" y="4992688"/>
          <p14:tracePt t="61279" x="7581900" y="4976813"/>
          <p14:tracePt t="61287" x="7597775" y="4967288"/>
          <p14:tracePt t="61295" x="7613650" y="4959350"/>
          <p14:tracePt t="61303" x="7621588" y="4951413"/>
          <p14:tracePt t="61310" x="7645400" y="4935538"/>
          <p14:tracePt t="61317" x="7653338" y="4927600"/>
          <p14:tracePt t="61327" x="7661275" y="4919663"/>
          <p14:tracePt t="61333" x="7661275" y="4911725"/>
          <p14:tracePt t="61343" x="7669213" y="4903788"/>
          <p14:tracePt t="61427" x="7645400" y="4903788"/>
          <p14:tracePt t="61434" x="7621588" y="4911725"/>
          <p14:tracePt t="61441" x="7566025" y="4927600"/>
          <p14:tracePt t="61449" x="7510463" y="4951413"/>
          <p14:tracePt t="61457" x="7445375" y="4967288"/>
          <p14:tracePt t="61463" x="7389813" y="4976813"/>
          <p14:tracePt t="61473" x="7334250" y="4984750"/>
          <p14:tracePt t="61479" x="7302500" y="4984750"/>
          <p14:tracePt t="61488" x="7254875" y="4984750"/>
          <p14:tracePt t="61496" x="7239000" y="4984750"/>
          <p14:tracePt t="61504" x="7223125" y="4984750"/>
          <p14:tracePt t="61511" x="7215188" y="4984750"/>
          <p14:tracePt t="61541" x="7215188" y="4976813"/>
          <p14:tracePt t="61549" x="7215188" y="4967288"/>
          <p14:tracePt t="61558" x="7215188" y="4959350"/>
          <p14:tracePt t="61564" x="7215188" y="4951413"/>
          <p14:tracePt t="61573" x="7215188" y="4943475"/>
          <p14:tracePt t="61579" x="7215188" y="4927600"/>
          <p14:tracePt t="61587" x="7223125" y="4911725"/>
          <p14:tracePt t="61595" x="7246938" y="4887913"/>
          <p14:tracePt t="61604" x="7286625" y="4856163"/>
          <p14:tracePt t="61612" x="7318375" y="4824413"/>
          <p14:tracePt t="61617" x="7350125" y="4792663"/>
          <p14:tracePt t="61627" x="7397750" y="4768850"/>
          <p14:tracePt t="61633" x="7453313" y="4737100"/>
          <p14:tracePt t="61643" x="7493000" y="4721225"/>
          <p14:tracePt t="61649" x="7550150" y="4689475"/>
          <p14:tracePt t="61657" x="7597775" y="4673600"/>
          <p14:tracePt t="61665" x="7661275" y="4649788"/>
          <p14:tracePt t="61674" x="7685088" y="4633913"/>
          <p14:tracePt t="61679" x="7700963" y="4633913"/>
          <p14:tracePt t="61688" x="7724775" y="4633913"/>
          <p14:tracePt t="61696" x="7732713" y="4624388"/>
          <p14:tracePt t="61704" x="7740650" y="4624388"/>
          <p14:tracePt t="61804" x="7732713" y="4624388"/>
          <p14:tracePt t="61812" x="7724775" y="4624388"/>
          <p14:tracePt t="61819" x="7700963" y="4624388"/>
          <p14:tracePt t="61826" x="7693025" y="4616450"/>
          <p14:tracePt t="61834" x="7685088" y="4616450"/>
          <p14:tracePt t="61843" x="7669213" y="4616450"/>
          <p14:tracePt t="61896" x="7669213" y="4608513"/>
          <p14:tracePt t="61903" x="7685088" y="4600575"/>
          <p14:tracePt t="61912" x="7700963" y="4592638"/>
          <p14:tracePt t="61919" x="7716838" y="4584700"/>
          <p14:tracePt t="61926" x="7756525" y="4568825"/>
          <p14:tracePt t="61933" x="7788275" y="4568825"/>
          <p14:tracePt t="61941" x="7812088" y="4560888"/>
          <p14:tracePt t="61949" x="7835900" y="4552950"/>
          <p14:tracePt t="61957" x="7843838" y="4545013"/>
          <p14:tracePt t="61966" x="7851775" y="4545013"/>
          <p14:tracePt t="62012" x="7843838" y="4545013"/>
          <p14:tracePt t="62020" x="7788275" y="4545013"/>
          <p14:tracePt t="62028" x="7716838" y="4545013"/>
          <p14:tracePt t="62034" x="7653338" y="4552950"/>
          <p14:tracePt t="62042" x="7581900" y="4568825"/>
          <p14:tracePt t="62049" x="7534275" y="4568825"/>
          <p14:tracePt t="62057" x="7461250" y="4576763"/>
          <p14:tracePt t="62065" x="7397750" y="4576763"/>
          <p14:tracePt t="62074" x="7342188" y="4576763"/>
          <p14:tracePt t="62079" x="7302500" y="4576763"/>
          <p14:tracePt t="62087" x="7270750" y="4576763"/>
          <p14:tracePt t="62095" x="7246938" y="4576763"/>
          <p14:tracePt t="62103" x="7231063" y="4576763"/>
          <p14:tracePt t="62188" x="7223125" y="4576763"/>
          <p14:tracePt t="62195" x="7207250" y="4576763"/>
          <p14:tracePt t="62204" x="7199313" y="4576763"/>
          <p14:tracePt t="62212" x="7191375" y="4576763"/>
          <p14:tracePt t="62228" x="7183438" y="4568825"/>
          <p14:tracePt t="62242" x="7167563" y="4568825"/>
          <p14:tracePt t="62357" x="7167563" y="4560888"/>
          <p14:tracePt t="62420" x="7167563" y="4552950"/>
          <p14:tracePt t="62427" x="7167563" y="4545013"/>
          <p14:tracePt t="62436" x="7183438" y="4529138"/>
          <p14:tracePt t="62442" x="7215188" y="4521200"/>
          <p14:tracePt t="62449" x="7239000" y="4513263"/>
          <p14:tracePt t="62458" x="7278688" y="4497388"/>
          <p14:tracePt t="62465" x="7326313" y="4489450"/>
          <p14:tracePt t="62475" x="7413625" y="4481513"/>
          <p14:tracePt t="62481" x="7453313" y="4473575"/>
          <p14:tracePt t="62491" x="7550150" y="4465638"/>
          <p14:tracePt t="62496" x="7661275" y="4457700"/>
          <p14:tracePt t="62504" x="7732713" y="4457700"/>
          <p14:tracePt t="62512" x="7796213" y="4449763"/>
          <p14:tracePt t="62519" x="7885113" y="4449763"/>
          <p14:tracePt t="62528" x="7940675" y="4449763"/>
          <p14:tracePt t="62535" x="8020050" y="4441825"/>
          <p14:tracePt t="62543" x="8075613" y="4441825"/>
          <p14:tracePt t="62549" x="8131175" y="4433888"/>
          <p14:tracePt t="62557" x="8170863" y="4433888"/>
          <p14:tracePt t="62565" x="8186738" y="4433888"/>
          <p14:tracePt t="62575" x="8210550" y="4425950"/>
          <p14:tracePt t="62581" x="8226425" y="4425950"/>
          <p14:tracePt t="62591" x="8235950" y="4418013"/>
          <p14:tracePt t="62597" x="8243888" y="4418013"/>
          <p14:tracePt t="62757" x="8226425" y="4441825"/>
          <p14:tracePt t="62766" x="8194675" y="4497388"/>
          <p14:tracePt t="62774" x="8170863" y="4545013"/>
          <p14:tracePt t="62782" x="8115300" y="4657725"/>
          <p14:tracePt t="62791" x="8027988" y="4848225"/>
          <p14:tracePt t="62797" x="7948613" y="4992688"/>
          <p14:tracePt t="62806" x="7893050" y="5080000"/>
          <p14:tracePt t="62813" x="7788275" y="5278438"/>
          <p14:tracePt t="62819" x="7732713" y="5359400"/>
          <p14:tracePt t="62828" x="7621588" y="5494338"/>
          <p14:tracePt t="62835" x="7526338" y="5573713"/>
          <p14:tracePt t="62846" x="7485063" y="5605463"/>
          <p14:tracePt t="62851" x="7429500" y="5645150"/>
          <p14:tracePt t="62858" x="7350125" y="5678488"/>
          <p14:tracePt t="62865" x="7318375" y="5694363"/>
          <p14:tracePt t="62875" x="7286625" y="5702300"/>
          <p14:tracePt t="62881" x="7262813" y="5702300"/>
          <p14:tracePt t="62893" x="7254875" y="5702300"/>
          <p14:tracePt t="62909" x="7246938" y="5702300"/>
          <p14:tracePt t="62936" x="7239000" y="5702300"/>
          <p14:tracePt t="62943" x="7231063" y="5710238"/>
          <p14:tracePt t="62951" x="7223125" y="5710238"/>
          <p14:tracePt t="62959" x="7215188" y="5710238"/>
          <p14:tracePt t="62965" x="7191375" y="5710238"/>
          <p14:tracePt t="62974" x="7175500" y="5710238"/>
          <p14:tracePt t="62981" x="7167563" y="5718175"/>
          <p14:tracePt t="62989" x="7159625" y="5718175"/>
          <p14:tracePt t="62997" x="7143750" y="5718175"/>
          <p14:tracePt t="63004" x="7135813" y="5718175"/>
          <p14:tracePt t="63012" x="7126288" y="5726113"/>
          <p14:tracePt t="63020" x="7110413" y="5734050"/>
          <p14:tracePt t="63101" x="7135813" y="5734050"/>
          <p14:tracePt t="63107" x="7183438" y="5718175"/>
          <p14:tracePt t="63112" x="7239000" y="5694363"/>
          <p14:tracePt t="63118" x="7294563" y="5678488"/>
          <p14:tracePt t="63127" x="7405688" y="5637213"/>
          <p14:tracePt t="63135" x="7558088" y="5597525"/>
          <p14:tracePt t="63144" x="7669213" y="5565775"/>
          <p14:tracePt t="63151" x="7869238" y="5510213"/>
          <p14:tracePt t="63160" x="8043863" y="5454650"/>
          <p14:tracePt t="63165" x="8202613" y="5407025"/>
          <p14:tracePt t="63174" x="8275638" y="5383213"/>
          <p14:tracePt t="63181" x="8378825" y="5351463"/>
          <p14:tracePt t="63189" x="8418513" y="5335588"/>
          <p14:tracePt t="63197" x="8497888" y="5294313"/>
          <p14:tracePt t="63205" x="8513763" y="5294313"/>
          <p14:tracePt t="63212" x="8529638" y="5278438"/>
          <p14:tracePt t="63423" x="8521700" y="5278438"/>
          <p14:tracePt t="63458" x="8513763" y="5278438"/>
          <p14:tracePt t="63497" x="8505825" y="5278438"/>
          <p14:tracePt t="63512" x="8489950" y="5278438"/>
          <p14:tracePt t="63521" x="8474075" y="5278438"/>
          <p14:tracePt t="63528" x="8450263" y="5278438"/>
          <p14:tracePt t="63535" x="8418513" y="5286375"/>
          <p14:tracePt t="63543" x="8378825" y="5286375"/>
          <p14:tracePt t="63551" x="8347075" y="5286375"/>
          <p14:tracePt t="63559" x="8323263" y="5286375"/>
          <p14:tracePt t="63567" x="8251825" y="5286375"/>
          <p14:tracePt t="63575" x="8210550" y="5286375"/>
          <p14:tracePt t="63581" x="8178800" y="5286375"/>
          <p14:tracePt t="63589" x="8154988" y="5286375"/>
          <p14:tracePt t="63597" x="8131175" y="5286375"/>
          <p14:tracePt t="63606" x="8107363" y="5286375"/>
          <p14:tracePt t="63614" x="8107363" y="5278438"/>
          <p14:tracePt t="63627" x="8099425" y="5278438"/>
          <p14:tracePt t="63652" x="8099425" y="5270500"/>
          <p14:tracePt t="63675" x="8083550" y="5262563"/>
          <p14:tracePt t="63691" x="8075613" y="5254625"/>
          <p14:tracePt t="63698" x="8067675" y="5238750"/>
          <p14:tracePt t="63708" x="8059738" y="5230813"/>
          <p14:tracePt t="63715" x="8051800" y="5199063"/>
          <p14:tracePt t="63722" x="8035925" y="5159375"/>
          <p14:tracePt t="63727" x="8027988" y="5127625"/>
          <p14:tracePt t="63735" x="8004175" y="5072063"/>
          <p14:tracePt t="63745" x="7980363" y="5032375"/>
          <p14:tracePt t="63751" x="7956550" y="4976813"/>
          <p14:tracePt t="63759" x="7940675" y="4943475"/>
          <p14:tracePt t="63767" x="7924800" y="4911725"/>
          <p14:tracePt t="63776" x="7900988" y="4872038"/>
          <p14:tracePt t="63781" x="7885113" y="4856163"/>
          <p14:tracePt t="63790" x="7877175" y="4840288"/>
          <p14:tracePt t="63798" x="7869238" y="4824413"/>
          <p14:tracePt t="63814" x="7859713" y="4824413"/>
          <p14:tracePt t="63868" x="7851775" y="4816475"/>
          <p14:tracePt t="63875" x="7843838" y="4816475"/>
          <p14:tracePt t="63882" x="7827963" y="4816475"/>
          <p14:tracePt t="63890" x="7780338" y="4816475"/>
          <p14:tracePt t="63897" x="7748588" y="4816475"/>
          <p14:tracePt t="63906" x="7708900" y="4808538"/>
          <p14:tracePt t="63914" x="7693025" y="4808538"/>
          <p14:tracePt t="63921" x="7653338" y="4808538"/>
          <p14:tracePt t="63929" x="7605713" y="4808538"/>
          <p14:tracePt t="63937" x="7566025" y="4808538"/>
          <p14:tracePt t="63943" x="7526338" y="4808538"/>
          <p14:tracePt t="63951" x="7493000" y="4808538"/>
          <p14:tracePt t="63958" x="7469188" y="4808538"/>
          <p14:tracePt t="63967" x="7453313" y="4808538"/>
          <p14:tracePt t="63975" x="7437438" y="4808538"/>
          <p14:tracePt t="63981" x="7413625" y="4808538"/>
          <p14:tracePt t="63989" x="7389813" y="4808538"/>
          <p14:tracePt t="63997" x="7381875" y="4808538"/>
          <p14:tracePt t="64013" x="7373938" y="4808538"/>
          <p14:tracePt t="64052" x="7366000" y="4800600"/>
          <p14:tracePt t="64059" x="7358063" y="4800600"/>
          <p14:tracePt t="64068" x="7326313" y="4776788"/>
          <p14:tracePt t="64077" x="7318375" y="4776788"/>
          <p14:tracePt t="64083" x="7278688" y="4752975"/>
          <p14:tracePt t="64090" x="7239000" y="4737100"/>
          <p14:tracePt t="64098" x="7199313" y="4729163"/>
          <p14:tracePt t="64106" x="7159625" y="4721225"/>
          <p14:tracePt t="64116" x="7135813" y="4721225"/>
          <p14:tracePt t="64122" x="7102475" y="4721225"/>
          <p14:tracePt t="64130" x="7046913" y="4721225"/>
          <p14:tracePt t="64137" x="7015163" y="4721225"/>
          <p14:tracePt t="64145" x="6967538" y="4729163"/>
          <p14:tracePt t="64151" x="6959600" y="4745038"/>
          <p14:tracePt t="64158" x="6904038" y="4760913"/>
          <p14:tracePt t="64167" x="6864350" y="4800600"/>
          <p14:tracePt t="64175" x="6840538" y="4832350"/>
          <p14:tracePt t="64183" x="6824663" y="4856163"/>
          <p14:tracePt t="64190" x="6800850" y="4895850"/>
          <p14:tracePt t="64198" x="6800850" y="4927600"/>
          <p14:tracePt t="64207" x="6800850" y="4951413"/>
          <p14:tracePt t="64214" x="6800850" y="4967288"/>
          <p14:tracePt t="64222" x="6800850" y="4984750"/>
          <p14:tracePt t="64230" x="6800850" y="5008563"/>
          <p14:tracePt t="64235" x="6800850" y="5024438"/>
          <p14:tracePt t="64251" x="6808788" y="5040313"/>
          <p14:tracePt t="64259" x="6816725" y="5040313"/>
          <p14:tracePt t="64267" x="6824663" y="5056188"/>
          <p14:tracePt t="64284" x="6832600" y="5056188"/>
          <p14:tracePt t="64290" x="6840538" y="5064125"/>
          <p14:tracePt t="64297" x="6856413" y="5064125"/>
          <p14:tracePt t="64305" x="6872288" y="5072063"/>
          <p14:tracePt t="64313" x="6896100" y="5080000"/>
          <p14:tracePt t="64321" x="6911975" y="5080000"/>
          <p14:tracePt t="64330" x="6943725" y="5080000"/>
          <p14:tracePt t="64337" x="6975475" y="5080000"/>
          <p14:tracePt t="64344" x="6983413" y="5080000"/>
          <p14:tracePt t="64351" x="7007225" y="5080000"/>
          <p14:tracePt t="64360" x="7023100" y="5080000"/>
          <p14:tracePt t="64367" x="7046913" y="5072063"/>
          <p14:tracePt t="64377" x="7062788" y="5064125"/>
          <p14:tracePt t="64383" x="7062788" y="5056188"/>
          <p14:tracePt t="64394" x="7078663" y="5032375"/>
          <p14:tracePt t="64399" x="7078663" y="5024438"/>
          <p14:tracePt t="64405" x="7086600" y="5008563"/>
          <p14:tracePt t="64414" x="7086600" y="4992688"/>
          <p14:tracePt t="64421" x="7086600" y="4976813"/>
          <p14:tracePt t="64430" x="7086600" y="4951413"/>
          <p14:tracePt t="64437" x="7086600" y="4935538"/>
          <p14:tracePt t="64450" x="7078663" y="4927600"/>
          <p14:tracePt t="64458" x="7062788" y="4911725"/>
          <p14:tracePt t="64466" x="7054850" y="4911725"/>
          <p14:tracePt t="64475" x="7046913" y="4895850"/>
          <p14:tracePt t="64483" x="7038975" y="4895850"/>
          <p14:tracePt t="64489" x="7023100" y="4895850"/>
          <p14:tracePt t="64497" x="6991350" y="4895850"/>
          <p14:tracePt t="64505" x="6967538" y="4895850"/>
          <p14:tracePt t="64514" x="6935788" y="4895850"/>
          <p14:tracePt t="64521" x="6880225" y="4895850"/>
          <p14:tracePt t="64530" x="6792913" y="4911725"/>
          <p14:tracePt t="64537" x="6743700" y="4919663"/>
          <p14:tracePt t="64544" x="6680200" y="4935538"/>
          <p14:tracePt t="64551" x="6640513" y="4951413"/>
          <p14:tracePt t="64560" x="6569075" y="4976813"/>
          <p14:tracePt t="64568" x="6553200" y="4984750"/>
          <p14:tracePt t="64578" x="6513513" y="5008563"/>
          <p14:tracePt t="64583" x="6505575" y="5024438"/>
          <p14:tracePt t="64593" x="6497638" y="5032375"/>
          <p14:tracePt t="64599" x="6489700" y="5048250"/>
          <p14:tracePt t="64613" x="6489700" y="5064125"/>
          <p14:tracePt t="64622" x="6489700" y="5080000"/>
          <p14:tracePt t="64630" x="6513513" y="5103813"/>
          <p14:tracePt t="64639" x="6513513" y="5111750"/>
          <p14:tracePt t="64645" x="6529388" y="5119688"/>
          <p14:tracePt t="64652" x="6569075" y="5151438"/>
          <p14:tracePt t="64659" x="6632575" y="5175250"/>
          <p14:tracePt t="64668" x="6664325" y="5183188"/>
          <p14:tracePt t="64677" x="6777038" y="5222875"/>
          <p14:tracePt t="64684" x="6880225" y="5238750"/>
          <p14:tracePt t="64693" x="6983413" y="5254625"/>
          <p14:tracePt t="64701" x="7046913" y="5262563"/>
          <p14:tracePt t="64708" x="7207250" y="5262563"/>
          <p14:tracePt t="64717" x="7270750" y="5262563"/>
          <p14:tracePt t="64721" x="7373938" y="5262563"/>
          <p14:tracePt t="64730" x="7421563" y="5262563"/>
          <p14:tracePt t="64737" x="7477125" y="5238750"/>
          <p14:tracePt t="64746" x="7493000" y="5222875"/>
          <p14:tracePt t="64753" x="7510463" y="5207000"/>
          <p14:tracePt t="64759" x="7526338" y="5167313"/>
          <p14:tracePt t="64767" x="7526338" y="5143500"/>
          <p14:tracePt t="64775" x="7526338" y="5103813"/>
          <p14:tracePt t="64783" x="7526338" y="5080000"/>
          <p14:tracePt t="64792" x="7518400" y="5040313"/>
          <p14:tracePt t="64798" x="7493000" y="5008563"/>
          <p14:tracePt t="64805" x="7461250" y="4959350"/>
          <p14:tracePt t="64813" x="7421563" y="4935538"/>
          <p14:tracePt t="64821" x="7373938" y="4903788"/>
          <p14:tracePt t="64830" x="7326313" y="4887913"/>
          <p14:tracePt t="64838" x="7286625" y="4864100"/>
          <p14:tracePt t="64848" x="7215188" y="4856163"/>
          <p14:tracePt t="64851" x="7183438" y="4856163"/>
          <p14:tracePt t="64860" x="7135813" y="4856163"/>
          <p14:tracePt t="64867" x="7062788" y="4856163"/>
          <p14:tracePt t="64877" x="6999288" y="4864100"/>
          <p14:tracePt t="64883" x="6927850" y="4879975"/>
          <p14:tracePt t="64894" x="6856413" y="4911725"/>
          <p14:tracePt t="64900" x="6816725" y="4935538"/>
          <p14:tracePt t="64908" x="6751638" y="4976813"/>
          <p14:tracePt t="64916" x="6719888" y="5008563"/>
          <p14:tracePt t="64922" x="6704013" y="5032375"/>
          <p14:tracePt t="64932" x="6688138" y="5056188"/>
          <p14:tracePt t="64937" x="6680200" y="5087938"/>
          <p14:tracePt t="64959" x="6680200" y="5143500"/>
          <p14:tracePt t="64963" x="6680200" y="5159375"/>
          <p14:tracePt t="64967" x="6688138" y="5175250"/>
          <p14:tracePt t="64976" x="6704013" y="5183188"/>
          <p14:tracePt t="64983" x="6719888" y="5199063"/>
          <p14:tracePt t="64991" x="6743700" y="5207000"/>
          <p14:tracePt t="64999" x="6777038" y="5207000"/>
          <p14:tracePt t="65005" x="6800850" y="5207000"/>
          <p14:tracePt t="65014" x="6840538" y="5214938"/>
          <p14:tracePt t="65021" x="6880225" y="5214938"/>
          <p14:tracePt t="65030" x="6935788" y="5214938"/>
          <p14:tracePt t="65037" x="7007225" y="5214938"/>
          <p14:tracePt t="65045" x="7054850" y="5214938"/>
          <p14:tracePt t="65053" x="7086600" y="5214938"/>
          <p14:tracePt t="65060" x="7126288" y="5207000"/>
          <p14:tracePt t="65067" x="7151688" y="5183188"/>
          <p14:tracePt t="65077" x="7167563" y="5167313"/>
          <p14:tracePt t="65083" x="7183438" y="5135563"/>
          <p14:tracePt t="65092" x="7199313" y="5111750"/>
          <p14:tracePt t="65099" x="7199313" y="5095875"/>
          <p14:tracePt t="65109" x="7199313" y="5072063"/>
          <p14:tracePt t="65115" x="7199313" y="5056188"/>
          <p14:tracePt t="65121" x="7199313" y="5040313"/>
          <p14:tracePt t="65129" x="7199313" y="5024438"/>
          <p14:tracePt t="65137" x="7199313" y="5016500"/>
          <p14:tracePt t="65145" x="7191375" y="5008563"/>
          <p14:tracePt t="65154" x="7183438" y="5000625"/>
          <p14:tracePt t="65161" x="7167563" y="4984750"/>
          <p14:tracePt t="65168" x="7151688" y="4984750"/>
          <p14:tracePt t="65177" x="7135813" y="4984750"/>
          <p14:tracePt t="65183" x="7110413" y="4984750"/>
          <p14:tracePt t="65192" x="7070725" y="4984750"/>
          <p14:tracePt t="65200" x="7023100" y="5000625"/>
          <p14:tracePt t="65208" x="6951663" y="5024438"/>
          <p14:tracePt t="65216" x="6888163" y="5064125"/>
          <p14:tracePt t="65222" x="6840538" y="5087938"/>
          <p14:tracePt t="65232" x="6792913" y="5127625"/>
          <p14:tracePt t="65238" x="6777038" y="5143500"/>
          <p14:tracePt t="65246" x="6743700" y="5175250"/>
          <p14:tracePt t="65254" x="6735763" y="5199063"/>
          <p14:tracePt t="65261" x="6727825" y="5214938"/>
          <p14:tracePt t="65267" x="6727825" y="5230813"/>
          <p14:tracePt t="65277" x="6727825" y="5246688"/>
          <p14:tracePt t="65283" x="6727825" y="5254625"/>
          <p14:tracePt t="65291" x="6743700" y="5262563"/>
          <p14:tracePt t="65299" x="6759575" y="5262563"/>
          <p14:tracePt t="65307" x="6769100" y="5262563"/>
          <p14:tracePt t="65313" x="6784975" y="5262563"/>
          <p14:tracePt t="65321" x="6808788" y="5262563"/>
          <p14:tracePt t="65330" x="6832600" y="5262563"/>
          <p14:tracePt t="65337" x="6848475" y="5262563"/>
          <p14:tracePt t="65345" x="6880225" y="5262563"/>
          <p14:tracePt t="65353" x="6904038" y="5262563"/>
          <p14:tracePt t="65361" x="6911975" y="5254625"/>
          <p14:tracePt t="65367" x="6935788" y="5246688"/>
          <p14:tracePt t="65377" x="6951663" y="5230813"/>
          <p14:tracePt t="65383" x="6975475" y="5214938"/>
          <p14:tracePt t="65394" x="6991350" y="5199063"/>
          <p14:tracePt t="65402" x="6999288" y="5183188"/>
          <p14:tracePt t="65408" x="7015163" y="5167313"/>
          <p14:tracePt t="65416" x="7023100" y="5151438"/>
          <p14:tracePt t="65422" x="7031038" y="5135563"/>
          <p14:tracePt t="65430" x="7038975" y="5127625"/>
          <p14:tracePt t="65437" x="7038975" y="5111750"/>
          <p14:tracePt t="65445" x="7046913" y="5095875"/>
          <p14:tracePt t="65453" x="7046913" y="5087938"/>
          <p14:tracePt t="65461" x="7046913" y="5080000"/>
          <p14:tracePt t="65476" x="7046913" y="5072063"/>
          <p14:tracePt t="65483" x="7046913" y="5064125"/>
          <p14:tracePt t="65499" x="7038975" y="5056188"/>
          <p14:tracePt t="65507" x="7023100" y="5048250"/>
          <p14:tracePt t="65515" x="6999288" y="5040313"/>
          <p14:tracePt t="65523" x="6975475" y="5040313"/>
          <p14:tracePt t="65529" x="6943725" y="5040313"/>
          <p14:tracePt t="65538" x="6904038" y="5040313"/>
          <p14:tracePt t="65546" x="6856413" y="5040313"/>
          <p14:tracePt t="65553" x="6832600" y="5040313"/>
          <p14:tracePt t="65562" x="6777038" y="5040313"/>
          <p14:tracePt t="65570" x="6719888" y="5048250"/>
          <p14:tracePt t="65577" x="6672263" y="5072063"/>
          <p14:tracePt t="65583" x="6616700" y="5087938"/>
          <p14:tracePt t="65592" x="6577013" y="5103813"/>
          <p14:tracePt t="65600" x="6529388" y="5135563"/>
          <p14:tracePt t="65608" x="6497638" y="5159375"/>
          <p14:tracePt t="65616" x="6457950" y="5199063"/>
          <p14:tracePt t="65621" x="6434138" y="5238750"/>
          <p14:tracePt t="65629" x="6418263" y="5286375"/>
          <p14:tracePt t="65637" x="6418263" y="5302250"/>
          <p14:tracePt t="65648" x="6418263" y="5351463"/>
          <p14:tracePt t="65653" x="6418263" y="5407025"/>
          <p14:tracePt t="65662" x="6426200" y="5462588"/>
          <p14:tracePt t="65669" x="6450013" y="5494338"/>
          <p14:tracePt t="65675" x="6481763" y="5541963"/>
          <p14:tracePt t="65683" x="6521450" y="5573713"/>
          <p14:tracePt t="65691" x="6553200" y="5597525"/>
          <p14:tracePt t="65699" x="6600825" y="5613400"/>
          <p14:tracePt t="65707" x="6656388" y="5629275"/>
          <p14:tracePt t="65716" x="6704013" y="5629275"/>
          <p14:tracePt t="65723" x="6769100" y="5629275"/>
          <p14:tracePt t="65732" x="6800850" y="5629275"/>
          <p14:tracePt t="65737" x="6856413" y="5629275"/>
          <p14:tracePt t="65745" x="6896100" y="5613400"/>
          <p14:tracePt t="65753" x="6935788" y="5597525"/>
          <p14:tracePt t="65763" x="6975475" y="5565775"/>
          <p14:tracePt t="65770" x="7015163" y="5526088"/>
          <p14:tracePt t="65779" x="7031038" y="5502275"/>
          <p14:tracePt t="65784" x="7054850" y="5454650"/>
          <p14:tracePt t="65791" x="7070725" y="5407025"/>
          <p14:tracePt t="65799" x="7078663" y="5375275"/>
          <p14:tracePt t="65806" x="7086600" y="5327650"/>
          <p14:tracePt t="65815" x="7086600" y="5286375"/>
          <p14:tracePt t="65823" x="7086600" y="5238750"/>
          <p14:tracePt t="65830" x="7086600" y="5214938"/>
          <p14:tracePt t="65837" x="7070725" y="5175250"/>
          <p14:tracePt t="65845" x="7046913" y="5127625"/>
          <p14:tracePt t="65853" x="7031038" y="5095875"/>
          <p14:tracePt t="65860" x="7007225" y="5072063"/>
          <p14:tracePt t="65869" x="6991350" y="5056188"/>
          <p14:tracePt t="65875" x="6975475" y="5048250"/>
          <p14:tracePt t="65883" x="6951663" y="5048250"/>
          <p14:tracePt t="65893" x="6943725" y="5048250"/>
          <p14:tracePt t="65899" x="6935788" y="5048250"/>
          <p14:tracePt t="65908" x="6919913" y="5048250"/>
          <p14:tracePt t="65927" x="6864350" y="5072063"/>
          <p14:tracePt t="65933" x="6824663" y="5103813"/>
          <p14:tracePt t="65937" x="6800850" y="5127625"/>
          <p14:tracePt t="65946" x="6777038" y="5151438"/>
          <p14:tracePt t="65953" x="6743700" y="5207000"/>
          <p14:tracePt t="65960" x="6743700" y="5222875"/>
          <p14:tracePt t="65969" x="6743700" y="5254625"/>
          <p14:tracePt t="65977" x="6743700" y="5286375"/>
          <p14:tracePt t="65985" x="6743700" y="5310188"/>
          <p14:tracePt t="65992" x="6743700" y="5335588"/>
          <p14:tracePt t="66000" x="6751638" y="5351463"/>
          <p14:tracePt t="66016" x="6769100" y="5359400"/>
          <p14:tracePt t="66024" x="6777038" y="5359400"/>
          <p14:tracePt t="66038" x="6792913" y="5359400"/>
          <p14:tracePt t="66046" x="6808788" y="5351463"/>
          <p14:tracePt t="66053" x="6816725" y="5351463"/>
          <p14:tracePt t="66062" x="6832600" y="5343525"/>
          <p14:tracePt t="66069" x="6840538" y="5327650"/>
          <p14:tracePt t="66078" x="6856413" y="5310188"/>
          <p14:tracePt t="66083" x="6872288" y="5294313"/>
          <p14:tracePt t="66091" x="6888163" y="5270500"/>
          <p14:tracePt t="66099" x="6911975" y="5214938"/>
          <p14:tracePt t="66107" x="6919913" y="5199063"/>
          <p14:tracePt t="66116" x="6935788" y="5167313"/>
          <p14:tracePt t="66124" x="6943725" y="5119688"/>
          <p14:tracePt t="66132" x="6959600" y="5080000"/>
          <p14:tracePt t="66137" x="6959600" y="5056188"/>
          <p14:tracePt t="66145" x="6959600" y="5024438"/>
          <p14:tracePt t="66153" x="6959600" y="4992688"/>
          <p14:tracePt t="66161" x="6959600" y="4967288"/>
          <p14:tracePt t="66168" x="6959600" y="4951413"/>
          <p14:tracePt t="66177" x="6959600" y="4935538"/>
          <p14:tracePt t="66184" x="6951663" y="4935538"/>
          <p14:tracePt t="66214" x="6951663" y="4927600"/>
          <p14:tracePt t="66231" x="6943725" y="4927600"/>
          <p14:tracePt t="66239" x="6919913" y="4935538"/>
          <p14:tracePt t="66245" x="6904038" y="4951413"/>
          <p14:tracePt t="66253" x="6872288" y="4967288"/>
          <p14:tracePt t="66261" x="6840538" y="5000625"/>
          <p14:tracePt t="66269" x="6808788" y="5040313"/>
          <p14:tracePt t="66278" x="6792913" y="5064125"/>
          <p14:tracePt t="66286" x="6784975" y="5087938"/>
          <p14:tracePt t="66296" x="6784975" y="5111750"/>
          <p14:tracePt t="66300" x="6784975" y="5119688"/>
          <p14:tracePt t="66332" x="6800850" y="5119688"/>
          <p14:tracePt t="66337" x="6808788" y="5119688"/>
          <p14:tracePt t="66347" x="6824663" y="5103813"/>
          <p14:tracePt t="66353" x="6848475" y="5087938"/>
          <p14:tracePt t="66362" x="6856413" y="5064125"/>
          <p14:tracePt t="66369" x="6872288" y="5032375"/>
          <p14:tracePt t="66377" x="6880225" y="5016500"/>
          <p14:tracePt t="66385" x="6880225" y="4984750"/>
          <p14:tracePt t="66391" x="6880225" y="4935538"/>
          <p14:tracePt t="66399" x="6880225" y="4903788"/>
          <p14:tracePt t="66407" x="6864350" y="4840288"/>
          <p14:tracePt t="66415" x="6848475" y="4808538"/>
          <p14:tracePt t="66424" x="6792913" y="4760913"/>
          <p14:tracePt t="66432" x="6743700" y="4721225"/>
          <p14:tracePt t="66439" x="6719888" y="4713288"/>
          <p14:tracePt t="66450" x="6688138" y="4697413"/>
          <p14:tracePt t="66453" x="6632575" y="4697413"/>
          <p14:tracePt t="66463" x="6616700" y="4697413"/>
          <p14:tracePt t="66469" x="6584950" y="4697413"/>
          <p14:tracePt t="66476" x="6545263" y="4713288"/>
          <p14:tracePt t="66484" x="6505575" y="4752975"/>
          <p14:tracePt t="66493" x="6489700" y="4768850"/>
          <p14:tracePt t="66500" x="6465888" y="4832350"/>
          <p14:tracePt t="66506" x="6450013" y="4887913"/>
          <p14:tracePt t="66514" x="6450013" y="4959350"/>
          <p14:tracePt t="66522" x="6457950" y="5016500"/>
          <p14:tracePt t="66531" x="6473825" y="5056188"/>
          <p14:tracePt t="66539" x="6529388" y="5111750"/>
          <p14:tracePt t="66546" x="6592888" y="5159375"/>
          <p14:tracePt t="66553" x="6640513" y="5183188"/>
          <p14:tracePt t="66560" x="6751638" y="5207000"/>
          <p14:tracePt t="66569" x="6848475" y="5214938"/>
          <p14:tracePt t="66578" x="6904038" y="5222875"/>
          <p14:tracePt t="66585" x="7015163" y="5222875"/>
          <p14:tracePt t="66595" x="7102475" y="5222875"/>
          <p14:tracePt t="66600" x="7151688" y="5207000"/>
          <p14:tracePt t="66607" x="7199313" y="5191125"/>
          <p14:tracePt t="66616" x="7246938" y="5159375"/>
          <p14:tracePt t="66624" x="7270750" y="5127625"/>
          <p14:tracePt t="66633" x="7278688" y="5111750"/>
          <p14:tracePt t="66640" x="7286625" y="5087938"/>
          <p14:tracePt t="66648" x="7286625" y="5072063"/>
          <p14:tracePt t="66654" x="7286625" y="5056188"/>
          <p14:tracePt t="66663" x="7286625" y="5040313"/>
          <p14:tracePt t="66669" x="7278688" y="5024438"/>
          <p14:tracePt t="66679" x="7270750" y="5024438"/>
          <p14:tracePt t="66685" x="7270750" y="5016500"/>
          <p14:tracePt t="66740" x="7262813" y="5016500"/>
          <p14:tracePt t="66755" x="7246938" y="5016500"/>
          <p14:tracePt t="66761" x="7223125" y="5016500"/>
          <p14:tracePt t="66768" x="7199313" y="5040313"/>
          <p14:tracePt t="66778" x="7167563" y="5056188"/>
          <p14:tracePt t="66785" x="7151688" y="5072063"/>
          <p14:tracePt t="66794" x="7126288" y="5103813"/>
          <p14:tracePt t="66801" x="7110413" y="5127625"/>
          <p14:tracePt t="66807" x="7094538" y="5159375"/>
          <p14:tracePt t="66817" x="7086600" y="5191125"/>
          <p14:tracePt t="66823" x="7086600" y="5214938"/>
          <p14:tracePt t="66832" x="7086600" y="5230813"/>
          <p14:tracePt t="66839" x="7086600" y="5246688"/>
          <p14:tracePt t="66847" x="7086600" y="5262563"/>
          <p14:tracePt t="66854" x="7094538" y="5262563"/>
          <p14:tracePt t="66862" x="7094538" y="5270500"/>
          <p14:tracePt t="66910" x="7102475" y="5254625"/>
          <p14:tracePt t="66916" x="7102475" y="5246688"/>
          <p14:tracePt t="66924" x="7110413" y="5230813"/>
          <p14:tracePt t="66931" x="7110413" y="5214938"/>
          <p14:tracePt t="66939" x="7110413" y="5207000"/>
          <p14:tracePt t="66948" x="7110413" y="5191125"/>
          <p14:tracePt t="66955" x="7110413" y="5167313"/>
          <p14:tracePt t="66963" x="7102475" y="5119688"/>
          <p14:tracePt t="66969" x="7094538" y="5111750"/>
          <p14:tracePt t="66978" x="7070725" y="5072063"/>
          <p14:tracePt t="66985" x="7046913" y="5048250"/>
          <p14:tracePt t="66996" x="7015163" y="5032375"/>
          <p14:tracePt t="67001" x="6991350" y="5016500"/>
          <p14:tracePt t="67008" x="6975475" y="5016500"/>
          <p14:tracePt t="67017" x="6951663" y="5016500"/>
          <p14:tracePt t="67023" x="6896100" y="5024438"/>
          <p14:tracePt t="67031" x="6848475" y="5056188"/>
          <p14:tracePt t="67040" x="6816725" y="5072063"/>
          <p14:tracePt t="67050" x="6759575" y="5111750"/>
          <p14:tracePt t="67055" x="6688138" y="5151438"/>
          <p14:tracePt t="67063" x="6640513" y="5214938"/>
          <p14:tracePt t="67070" x="6616700" y="5238750"/>
          <p14:tracePt t="67080" x="6592888" y="5278438"/>
          <p14:tracePt t="67085" x="6584950" y="5310188"/>
          <p14:tracePt t="67094" x="6584950" y="5335588"/>
          <p14:tracePt t="67101" x="6584950" y="5343525"/>
          <p14:tracePt t="67109" x="6592888" y="5359400"/>
          <p14:tracePt t="67116" x="6608763" y="5367338"/>
          <p14:tracePt t="67123" x="6632575" y="5383213"/>
          <p14:tracePt t="67132" x="6672263" y="5383213"/>
          <p14:tracePt t="67142" x="6719888" y="5383213"/>
          <p14:tracePt t="67149" x="6777038" y="5383213"/>
          <p14:tracePt t="67157" x="6816725" y="5383213"/>
          <p14:tracePt t="67164" x="6904038" y="5367338"/>
          <p14:tracePt t="67169" x="6967538" y="5343525"/>
          <p14:tracePt t="67179" x="6999288" y="5319713"/>
          <p14:tracePt t="67185" x="7038975" y="5278438"/>
          <p14:tracePt t="67193" x="7070725" y="5262563"/>
          <p14:tracePt t="67201" x="7102475" y="5199063"/>
          <p14:tracePt t="67209" x="7110413" y="5159375"/>
          <p14:tracePt t="67218" x="7118350" y="5111750"/>
          <p14:tracePt t="67223" x="7118350" y="5087938"/>
          <p14:tracePt t="67232" x="7118350" y="5048250"/>
          <p14:tracePt t="67239" x="7118350" y="5032375"/>
          <p14:tracePt t="67247" x="7094538" y="5008563"/>
          <p14:tracePt t="67255" x="7078663" y="4984750"/>
          <p14:tracePt t="67264" x="7070725" y="4984750"/>
          <p14:tracePt t="67269" x="7062788" y="4984750"/>
          <p14:tracePt t="67280" x="7054850" y="4984750"/>
          <p14:tracePt t="67285" x="7031038" y="4984750"/>
          <p14:tracePt t="67295" x="6999288" y="5016500"/>
          <p14:tracePt t="67302" x="6959600" y="5056188"/>
          <p14:tracePt t="67310" x="6927850" y="5095875"/>
          <p14:tracePt t="67317" x="6904038" y="5151438"/>
          <p14:tracePt t="67324" x="6896100" y="5191125"/>
          <p14:tracePt t="67333" x="6896100" y="5246688"/>
          <p14:tracePt t="67339" x="6896100" y="5270500"/>
          <p14:tracePt t="67347" x="6919913" y="5294313"/>
          <p14:tracePt t="67355" x="6935788" y="5310188"/>
          <p14:tracePt t="67363" x="6967538" y="5335588"/>
          <p14:tracePt t="67371" x="7015163" y="5343525"/>
          <p14:tracePt t="67377" x="7062788" y="5343525"/>
          <p14:tracePt t="67384" x="7102475" y="5351463"/>
          <p14:tracePt t="67393" x="7159625" y="5351463"/>
          <p14:tracePt t="67401" x="7199313" y="5351463"/>
          <p14:tracePt t="67409" x="7239000" y="5351463"/>
          <p14:tracePt t="67417" x="7246938" y="5343525"/>
          <p14:tracePt t="67425" x="7262813" y="5335588"/>
          <p14:tracePt t="67432" x="7262813" y="5319713"/>
          <p14:tracePt t="67439" x="7270750" y="5294313"/>
          <p14:tracePt t="67449" x="7270750" y="5262563"/>
          <p14:tracePt t="67456" x="7270750" y="5254625"/>
          <p14:tracePt t="67464" x="7270750" y="5207000"/>
          <p14:tracePt t="67472" x="7254875" y="5159375"/>
          <p14:tracePt t="67479" x="7231063" y="5119688"/>
          <p14:tracePt t="67485" x="7191375" y="5072063"/>
          <p14:tracePt t="67494" x="7135813" y="5024438"/>
          <p14:tracePt t="67502" x="7070725" y="4967288"/>
          <p14:tracePt t="67509" x="7015163" y="4943475"/>
          <p14:tracePt t="67517" x="6935788" y="4911725"/>
          <p14:tracePt t="67523" x="6896100" y="4903788"/>
          <p14:tracePt t="67532" x="6824663" y="4903788"/>
          <p14:tracePt t="67539" x="6759575" y="4919663"/>
          <p14:tracePt t="67548" x="6735763" y="4943475"/>
          <p14:tracePt t="67555" x="6664325" y="5000625"/>
          <p14:tracePt t="67563" x="6616700" y="5080000"/>
          <p14:tracePt t="67571" x="6600825" y="5103813"/>
          <p14:tracePt t="67578" x="6545263" y="5246688"/>
          <p14:tracePt t="67585" x="6545263" y="5302250"/>
          <p14:tracePt t="67593" x="6545263" y="5367338"/>
          <p14:tracePt t="67601" x="6545263" y="5414963"/>
          <p14:tracePt t="67609" x="6545263" y="5446713"/>
          <p14:tracePt t="67617" x="6577013" y="5470525"/>
          <p14:tracePt t="67625" x="6592888" y="5486400"/>
          <p14:tracePt t="67632" x="6616700" y="5494338"/>
          <p14:tracePt t="67638" x="6632575" y="5494338"/>
          <p14:tracePt t="67648" x="6680200" y="5494338"/>
          <p14:tracePt t="67655" x="6719888" y="5494338"/>
          <p14:tracePt t="67662" x="6816725" y="5462588"/>
          <p14:tracePt t="67671" x="6832600" y="5454650"/>
          <p14:tracePt t="67679" x="6904038" y="5414963"/>
          <p14:tracePt t="67685" x="6951663" y="5383213"/>
          <p14:tracePt t="67693" x="6999288" y="5351463"/>
          <p14:tracePt t="67701" x="7023100" y="5327650"/>
          <p14:tracePt t="67709" x="7062788" y="5254625"/>
          <p14:tracePt t="67717" x="7070725" y="5238750"/>
          <p14:tracePt t="67725" x="7086600" y="5183188"/>
          <p14:tracePt t="67732" x="7094538" y="5135563"/>
          <p14:tracePt t="67739" x="7102475" y="5087938"/>
          <p14:tracePt t="67747" x="7110413" y="5032375"/>
          <p14:tracePt t="67756" x="7110413" y="4976813"/>
          <p14:tracePt t="67764" x="7110413" y="4943475"/>
          <p14:tracePt t="67772" x="7102475" y="4911725"/>
          <p14:tracePt t="67779" x="7102475" y="4887913"/>
          <p14:tracePt t="67785" x="7094538" y="4872038"/>
          <p14:tracePt t="67794" x="7086600" y="4864100"/>
          <p14:tracePt t="67840" x="7070725" y="4864100"/>
          <p14:tracePt t="67847" x="7046913" y="4872038"/>
          <p14:tracePt t="67855" x="7023100" y="4903788"/>
          <p14:tracePt t="67863" x="6991350" y="4919663"/>
          <p14:tracePt t="67871" x="6959600" y="4951413"/>
          <p14:tracePt t="67880" x="6943725" y="4967288"/>
          <p14:tracePt t="67896" x="6872288" y="5040313"/>
          <p14:tracePt t="67903" x="6848475" y="5080000"/>
          <p14:tracePt t="67909" x="6824663" y="5111750"/>
          <p14:tracePt t="67918" x="6800850" y="5143500"/>
          <p14:tracePt t="67925" x="6792913" y="5167313"/>
          <p14:tracePt t="67934" x="6792913" y="5183188"/>
          <p14:tracePt t="67941" x="6792913" y="5199063"/>
          <p14:tracePt t="67946" x="6792913" y="5207000"/>
          <p14:tracePt t="67955" x="6792913" y="5222875"/>
          <p14:tracePt t="68102" x="6792913" y="5214938"/>
          <p14:tracePt t="73115" x="6800850" y="5214938"/>
          <p14:tracePt t="73125" x="6800850" y="5222875"/>
          <p14:tracePt t="73131" x="6816725" y="5238750"/>
          <p14:tracePt t="73140" x="6824663" y="5254625"/>
          <p14:tracePt t="73148" x="6824663" y="5262563"/>
          <p14:tracePt t="73156" x="6832600" y="5262563"/>
          <p14:tracePt t="73163" x="6832600" y="5270500"/>
          <p14:tracePt t="73255" x="6832600" y="5278438"/>
          <p14:tracePt t="73263" x="6832600" y="5294313"/>
          <p14:tracePt t="73272" x="6816725" y="5310188"/>
          <p14:tracePt t="73277" x="6792913" y="5351463"/>
          <p14:tracePt t="73285" x="6769100" y="5391150"/>
          <p14:tracePt t="73295" x="6743700" y="5422900"/>
          <p14:tracePt t="73302" x="6727825" y="5454650"/>
          <p14:tracePt t="73311" x="6696075" y="5486400"/>
          <p14:tracePt t="73319" x="6688138" y="5494338"/>
          <p14:tracePt t="73324" x="6656388" y="5510213"/>
          <p14:tracePt t="73331" x="6632575" y="5534025"/>
          <p14:tracePt t="73340" x="6616700" y="5549900"/>
          <p14:tracePt t="73348" x="6592888" y="5549900"/>
          <p14:tracePt t="73357" x="6584950" y="5565775"/>
          <p14:tracePt t="73364" x="6577013" y="5565775"/>
          <p14:tracePt t="73377" x="6569075" y="5565775"/>
          <p14:tracePt t="73385" x="6569075" y="5573713"/>
          <p14:tracePt t="73409" x="6561138" y="5573713"/>
          <p14:tracePt t="73417" x="6561138" y="5581650"/>
          <p14:tracePt t="73425" x="6553200" y="5589588"/>
          <p14:tracePt t="73431" x="6537325" y="5597525"/>
          <p14:tracePt t="73439" x="6537325" y="5605463"/>
          <p14:tracePt t="73447" x="6521450" y="5613400"/>
          <p14:tracePt t="73456" x="6513513" y="5621338"/>
          <p14:tracePt t="73463" x="6497638" y="5637213"/>
          <p14:tracePt t="73473" x="6473825" y="5645150"/>
          <p14:tracePt t="73479" x="6457950" y="5670550"/>
          <p14:tracePt t="73487" x="6442075" y="5678488"/>
          <p14:tracePt t="73493" x="6426200" y="5694363"/>
          <p14:tracePt t="73503" x="6410325" y="5710238"/>
          <p14:tracePt t="73510" x="6392863" y="5726113"/>
          <p14:tracePt t="73519" x="6376988" y="5741988"/>
          <p14:tracePt t="73525" x="6376988" y="5749925"/>
          <p14:tracePt t="73531" x="6361113" y="5757863"/>
          <p14:tracePt t="73539" x="6361113" y="5773738"/>
          <p14:tracePt t="73547" x="6345238" y="5773738"/>
          <p14:tracePt t="73556" x="6345238" y="5789613"/>
          <p14:tracePt t="73563" x="6329363" y="5797550"/>
          <p14:tracePt t="73572" x="6329363" y="5805488"/>
          <p14:tracePt t="73577" x="6313488" y="5813425"/>
          <p14:tracePt t="73586" x="6305550" y="5829300"/>
          <p14:tracePt t="73594" x="6289675" y="5837238"/>
          <p14:tracePt t="73602" x="6281738" y="5845175"/>
          <p14:tracePt t="73619" x="6265863" y="5853113"/>
          <p14:tracePt t="73625" x="6257925" y="5861050"/>
          <p14:tracePt t="73631" x="6249988" y="5861050"/>
          <p14:tracePt t="73640" x="6242050" y="5868988"/>
          <p14:tracePt t="73647" x="6234113" y="5868988"/>
          <p14:tracePt t="73780" x="6226175" y="5876925"/>
          <p14:tracePt t="73903" x="6218238" y="5884863"/>
          <p14:tracePt t="73910" x="6194425" y="5892800"/>
          <p14:tracePt t="73919" x="6178550" y="5900738"/>
          <p14:tracePt t="73926" x="6162675" y="5916613"/>
          <p14:tracePt t="73935" x="6138863" y="5916613"/>
          <p14:tracePt t="73941" x="6107113" y="5932488"/>
          <p14:tracePt t="73948" x="6099175" y="5940425"/>
          <p14:tracePt t="73956" x="6075363" y="5948363"/>
          <p14:tracePt t="73964" x="6051550" y="5964238"/>
          <p14:tracePt t="73973" x="6026150" y="5972175"/>
          <p14:tracePt t="73979" x="6018213" y="5972175"/>
          <p14:tracePt t="74072" x="6051550" y="5956300"/>
          <p14:tracePt t="74080" x="6099175" y="5924550"/>
          <p14:tracePt t="74087" x="6138863" y="5900738"/>
          <p14:tracePt t="74095" x="6234113" y="5853113"/>
          <p14:tracePt t="74103" x="6321425" y="5813425"/>
          <p14:tracePt t="74110" x="6376988" y="5781675"/>
          <p14:tracePt t="74119" x="6489700" y="5749925"/>
          <p14:tracePt t="74126" x="6592888" y="5710238"/>
          <p14:tracePt t="74134" x="6688138" y="5678488"/>
          <p14:tracePt t="74142" x="6735763" y="5662613"/>
          <p14:tracePt t="74149" x="6816725" y="5645150"/>
          <p14:tracePt t="74157" x="6864350" y="5629275"/>
          <p14:tracePt t="74163" x="6880225" y="5629275"/>
          <p14:tracePt t="74172" x="6888163" y="5629275"/>
          <p14:tracePt t="74188" x="6888163" y="5621338"/>
          <p14:tracePt t="74225" x="6880225" y="5629275"/>
          <p14:tracePt t="74233" x="6864350" y="5645150"/>
          <p14:tracePt t="74241" x="6808788" y="5678488"/>
          <p14:tracePt t="74247" x="6769100" y="5694363"/>
          <p14:tracePt t="74256" x="6727825" y="5710238"/>
          <p14:tracePt t="74264" x="6672263" y="5726113"/>
          <p14:tracePt t="74273" x="6608763" y="5741988"/>
          <p14:tracePt t="74280" x="6529388" y="5741988"/>
          <p14:tracePt t="74287" x="6473825" y="5741988"/>
          <p14:tracePt t="74296" x="6384925" y="5741988"/>
          <p14:tracePt t="74303" x="6281738" y="5718175"/>
          <p14:tracePt t="74309" x="6242050" y="5710238"/>
          <p14:tracePt t="74319" x="6210300" y="5702300"/>
          <p14:tracePt t="74325" x="6170613" y="5678488"/>
          <p14:tracePt t="74334" x="6170613" y="5670550"/>
          <p14:tracePt t="74364" x="6170613" y="5662613"/>
          <p14:tracePt t="74371" x="6170613" y="5653088"/>
          <p14:tracePt t="74425" x="6162675" y="5653088"/>
          <p14:tracePt t="74434" x="6154738" y="5662613"/>
          <p14:tracePt t="74442" x="6154738" y="5702300"/>
          <p14:tracePt t="74449" x="6154738" y="5765800"/>
          <p14:tracePt t="74455" x="6154738" y="5789613"/>
          <p14:tracePt t="74463" x="6194425" y="5876925"/>
          <p14:tracePt t="74471" x="6242050" y="5956300"/>
          <p14:tracePt t="74479" x="6313488" y="6037263"/>
          <p14:tracePt t="74488" x="6345238" y="6069013"/>
          <p14:tracePt t="74495" x="6426200" y="6124575"/>
          <p14:tracePt t="74504" x="6521450" y="6180138"/>
          <p14:tracePt t="74509" x="6577013" y="6196013"/>
          <p14:tracePt t="74519" x="6632575" y="6211888"/>
          <p14:tracePt t="74527" x="6680200" y="6211888"/>
          <p14:tracePt t="74533" x="6696075" y="6211888"/>
          <p14:tracePt t="74542" x="6704013" y="6211888"/>
          <p14:tracePt t="74618" x="6696075" y="6211888"/>
          <p14:tracePt t="74626" x="6672263" y="6203950"/>
          <p14:tracePt t="74634" x="6624638" y="6188075"/>
          <p14:tracePt t="74642" x="6592888" y="6180138"/>
          <p14:tracePt t="74649" x="6529388" y="6164263"/>
          <p14:tracePt t="74658" x="6450013" y="6164263"/>
          <p14:tracePt t="74666" x="6410325" y="6164263"/>
          <p14:tracePt t="74673" x="6313488" y="6164263"/>
          <p14:tracePt t="74679" x="6249988" y="6164263"/>
          <p14:tracePt t="74687" x="6202363" y="6172200"/>
          <p14:tracePt t="74695" x="6178550" y="6172200"/>
          <p14:tracePt t="74703" x="6178550" y="6188075"/>
          <p14:tracePt t="74750" x="6202363" y="6188075"/>
          <p14:tracePt t="74758" x="6257925" y="6180138"/>
          <p14:tracePt t="74766" x="6321425" y="6172200"/>
          <p14:tracePt t="74773" x="6361113" y="6156325"/>
          <p14:tracePt t="74779" x="6410325" y="6148388"/>
          <p14:tracePt t="74787" x="6465888" y="6124575"/>
          <p14:tracePt t="74795" x="6497638" y="6108700"/>
          <p14:tracePt t="74803" x="6513513" y="6100763"/>
          <p14:tracePt t="74811" x="6513513" y="6092825"/>
          <p14:tracePt t="74865" x="6473825" y="6092825"/>
          <p14:tracePt t="74873" x="6402388" y="6108700"/>
          <p14:tracePt t="74879" x="6345238" y="6124575"/>
          <p14:tracePt t="74889" x="6218238" y="6156325"/>
          <p14:tracePt t="74903" x="6075363" y="6203950"/>
          <p14:tracePt t="74910" x="6018213" y="6235700"/>
          <p14:tracePt t="74917" x="5978525" y="6251575"/>
          <p14:tracePt t="74924" x="5962650" y="6275388"/>
          <p14:tracePt t="75120" x="5954713" y="6275388"/>
          <p14:tracePt t="75125" x="5946775" y="6275388"/>
          <p14:tracePt t="75133" x="5930900" y="6275388"/>
          <p14:tracePt t="75195" x="5946775" y="6259513"/>
          <p14:tracePt t="75206" x="5970588" y="6235700"/>
          <p14:tracePt t="75212" x="5994400" y="6211888"/>
          <p14:tracePt t="75221" x="6018213" y="6172200"/>
          <p14:tracePt t="75226" x="6051550" y="6140450"/>
          <p14:tracePt t="75233" x="6091238" y="6092825"/>
          <p14:tracePt t="75240" x="6099175" y="6076950"/>
          <p14:tracePt t="75249" x="6138863" y="6029325"/>
          <p14:tracePt t="75257" x="6162675" y="5995988"/>
          <p14:tracePt t="75265" x="6170613" y="5972175"/>
          <p14:tracePt t="75273" x="6178550" y="5956300"/>
          <p14:tracePt t="75279" x="6178550" y="5932488"/>
          <p14:tracePt t="75295" x="6178550" y="5924550"/>
          <p14:tracePt t="75350" x="6146800" y="5940425"/>
          <p14:tracePt t="75358" x="6099175" y="5972175"/>
          <p14:tracePt t="75365" x="6083300" y="5980113"/>
          <p14:tracePt t="75373" x="6043613" y="6021388"/>
          <p14:tracePt t="75379" x="6026150" y="6029325"/>
          <p14:tracePt t="75388" x="6018213" y="6045200"/>
          <p14:tracePt t="75395" x="6010275" y="6053138"/>
          <p14:tracePt t="75473" x="6018213" y="6053138"/>
          <p14:tracePt t="75481" x="6034088" y="6053138"/>
          <p14:tracePt t="75488" x="6051550" y="6045200"/>
          <p14:tracePt t="75495" x="6051550" y="6037263"/>
          <p14:tracePt t="75505" x="6067425" y="6037263"/>
          <p14:tracePt t="75512" x="6067425" y="6029325"/>
          <p14:tracePt t="75521" x="6075363" y="6029325"/>
          <p14:tracePt t="75542" x="6075363" y="6021388"/>
          <p14:tracePt t="75650" x="6083300" y="6021388"/>
          <p14:tracePt t="75681" x="6051550" y="6029325"/>
          <p14:tracePt t="75689" x="6018213" y="6053138"/>
          <p14:tracePt t="75698" x="6002338" y="6061075"/>
          <p14:tracePt t="75704" x="5954713" y="6076950"/>
          <p14:tracePt t="75711" x="5883275" y="6116638"/>
          <p14:tracePt t="75722" x="5859463" y="6124575"/>
          <p14:tracePt t="75727" x="5803900" y="6140450"/>
          <p14:tracePt t="75738" x="5724525" y="6172200"/>
          <p14:tracePt t="75743" x="5708650" y="6172200"/>
          <p14:tracePt t="75749" x="5676900" y="6180138"/>
          <p14:tracePt t="75759" x="5643563" y="6188075"/>
          <p14:tracePt t="75765" x="5627688" y="6188075"/>
          <p14:tracePt t="75774" x="5619750" y="6196013"/>
          <p14:tracePt t="75904" x="5619750" y="6188075"/>
          <p14:tracePt t="75911" x="5651500" y="6180138"/>
          <p14:tracePt t="75920" x="5676900" y="6172200"/>
          <p14:tracePt t="75927" x="5692775" y="6164263"/>
          <p14:tracePt t="75936" x="5732463" y="6156325"/>
          <p14:tracePt t="75943" x="5788025" y="6148388"/>
          <p14:tracePt t="75952" x="5859463" y="6140450"/>
          <p14:tracePt t="75958" x="5915025" y="6140450"/>
          <p14:tracePt t="75965" x="5962650" y="6140450"/>
          <p14:tracePt t="75974" x="5994400" y="6140450"/>
          <p14:tracePt t="75989" x="6002338" y="6140450"/>
          <p14:tracePt t="76052" x="5986463" y="6148388"/>
          <p14:tracePt t="76057" x="5970588" y="6148388"/>
          <p14:tracePt t="76065" x="5962650" y="6156325"/>
          <p14:tracePt t="76074" x="5938838" y="6164263"/>
          <p14:tracePt t="76081" x="5922963" y="6164263"/>
          <p14:tracePt t="76091" x="5899150" y="6164263"/>
          <p14:tracePt t="76098" x="5883275" y="6164263"/>
          <p14:tracePt t="76106" x="5875338" y="6164263"/>
          <p14:tracePt t="76182" x="5875338" y="6156325"/>
          <p14:tracePt t="76189" x="5899150" y="6148388"/>
          <p14:tracePt t="76197" x="5915025" y="6124575"/>
          <p14:tracePt t="76205" x="5938838" y="6116638"/>
          <p14:tracePt t="76211" x="5970588" y="6100763"/>
          <p14:tracePt t="76223" x="6002338" y="6076950"/>
          <p14:tracePt t="76227" x="6026150" y="6069013"/>
          <p14:tracePt t="76236" x="6034088" y="6061075"/>
          <p14:tracePt t="76260" x="6034088" y="6053138"/>
          <p14:tracePt t="76298" x="6010275" y="6061075"/>
          <p14:tracePt t="76305" x="5954713" y="6076950"/>
          <p14:tracePt t="76311" x="5867400" y="6108700"/>
          <p14:tracePt t="76318" x="5811838" y="6116638"/>
          <p14:tracePt t="76326" x="5724525" y="6140450"/>
          <p14:tracePt t="76334" x="5667375" y="6164263"/>
          <p14:tracePt t="76342" x="5619750" y="6180138"/>
          <p14:tracePt t="76350" x="5603875" y="6188075"/>
          <p14:tracePt t="76358" x="5595938" y="6188075"/>
          <p14:tracePt t="76551" x="5595938" y="6180138"/>
          <p14:tracePt t="76613" x="5595938" y="6172200"/>
          <p14:tracePt t="76621" x="5611813" y="6172200"/>
          <p14:tracePt t="76628" x="5627688" y="6156325"/>
          <p14:tracePt t="76636" x="5635625" y="6148388"/>
          <p14:tracePt t="76644" x="5659438" y="6132513"/>
          <p14:tracePt t="76652" x="5676900" y="6124575"/>
          <p14:tracePt t="76660" x="5692775" y="6108700"/>
          <p14:tracePt t="76668" x="5732463" y="6076950"/>
          <p14:tracePt t="76676" x="5740400" y="6061075"/>
          <p14:tracePt t="76681" x="5764213" y="6045200"/>
          <p14:tracePt t="76689" x="5772150" y="6029325"/>
          <p14:tracePt t="76697" x="5788025" y="6013450"/>
          <p14:tracePt t="76707" x="5795963" y="5980113"/>
          <p14:tracePt t="76713" x="5803900" y="5956300"/>
          <p14:tracePt t="76720" x="5819775" y="5940425"/>
          <p14:tracePt t="76727" x="5819775" y="5916613"/>
          <p14:tracePt t="76735" x="5819775" y="5900738"/>
          <p14:tracePt t="76743" x="5819775" y="5892800"/>
          <p14:tracePt t="78176" x="5819775" y="5900738"/>
          <p14:tracePt t="78183" x="5811838" y="5908675"/>
          <p14:tracePt t="78191" x="5803900" y="5924550"/>
          <p14:tracePt t="78199" x="5788025" y="5940425"/>
          <p14:tracePt t="78208" x="5780088" y="5948363"/>
          <p14:tracePt t="78216" x="5764213" y="5964238"/>
          <p14:tracePt t="78224" x="5748338" y="5972175"/>
          <p14:tracePt t="78229" x="5748338" y="5980113"/>
          <p14:tracePt t="78462" x="5732463" y="5980113"/>
          <p14:tracePt t="78469" x="5708650" y="5980113"/>
          <p14:tracePt t="78478" x="5676900" y="5980113"/>
          <p14:tracePt t="78483" x="5611813" y="5980113"/>
          <p14:tracePt t="78491" x="5500688" y="5964238"/>
          <p14:tracePt t="78499" x="5437188" y="5964238"/>
          <p14:tracePt t="78508" x="5357813" y="5956300"/>
          <p14:tracePt t="78515" x="5292725" y="5956300"/>
          <p14:tracePt t="78524" x="5189538" y="5948363"/>
          <p14:tracePt t="78531" x="5141913" y="5940425"/>
          <p14:tracePt t="78537" x="5094288" y="5940425"/>
          <p14:tracePt t="78546" x="5078413" y="5940425"/>
          <p14:tracePt t="78553" x="5070475" y="5940425"/>
          <p14:tracePt t="78930" x="5078413" y="5940425"/>
          <p14:tracePt t="78938" x="5102225" y="5940425"/>
          <p14:tracePt t="78946" x="5110163" y="5940425"/>
          <p14:tracePt t="78954" x="5118100" y="5940425"/>
          <p14:tracePt t="78960" x="5133975" y="5940425"/>
          <p14:tracePt t="78968" x="5149850" y="5940425"/>
          <p14:tracePt t="78984" x="5157788" y="5940425"/>
          <p14:tracePt t="79000" x="5165725" y="5940425"/>
          <p14:tracePt t="79054" x="5173663" y="5940425"/>
          <p14:tracePt t="79060" x="5189538" y="5940425"/>
          <p14:tracePt t="79068" x="5221288" y="5940425"/>
          <p14:tracePt t="79076" x="5260975" y="5940425"/>
          <p14:tracePt t="79084" x="5310188" y="5940425"/>
          <p14:tracePt t="79093" x="5365750" y="5940425"/>
          <p14:tracePt t="79100" x="5429250" y="5948363"/>
          <p14:tracePt t="79110" x="5500688" y="5948363"/>
          <p14:tracePt t="79114" x="5556250" y="5948363"/>
          <p14:tracePt t="79122" x="5651500" y="5948363"/>
          <p14:tracePt t="79130" x="5700713" y="5948363"/>
          <p14:tracePt t="79139" x="5756275" y="5948363"/>
          <p14:tracePt t="79146" x="5788025" y="5948363"/>
          <p14:tracePt t="79154" x="5803900" y="5948363"/>
          <p14:tracePt t="79160" x="5819775" y="5948363"/>
          <p14:tracePt t="79177" x="5827713" y="5948363"/>
          <p14:tracePt t="81473" x="5827713" y="5900738"/>
          <p14:tracePt t="81481" x="5819775" y="5829300"/>
          <p14:tracePt t="81487" x="5795963" y="5789613"/>
          <p14:tracePt t="81496" x="5748338" y="5694363"/>
          <p14:tracePt t="81504" x="5684838" y="5605463"/>
          <p14:tracePt t="81513" x="5627688" y="5526088"/>
          <p14:tracePt t="81519" x="5556250" y="5446713"/>
          <p14:tracePt t="81528" x="5500688" y="5399088"/>
          <p14:tracePt t="81535" x="5334000" y="5246688"/>
          <p14:tracePt t="81544" x="5221288" y="5167313"/>
          <p14:tracePt t="81549" x="5086350" y="5080000"/>
          <p14:tracePt t="81557" x="4999038" y="5016500"/>
          <p14:tracePt t="81565" x="4926013" y="4976813"/>
          <p14:tracePt t="81573" x="4783138" y="4911725"/>
          <p14:tracePt t="81582" x="4727575" y="4887913"/>
          <p14:tracePt t="81587" x="4679950" y="4879975"/>
          <p14:tracePt t="81595" x="4656138" y="4872038"/>
          <p14:tracePt t="81648" x="4679950" y="4872038"/>
          <p14:tracePt t="81656" x="4711700" y="4879975"/>
          <p14:tracePt t="81664" x="4767263" y="4879975"/>
          <p14:tracePt t="81673" x="4870450" y="4879975"/>
          <p14:tracePt t="81681" x="5102225" y="4887913"/>
          <p14:tracePt t="81689" x="5276850" y="4903788"/>
          <p14:tracePt t="81697" x="5500688" y="4911725"/>
          <p14:tracePt t="81703" x="5619750" y="4911725"/>
          <p14:tracePt t="81711" x="5811838" y="4911725"/>
          <p14:tracePt t="81719" x="5915025" y="4903788"/>
          <p14:tracePt t="81727" x="5962650" y="4887913"/>
          <p14:tracePt t="81737" x="6002338" y="4864100"/>
          <p14:tracePt t="81749" x="6002338" y="4848225"/>
          <p14:tracePt t="81757" x="6002338" y="4840288"/>
          <p14:tracePt t="81774" x="6002338" y="4832350"/>
          <p14:tracePt t="81789" x="5994400" y="4832350"/>
          <p14:tracePt t="81797" x="5970588" y="4832350"/>
          <p14:tracePt t="81804" x="5922963" y="4832350"/>
          <p14:tracePt t="81811" x="5859463" y="4832350"/>
          <p14:tracePt t="81819" x="5780088" y="4856163"/>
          <p14:tracePt t="81827" x="5724525" y="4879975"/>
          <p14:tracePt t="81836" x="5676900" y="4911725"/>
          <p14:tracePt t="81844" x="5659438" y="4943475"/>
          <p14:tracePt t="81849" x="5651500" y="4959350"/>
          <p14:tracePt t="81858" x="5651500" y="4967288"/>
          <p14:tracePt t="81874" x="5651500" y="4976813"/>
          <p14:tracePt t="81893" x="5676900" y="4976813"/>
          <p14:tracePt t="81898" x="5724525" y="4984750"/>
          <p14:tracePt t="81903" x="5803900" y="4984750"/>
          <p14:tracePt t="81910" x="5867400" y="4984750"/>
          <p14:tracePt t="81919" x="5938838" y="4984750"/>
          <p14:tracePt t="81927" x="6002338" y="4984750"/>
          <p14:tracePt t="81935" x="6075363" y="4976813"/>
          <p14:tracePt t="81943" x="6115050" y="4967288"/>
          <p14:tracePt t="81948" x="6130925" y="4967288"/>
          <p14:tracePt t="82002" x="6115050" y="4976813"/>
          <p14:tracePt t="82011" x="6091238" y="5016500"/>
          <p14:tracePt t="82019" x="6059488" y="5056188"/>
          <p14:tracePt t="82027" x="6051550" y="5087938"/>
          <p14:tracePt t="82035" x="6043613" y="5119688"/>
          <p14:tracePt t="82043" x="6043613" y="5135563"/>
          <p14:tracePt t="82049" x="6043613" y="5159375"/>
          <p14:tracePt t="82058" x="6043613" y="5183188"/>
          <p14:tracePt t="82066" x="6043613" y="5199063"/>
          <p14:tracePt t="82189" x="6043613" y="5207000"/>
          <p14:tracePt t="82206" x="6043613" y="5222875"/>
          <p14:tracePt t="82228" x="6043613" y="5230813"/>
          <p14:tracePt t="82251" x="6043613" y="5238750"/>
          <p14:tracePt t="82260" x="6043613" y="5246688"/>
          <p14:tracePt t="82306" x="6043613" y="5254625"/>
          <p14:tracePt t="82335" x="6043613" y="5262563"/>
          <p14:tracePt t="82398" x="6026150" y="5262563"/>
          <p14:tracePt t="82405" x="5978525" y="5262563"/>
          <p14:tracePt t="82411" x="5907088" y="5238750"/>
          <p14:tracePt t="82419" x="5772150" y="5199063"/>
          <p14:tracePt t="82428" x="5692775" y="5175250"/>
          <p14:tracePt t="82435" x="5492750" y="5119688"/>
          <p14:tracePt t="82445" x="5292725" y="5072063"/>
          <p14:tracePt t="82451" x="5062538" y="5016500"/>
          <p14:tracePt t="82461" x="4959350" y="5000625"/>
          <p14:tracePt t="82466" x="4759325" y="4967288"/>
          <p14:tracePt t="82474" x="4664075" y="4967288"/>
          <p14:tracePt t="82482" x="4584700" y="4967288"/>
          <p14:tracePt t="82489" x="4559300" y="4976813"/>
          <p14:tracePt t="82498" x="4551363" y="4984750"/>
          <p14:tracePt t="82505" x="4543425" y="5000625"/>
          <p14:tracePt t="82514" x="4543425" y="5024438"/>
          <p14:tracePt t="82521" x="4543425" y="5048250"/>
          <p14:tracePt t="82527" x="4551363" y="5048250"/>
          <p14:tracePt t="82535" x="4576763" y="5072063"/>
          <p14:tracePt t="82545" x="4600575" y="5080000"/>
          <p14:tracePt t="82551" x="4664075" y="5095875"/>
          <p14:tracePt t="82562" x="4759325" y="5103813"/>
          <p14:tracePt t="82567" x="4799013" y="5103813"/>
          <p14:tracePt t="82573" x="4894263" y="5087938"/>
          <p14:tracePt t="82582" x="4951413" y="5072063"/>
          <p14:tracePt t="82589" x="4999038" y="5048250"/>
          <p14:tracePt t="82598" x="5046663" y="5016500"/>
          <p14:tracePt t="82605" x="5078413" y="4984750"/>
          <p14:tracePt t="82614" x="5102225" y="4935538"/>
          <p14:tracePt t="82619" x="5102225" y="4887913"/>
          <p14:tracePt t="82628" x="5102225" y="4864100"/>
          <p14:tracePt t="82635" x="5102225" y="4840288"/>
          <p14:tracePt t="82644" x="5094288" y="4824413"/>
          <p14:tracePt t="82651" x="5078413" y="4808538"/>
          <p14:tracePt t="82661" x="5062538" y="4808538"/>
          <p14:tracePt t="82665" x="5046663" y="4800600"/>
          <p14:tracePt t="82674" x="5022850" y="4800600"/>
          <p14:tracePt t="82682" x="4983163" y="4808538"/>
          <p14:tracePt t="82690" x="4951413" y="4840288"/>
          <p14:tracePt t="82697" x="4918075" y="4887913"/>
          <p14:tracePt t="82705" x="4902200" y="4903788"/>
          <p14:tracePt t="82714" x="4878388" y="4967288"/>
          <p14:tracePt t="82721" x="4878388" y="5016500"/>
          <p14:tracePt t="82727" x="4878388" y="5048250"/>
          <p14:tracePt t="82735" x="4910138" y="5087938"/>
          <p14:tracePt t="82745" x="4943475" y="5119688"/>
          <p14:tracePt t="82751" x="5030788" y="5159375"/>
          <p14:tracePt t="82761" x="5086350" y="5183188"/>
          <p14:tracePt t="82767" x="5173663" y="5199063"/>
          <p14:tracePt t="82776" x="5373688" y="5238750"/>
          <p14:tracePt t="82783" x="5461000" y="5246688"/>
          <p14:tracePt t="82789" x="5619750" y="5254625"/>
          <p14:tracePt t="82799" x="5724525" y="5254625"/>
          <p14:tracePt t="82805" x="5803900" y="5254625"/>
          <p14:tracePt t="82814" x="5946775" y="5254625"/>
          <p14:tracePt t="82821" x="6010275" y="5254625"/>
          <p14:tracePt t="82828" x="6051550" y="5254625"/>
          <p14:tracePt t="82835" x="6075363" y="5254625"/>
          <p14:tracePt t="82844" x="6091238" y="5254625"/>
          <p14:tracePt t="82929" x="6107113" y="5262563"/>
          <p14:tracePt t="82935" x="6115050" y="5294313"/>
          <p14:tracePt t="82944" x="6130925" y="5319713"/>
          <p14:tracePt t="82951" x="6162675" y="5359400"/>
          <p14:tracePt t="82961" x="6186488" y="5383213"/>
          <p14:tracePt t="82967" x="6202363" y="5422900"/>
          <p14:tracePt t="82976" x="6218238" y="5430838"/>
          <p14:tracePt t="82983" x="6234113" y="5462588"/>
          <p14:tracePt t="82989" x="6257925" y="5486400"/>
          <p14:tracePt t="82998" x="6273800" y="5502275"/>
          <p14:tracePt t="83005" x="6281738" y="5518150"/>
          <p14:tracePt t="83013" x="6289675" y="5534025"/>
          <p14:tracePt t="83021" x="6305550" y="5541963"/>
          <p14:tracePt t="83027" x="6305550" y="5557838"/>
          <p14:tracePt t="83035" x="6313488" y="5557838"/>
          <p14:tracePt t="83045" x="6321425" y="5573713"/>
          <p14:tracePt t="83062" x="6329363" y="5581650"/>
          <p14:tracePt t="83067" x="6329363" y="5589588"/>
          <p14:tracePt t="83073" x="6337300" y="5597525"/>
          <p14:tracePt t="83082" x="6337300" y="5613400"/>
          <p14:tracePt t="83089" x="6345238" y="5613400"/>
          <p14:tracePt t="83098" x="6345238" y="5621338"/>
          <p14:tracePt t="83104" x="6353175" y="5629275"/>
          <p14:tracePt t="83114" x="6361113" y="5637213"/>
          <p14:tracePt t="83121" x="6369050" y="5637213"/>
          <p14:tracePt t="83184" x="6369050" y="5629275"/>
          <p14:tracePt t="83189" x="6376988" y="5605463"/>
          <p14:tracePt t="83197" x="6376988" y="5597525"/>
          <p14:tracePt t="83205" x="6376988" y="5573713"/>
          <p14:tracePt t="83213" x="6376988" y="5549900"/>
          <p14:tracePt t="83221" x="6376988" y="5526088"/>
          <p14:tracePt t="83229" x="6376988" y="5510213"/>
          <p14:tracePt t="83238" x="6376988" y="5494338"/>
          <p14:tracePt t="83245" x="6376988" y="5486400"/>
          <p14:tracePt t="83314" x="6392863" y="5494338"/>
          <p14:tracePt t="83321" x="6473825" y="5534025"/>
          <p14:tracePt t="83328" x="6569075" y="5589588"/>
          <p14:tracePt t="83335" x="6735763" y="5678488"/>
          <p14:tracePt t="83344" x="6856413" y="5726113"/>
          <p14:tracePt t="83350" x="6951663" y="5757863"/>
          <p14:tracePt t="83359" x="7159625" y="5829300"/>
          <p14:tracePt t="83367" x="7246938" y="5853113"/>
          <p14:tracePt t="83375" x="7342188" y="5868988"/>
          <p14:tracePt t="83382" x="7405688" y="5876925"/>
          <p14:tracePt t="83389" x="7421563" y="5876925"/>
          <p14:tracePt t="83437" x="7381875" y="5845175"/>
          <p14:tracePt t="83444" x="7286625" y="5789613"/>
          <p14:tracePt t="83451" x="7231063" y="5765800"/>
          <p14:tracePt t="83459" x="7023100" y="5662613"/>
          <p14:tracePt t="83467" x="6800850" y="5565775"/>
          <p14:tracePt t="83476" x="6696075" y="5526088"/>
          <p14:tracePt t="83484" x="6489700" y="5454650"/>
          <p14:tracePt t="83491" x="6257925" y="5407025"/>
          <p14:tracePt t="83498" x="6202363" y="5391150"/>
          <p14:tracePt t="83505" x="6130925" y="5391150"/>
          <p14:tracePt t="83514" x="6107113" y="5391150"/>
          <p14:tracePt t="83521" x="6099175" y="5391150"/>
          <p14:tracePt t="83537" x="6099175" y="5399088"/>
          <p14:tracePt t="83546" x="6099175" y="5407025"/>
          <p14:tracePt t="83560" x="6099175" y="5422900"/>
          <p14:tracePt t="83576" x="6099175" y="5430838"/>
          <p14:tracePt t="83592" x="6099175" y="54387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21.8|12.7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ECF61D23FC5E46AF7973FF4A586942" ma:contentTypeVersion="13" ma:contentTypeDescription="Create a new document." ma:contentTypeScope="" ma:versionID="8e7d812900ba1d50ab26ab15d832dab5">
  <xsd:schema xmlns:xsd="http://www.w3.org/2001/XMLSchema" xmlns:xs="http://www.w3.org/2001/XMLSchema" xmlns:p="http://schemas.microsoft.com/office/2006/metadata/properties" xmlns:ns3="fb9218e9-8cc0-41e5-9579-7e6dd5d501e3" xmlns:ns4="7112a2df-2c7c-4e13-b878-057d363c2fd3" targetNamespace="http://schemas.microsoft.com/office/2006/metadata/properties" ma:root="true" ma:fieldsID="5abc3058abf63e6b607715a538682a26" ns3:_="" ns4:_="">
    <xsd:import namespace="fb9218e9-8cc0-41e5-9579-7e6dd5d501e3"/>
    <xsd:import namespace="7112a2df-2c7c-4e13-b878-057d363c2f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218e9-8cc0-41e5-9579-7e6dd5d50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2a2df-2c7c-4e13-b878-057d363c2f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1C85CD-8E16-4FD5-B0A5-E1735692B1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C14F60-D49C-4D7C-AD2D-697F22BAD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218e9-8cc0-41e5-9579-7e6dd5d501e3"/>
    <ds:schemaRef ds:uri="7112a2df-2c7c-4e13-b878-057d363c2f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5BDC24-4B10-400F-9162-C82CCC265991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7112a2df-2c7c-4e13-b878-057d363c2fd3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b9218e9-8cc0-41e5-9579-7e6dd5d501e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9644</TotalTime>
  <Words>890</Words>
  <Application>Microsoft Office PowerPoint</Application>
  <PresentationFormat>On-screen Show (4:3)</PresentationFormat>
  <Paragraphs>143</Paragraphs>
  <Slides>15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-apple-system</vt:lpstr>
      <vt:lpstr>Ar cena</vt:lpstr>
      <vt:lpstr>Ar cena</vt:lpstr>
      <vt:lpstr>Arial</vt:lpstr>
      <vt:lpstr>Calibri</vt:lpstr>
      <vt:lpstr>Calibri Light</vt:lpstr>
      <vt:lpstr>Times</vt:lpstr>
      <vt:lpstr>Times New Roman</vt:lpstr>
      <vt:lpstr>Verdana</vt:lpstr>
      <vt:lpstr>Office Theme</vt:lpstr>
      <vt:lpstr>Bitmap Image</vt:lpstr>
      <vt:lpstr>Equation</vt:lpstr>
      <vt:lpstr>PowerPoint Presentation</vt:lpstr>
      <vt:lpstr>Cryogenic Detector Technology Developed for SuperCDMS</vt:lpstr>
      <vt:lpstr>Phonon Sensors</vt:lpstr>
      <vt:lpstr>gm-kg scale Phonon Detectors for DM/ </vt:lpstr>
      <vt:lpstr>Dedicated Fab and Testing @ TAMU. 1st SNOLAB Tower Done</vt:lpstr>
      <vt:lpstr>Single-e Sensitive HV Detectors</vt:lpstr>
      <vt:lpstr>Low-Threshold Sapphire Detector with No Lindhard Suppression</vt:lpstr>
      <vt:lpstr>Dark Aspects of Dark Sector Searches</vt:lpstr>
      <vt:lpstr>Hybrid HV Detector</vt:lpstr>
      <vt:lpstr>ALP Search @ Reactor/Beam</vt:lpstr>
      <vt:lpstr>PowerPoint Presentation</vt:lpstr>
      <vt:lpstr>PowerPoint Presentation</vt:lpstr>
      <vt:lpstr>Sensitivity to Dark Sector</vt:lpstr>
      <vt:lpstr>Searches for Lightly Ionizing Particles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Rupak Mahapatra</dc:creator>
  <cp:lastModifiedBy>Rupak Mahapatra</cp:lastModifiedBy>
  <cp:revision>961</cp:revision>
  <cp:lastPrinted>2020-02-06T15:45:46Z</cp:lastPrinted>
  <dcterms:created xsi:type="dcterms:W3CDTF">2015-10-23T15:35:07Z</dcterms:created>
  <dcterms:modified xsi:type="dcterms:W3CDTF">2023-05-11T15:25:10Z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0x010100D4ECF61D23FC5E46AF7973FF4A586942</vt:lpwstr>
  </property>
</Properties>
</file>