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0"/>
  </p:notesMasterIdLst>
  <p:sldIdLst>
    <p:sldId id="256" r:id="rId2"/>
    <p:sldId id="257" r:id="rId3"/>
    <p:sldId id="258" r:id="rId4"/>
    <p:sldId id="262" r:id="rId5"/>
    <p:sldId id="263" r:id="rId6"/>
    <p:sldId id="259" r:id="rId7"/>
    <p:sldId id="261" r:id="rId8"/>
    <p:sldId id="260" r:id="rId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1pPr>
    <a:lvl2pPr marL="0" marR="0" indent="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2pPr>
    <a:lvl3pPr marL="0" marR="0" indent="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3pPr>
    <a:lvl4pPr marL="0" marR="0" indent="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4pPr>
    <a:lvl5pPr marL="0" marR="0" indent="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5pPr>
    <a:lvl6pPr marL="0" marR="0" indent="45720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6pPr>
    <a:lvl7pPr marL="0" marR="0" indent="91440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7pPr>
    <a:lvl8pPr marL="0" marR="0" indent="137160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8pPr>
    <a:lvl9pPr marL="0" marR="0" indent="182880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n" i="on">
        <a:fontRef idx="minor">
          <a:srgbClr val="404040"/>
        </a:fontRef>
        <a:srgbClr val="40404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8EEF5"/>
          </a:solidFill>
        </a:fill>
      </a:tcStyle>
    </a:wholeTbl>
    <a:band2H>
      <a:tcTxStyle/>
      <a:tcStyle>
        <a:tcBdr/>
        <a:fill>
          <a:solidFill>
            <a:srgbClr val="ECF7FA"/>
          </a:solidFill>
        </a:fill>
      </a:tcStyle>
    </a:band2H>
    <a:firstCol>
      <a:tcTxStyle b="on" i="on">
        <a:fontRef idx="minor">
          <a:srgbClr val="FFFFFF"/>
        </a:fontRef>
        <a:srgbClr val="FFFFFF"/>
      </a:tcTxStyle>
      <a:tcStyle>
        <a:tcBdr>
          <a:left>
            <a:ln w="12700" cap="flat">
              <a:solidFill>
                <a:srgbClr val="FFFFFF"/>
              </a:solidFill>
              <a:prstDash val="solid"/>
              <a:round/>
            </a:ln>
          </a:left>
          <a:right>
            <a:ln w="381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82D2E6"/>
          </a:solidFill>
        </a:fill>
      </a:tcStyle>
    </a:firstCol>
    <a:la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82D2E6"/>
          </a:solidFill>
        </a:fill>
      </a:tcStyle>
    </a:lastRow>
    <a:firstRow>
      <a:tcTxStyle b="on" i="on">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82D2E6"/>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p:cViewPr varScale="1">
        <p:scale>
          <a:sx n="117" d="100"/>
          <a:sy n="117" d="100"/>
        </p:scale>
        <p:origin x="1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xfrm>
            <a:off x="1143000" y="685800"/>
            <a:ext cx="4572000" cy="3429000"/>
          </a:xfrm>
          <a:prstGeom prst="rect">
            <a:avLst/>
          </a:prstGeom>
        </p:spPr>
        <p:txBody>
          <a:bodyPr/>
          <a:lstStyle/>
          <a:p>
            <a:endParaRPr/>
          </a:p>
        </p:txBody>
      </p:sp>
      <p:sp>
        <p:nvSpPr>
          <p:cNvPr id="129" name="Shape 12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indent="228600" defTabSz="457200" latinLnBrk="0">
      <a:defRPr sz="2200">
        <a:latin typeface="Lucida Grande"/>
        <a:ea typeface="Lucida Grande"/>
        <a:cs typeface="Lucida Grande"/>
        <a:sym typeface="Lucida Grande"/>
      </a:defRPr>
    </a:lvl2pPr>
    <a:lvl3pPr indent="457200" defTabSz="457200" latinLnBrk="0">
      <a:defRPr sz="2200">
        <a:latin typeface="Lucida Grande"/>
        <a:ea typeface="Lucida Grande"/>
        <a:cs typeface="Lucida Grande"/>
        <a:sym typeface="Lucida Grande"/>
      </a:defRPr>
    </a:lvl3pPr>
    <a:lvl4pPr indent="685800" defTabSz="457200" latinLnBrk="0">
      <a:defRPr sz="2200">
        <a:latin typeface="Lucida Grande"/>
        <a:ea typeface="Lucida Grande"/>
        <a:cs typeface="Lucida Grande"/>
        <a:sym typeface="Lucida Grande"/>
      </a:defRPr>
    </a:lvl4pPr>
    <a:lvl5pPr indent="914400" defTabSz="457200" latinLnBrk="0">
      <a:defRPr sz="2200">
        <a:latin typeface="Lucida Grande"/>
        <a:ea typeface="Lucida Grande"/>
        <a:cs typeface="Lucida Grande"/>
        <a:sym typeface="Lucida Grande"/>
      </a:defRPr>
    </a:lvl5pPr>
    <a:lvl6pPr indent="1143000" defTabSz="457200" latinLnBrk="0">
      <a:defRPr sz="2200">
        <a:latin typeface="Lucida Grande"/>
        <a:ea typeface="Lucida Grande"/>
        <a:cs typeface="Lucida Grande"/>
        <a:sym typeface="Lucida Grande"/>
      </a:defRPr>
    </a:lvl6pPr>
    <a:lvl7pPr indent="1371600" defTabSz="457200" latinLnBrk="0">
      <a:defRPr sz="2200">
        <a:latin typeface="Lucida Grande"/>
        <a:ea typeface="Lucida Grande"/>
        <a:cs typeface="Lucida Grande"/>
        <a:sym typeface="Lucida Grande"/>
      </a:defRPr>
    </a:lvl7pPr>
    <a:lvl8pPr indent="1600200" defTabSz="457200" latinLnBrk="0">
      <a:defRPr sz="2200">
        <a:latin typeface="Lucida Grande"/>
        <a:ea typeface="Lucida Grande"/>
        <a:cs typeface="Lucida Grande"/>
        <a:sym typeface="Lucida Grande"/>
      </a:defRPr>
    </a:lvl8pPr>
    <a:lvl9pPr indent="1828800" defTabSz="457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3" name="Presenter’s Name…"/>
          <p:cNvSpPr txBox="1">
            <a:spLocks noGrp="1"/>
          </p:cNvSpPr>
          <p:nvPr>
            <p:ph type="body" sz="quarter" idx="21"/>
          </p:nvPr>
        </p:nvSpPr>
        <p:spPr>
          <a:xfrm>
            <a:off x="787399" y="5159375"/>
            <a:ext cx="7518401" cy="1134865"/>
          </a:xfrm>
          <a:prstGeom prst="rect">
            <a:avLst/>
          </a:prstGeom>
        </p:spPr>
        <p:txBody>
          <a:bodyPr lIns="0" tIns="0" rIns="0" bIns="0"/>
          <a:lstStyle/>
          <a:p>
            <a:pPr marL="0" indent="0">
              <a:lnSpc>
                <a:spcPct val="120000"/>
              </a:lnSpc>
              <a:spcBef>
                <a:spcPts val="0"/>
              </a:spcBef>
              <a:buSzTx/>
              <a:buFontTx/>
              <a:buNone/>
              <a:defRPr sz="2000">
                <a:solidFill>
                  <a:srgbClr val="0061A8"/>
                </a:solidFill>
                <a:uFill>
                  <a:solidFill>
                    <a:srgbClr val="074184"/>
                  </a:solidFill>
                </a:uFill>
              </a:defRPr>
            </a:pPr>
            <a:r>
              <a:t>Presenter’s Name</a:t>
            </a:r>
          </a:p>
          <a:p>
            <a:pPr marL="0" indent="0">
              <a:lnSpc>
                <a:spcPct val="120000"/>
              </a:lnSpc>
              <a:spcBef>
                <a:spcPts val="0"/>
              </a:spcBef>
              <a:buSzTx/>
              <a:buFontTx/>
              <a:buNone/>
              <a:defRPr sz="2000">
                <a:solidFill>
                  <a:srgbClr val="0061A8"/>
                </a:solidFill>
                <a:uFill>
                  <a:solidFill>
                    <a:srgbClr val="074184"/>
                  </a:solidFill>
                </a:uFill>
              </a:defRPr>
            </a:pPr>
            <a:r>
              <a:t>Meeting Title</a:t>
            </a:r>
          </a:p>
          <a:p>
            <a:pPr marL="0" indent="0">
              <a:lnSpc>
                <a:spcPct val="120000"/>
              </a:lnSpc>
              <a:spcBef>
                <a:spcPts val="0"/>
              </a:spcBef>
              <a:buSzTx/>
              <a:buFontTx/>
              <a:buNone/>
              <a:defRPr sz="2000">
                <a:solidFill>
                  <a:srgbClr val="0061A8"/>
                </a:solidFill>
                <a:uFill>
                  <a:solidFill>
                    <a:srgbClr val="074184"/>
                  </a:solidFill>
                </a:uFill>
              </a:defRPr>
            </a:pPr>
            <a:r>
              <a:t>Day Month Year</a:t>
            </a:r>
          </a:p>
        </p:txBody>
      </p:sp>
      <p:sp>
        <p:nvSpPr>
          <p:cNvPr id="14" name="Presentation Title — one line…"/>
          <p:cNvSpPr txBox="1">
            <a:spLocks noGrp="1"/>
          </p:cNvSpPr>
          <p:nvPr>
            <p:ph type="body" sz="quarter" idx="22"/>
          </p:nvPr>
        </p:nvSpPr>
        <p:spPr>
          <a:xfrm>
            <a:off x="787399" y="3673475"/>
            <a:ext cx="7543801" cy="1134864"/>
          </a:xfrm>
          <a:prstGeom prst="rect">
            <a:avLst/>
          </a:prstGeom>
        </p:spPr>
        <p:txBody>
          <a:bodyPr lIns="0" tIns="0" rIns="0" bIns="0"/>
          <a:lstStyle/>
          <a:p>
            <a:pPr marL="0" indent="0">
              <a:spcBef>
                <a:spcPts val="0"/>
              </a:spcBef>
              <a:buSzTx/>
              <a:buFontTx/>
              <a:buNone/>
              <a:defRPr sz="3200" b="1">
                <a:solidFill>
                  <a:srgbClr val="0061A8"/>
                </a:solidFill>
                <a:uFill>
                  <a:solidFill>
                    <a:srgbClr val="074184"/>
                  </a:solidFill>
                </a:uFill>
              </a:defRPr>
            </a:pPr>
            <a:r>
              <a:t>Presentation Title — one line</a:t>
            </a:r>
          </a:p>
          <a:p>
            <a:pPr marL="0" indent="0">
              <a:spcBef>
                <a:spcPts val="0"/>
              </a:spcBef>
              <a:buSzTx/>
              <a:buFontTx/>
              <a:buNone/>
              <a:defRPr sz="3200" b="1">
                <a:solidFill>
                  <a:srgbClr val="0061A8"/>
                </a:solidFill>
                <a:uFill>
                  <a:solidFill>
                    <a:srgbClr val="074184"/>
                  </a:solidFill>
                </a:uFill>
              </a:defRPr>
            </a:pPr>
            <a:r>
              <a:t>or two lines</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Footer Only: Title &amp; Content">
    <p:spTree>
      <p:nvGrpSpPr>
        <p:cNvPr id="1" name=""/>
        <p:cNvGrpSpPr/>
        <p:nvPr/>
      </p:nvGrpSpPr>
      <p:grpSpPr>
        <a:xfrm>
          <a:off x="0" y="0"/>
          <a:ext cx="0" cy="0"/>
          <a:chOff x="0" y="0"/>
          <a:chExt cx="0" cy="0"/>
        </a:xfrm>
      </p:grpSpPr>
      <p:pic>
        <p:nvPicPr>
          <p:cNvPr id="118" name="Footer_060314.png" desc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19" name="Title Text"/>
          <p:cNvSpPr txBox="1">
            <a:spLocks noGrp="1"/>
          </p:cNvSpPr>
          <p:nvPr>
            <p:ph type="title"/>
          </p:nvPr>
        </p:nvSpPr>
        <p:spPr>
          <a:xfrm>
            <a:off x="228599" y="161499"/>
            <a:ext cx="8686801" cy="576073"/>
          </a:xfrm>
          <a:prstGeom prst="rect">
            <a:avLst/>
          </a:prstGeom>
        </p:spPr>
        <p:txBody>
          <a:bodyPr lIns="0" tIns="0" rIns="0" bIns="0" anchor="b"/>
          <a:lstStyle>
            <a:lvl1pPr>
              <a:defRPr sz="2400">
                <a:solidFill>
                  <a:srgbClr val="0061A8"/>
                </a:solidFill>
                <a:uFill>
                  <a:solidFill>
                    <a:srgbClr val="074184"/>
                  </a:solidFill>
                </a:uFill>
              </a:defRPr>
            </a:lvl1pPr>
          </a:lstStyle>
          <a:p>
            <a:r>
              <a:t>Title Text</a:t>
            </a:r>
          </a:p>
        </p:txBody>
      </p:sp>
      <p:sp>
        <p:nvSpPr>
          <p:cNvPr id="120" name="Body Level One…"/>
          <p:cNvSpPr txBox="1">
            <a:spLocks noGrp="1"/>
          </p:cNvSpPr>
          <p:nvPr>
            <p:ph type="body" idx="1"/>
          </p:nvPr>
        </p:nvSpPr>
        <p:spPr>
          <a:xfrm>
            <a:off x="228600" y="1028700"/>
            <a:ext cx="8686800" cy="5029200"/>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sp>
        <p:nvSpPr>
          <p:cNvPr id="121"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122"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22" name="HeaderFooter_060314.png" descr="Heade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3" name="Title Text"/>
          <p:cNvSpPr txBox="1">
            <a:spLocks noGrp="1"/>
          </p:cNvSpPr>
          <p:nvPr>
            <p:ph type="title"/>
          </p:nvPr>
        </p:nvSpPr>
        <p:spPr>
          <a:xfrm>
            <a:off x="228600" y="168274"/>
            <a:ext cx="8686800" cy="576073"/>
          </a:xfrm>
          <a:prstGeom prst="rect">
            <a:avLst/>
          </a:prstGeom>
        </p:spPr>
        <p:txBody>
          <a:bodyPr lIns="0" tIns="0" rIns="0" bIns="0" anchor="b"/>
          <a:lstStyle>
            <a:lvl1pPr>
              <a:defRPr sz="2400">
                <a:solidFill>
                  <a:srgbClr val="0061A8"/>
                </a:solidFill>
                <a:uFill>
                  <a:solidFill>
                    <a:srgbClr val="074184"/>
                  </a:solidFill>
                </a:uFill>
              </a:defRPr>
            </a:lvl1pPr>
          </a:lstStyle>
          <a:p>
            <a:r>
              <a:t>Title Text</a:t>
            </a:r>
          </a:p>
        </p:txBody>
      </p:sp>
      <p:sp>
        <p:nvSpPr>
          <p:cNvPr id="24" name="Body Level One…"/>
          <p:cNvSpPr txBox="1">
            <a:spLocks noGrp="1"/>
          </p:cNvSpPr>
          <p:nvPr>
            <p:ph type="body" idx="1"/>
          </p:nvPr>
        </p:nvSpPr>
        <p:spPr>
          <a:xfrm>
            <a:off x="228600" y="1022350"/>
            <a:ext cx="8686800" cy="5029201"/>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graphicFrame>
        <p:nvGraphicFramePr>
          <p:cNvPr id="25" name="Table"/>
          <p:cNvGraphicFramePr/>
          <p:nvPr/>
        </p:nvGraphicFramePr>
        <p:xfrm>
          <a:off x="777240" y="6510528"/>
          <a:ext cx="6804659" cy="309880"/>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149860">
                <a:tc>
                  <a:txBody>
                    <a:bodyPr/>
                    <a:lstStyle/>
                    <a:p>
                      <a:pPr>
                        <a:defRPr sz="1800" b="0" i="0">
                          <a:solidFill>
                            <a:srgbClr val="000000"/>
                          </a:solidFill>
                          <a:uFillTx/>
                        </a:defRPr>
                      </a:pPr>
                      <a:r>
                        <a:rPr sz="900">
                          <a:solidFill>
                            <a:srgbClr val="0061A8"/>
                          </a:solidFill>
                          <a:uFill>
                            <a:solidFill>
                              <a:srgbClr val="154D81"/>
                            </a:solidFill>
                          </a:uFill>
                        </a:rPr>
                        <a:t>Rob Ainsworth I 9am ops meeting</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11/18/22</a:t>
                      </a:r>
                    </a:p>
                  </a:txBody>
                  <a:tcPr marL="0" marR="0" marT="0" marB="0" horzOverflow="overflow">
                    <a:solidFill>
                      <a:srgbClr val="FFFFFF"/>
                    </a:solidFill>
                  </a:tcPr>
                </a:tc>
                <a:extLst>
                  <a:ext uri="{0D108BD9-81ED-4DB2-BD59-A6C34878D82A}">
                    <a16:rowId xmlns:a16="http://schemas.microsoft.com/office/drawing/2014/main" val="10000"/>
                  </a:ext>
                </a:extLst>
              </a:tr>
              <a:tr h="149860">
                <a:tc>
                  <a:txBody>
                    <a:bodyPr/>
                    <a:lstStyle/>
                    <a:p>
                      <a:pPr>
                        <a:defRPr b="0" i="0">
                          <a:solidFill>
                            <a:srgbClr val="0061A8"/>
                          </a:solidFill>
                          <a:uFill>
                            <a:solidFill>
                              <a:srgbClr val="154D81"/>
                            </a:solidFill>
                          </a:uFill>
                        </a:defRPr>
                      </a:pPr>
                      <a:endParaRPr/>
                    </a:p>
                  </a:txBody>
                  <a:tcPr marL="0" marR="0" marT="0" marB="0" horzOverflow="overflow">
                    <a:solidFill>
                      <a:srgbClr val="FFFFFF"/>
                    </a:solidFill>
                  </a:tcPr>
                </a:tc>
                <a:tc>
                  <a:txBody>
                    <a:bodyPr/>
                    <a:lstStyle/>
                    <a:p>
                      <a:pPr algn="r" defTabSz="914400">
                        <a:lnSpc>
                          <a:spcPct val="100000"/>
                        </a:lnSpc>
                        <a:defRPr b="0" i="0">
                          <a:solidFill>
                            <a:srgbClr val="0061A8"/>
                          </a:solidFill>
                          <a:uFill>
                            <a:solidFill>
                              <a:srgbClr val="154D81"/>
                            </a:solidFill>
                          </a:uFill>
                        </a:defRPr>
                      </a:pPr>
                      <a:endParaRPr/>
                    </a:p>
                  </a:txBody>
                  <a:tcPr marL="0" marR="0" marT="0" marB="0" horzOverflow="overflow">
                    <a:solidFill>
                      <a:srgbClr val="FFFFFF"/>
                    </a:solidFill>
                  </a:tcPr>
                </a:tc>
                <a:extLst>
                  <a:ext uri="{0D108BD9-81ED-4DB2-BD59-A6C34878D82A}">
                    <a16:rowId xmlns:a16="http://schemas.microsoft.com/office/drawing/2014/main" val="10001"/>
                  </a:ext>
                </a:extLst>
              </a:tr>
            </a:tbl>
          </a:graphicData>
        </a:graphic>
      </p:graphicFrame>
      <p:sp>
        <p:nvSpPr>
          <p:cNvPr id="26"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wo Content /Caption">
    <p:spTree>
      <p:nvGrpSpPr>
        <p:cNvPr id="1" name=""/>
        <p:cNvGrpSpPr/>
        <p:nvPr/>
      </p:nvGrpSpPr>
      <p:grpSpPr>
        <a:xfrm>
          <a:off x="0" y="0"/>
          <a:ext cx="0" cy="0"/>
          <a:chOff x="0" y="0"/>
          <a:chExt cx="0" cy="0"/>
        </a:xfrm>
      </p:grpSpPr>
      <p:pic>
        <p:nvPicPr>
          <p:cNvPr id="33" name="HeaderFooter_060314.png" descr="Heade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34" name="Double-click to edit"/>
          <p:cNvSpPr txBox="1">
            <a:spLocks noGrp="1"/>
          </p:cNvSpPr>
          <p:nvPr>
            <p:ph type="body" sz="quarter" idx="21"/>
          </p:nvPr>
        </p:nvSpPr>
        <p:spPr>
          <a:xfrm>
            <a:off x="232052" y="5054600"/>
            <a:ext cx="4206241" cy="1004769"/>
          </a:xfrm>
          <a:prstGeom prst="rect">
            <a:avLst/>
          </a:prstGeom>
        </p:spPr>
        <p:txBody>
          <a:bodyPr lIns="0" tIns="0" rIns="0" bIns="0"/>
          <a:lstStyle>
            <a:lvl1pPr marL="0" indent="0">
              <a:lnSpc>
                <a:spcPct val="120000"/>
              </a:lnSpc>
              <a:buSzTx/>
              <a:buFontTx/>
              <a:buNone/>
              <a:defRPr sz="2000">
                <a:solidFill>
                  <a:srgbClr val="515151"/>
                </a:solidFill>
                <a:uFill>
                  <a:solidFill>
                    <a:srgbClr val="595959"/>
                  </a:solidFill>
                </a:uFill>
              </a:defRPr>
            </a:lvl1pPr>
          </a:lstStyle>
          <a:p>
            <a:r>
              <a:t>Double-click to edit</a:t>
            </a:r>
          </a:p>
        </p:txBody>
      </p:sp>
      <p:sp>
        <p:nvSpPr>
          <p:cNvPr id="35" name="Double-click to edit"/>
          <p:cNvSpPr txBox="1">
            <a:spLocks noGrp="1"/>
          </p:cNvSpPr>
          <p:nvPr>
            <p:ph type="body" sz="quarter" idx="22"/>
          </p:nvPr>
        </p:nvSpPr>
        <p:spPr>
          <a:xfrm>
            <a:off x="4704863" y="5054600"/>
            <a:ext cx="4206242" cy="1004769"/>
          </a:xfrm>
          <a:prstGeom prst="rect">
            <a:avLst/>
          </a:prstGeom>
        </p:spPr>
        <p:txBody>
          <a:bodyPr lIns="0" tIns="0" rIns="0" bIns="0"/>
          <a:lstStyle>
            <a:lvl1pPr marL="0" indent="0">
              <a:lnSpc>
                <a:spcPct val="120000"/>
              </a:lnSpc>
              <a:buSzTx/>
              <a:buFontTx/>
              <a:buNone/>
              <a:defRPr sz="2000">
                <a:solidFill>
                  <a:srgbClr val="515151"/>
                </a:solidFill>
                <a:uFill>
                  <a:solidFill>
                    <a:srgbClr val="595959"/>
                  </a:solidFill>
                </a:uFill>
              </a:defRPr>
            </a:lvl1pPr>
          </a:lstStyle>
          <a:p>
            <a:r>
              <a:t>Double-click to edit</a:t>
            </a:r>
          </a:p>
        </p:txBody>
      </p:sp>
      <p:sp>
        <p:nvSpPr>
          <p:cNvPr id="36" name="Body Level One…"/>
          <p:cNvSpPr txBox="1">
            <a:spLocks noGrp="1"/>
          </p:cNvSpPr>
          <p:nvPr>
            <p:ph type="body" sz="half" idx="23"/>
          </p:nvPr>
        </p:nvSpPr>
        <p:spPr>
          <a:xfrm>
            <a:off x="4701098" y="1022350"/>
            <a:ext cx="4213772" cy="3627319"/>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sp>
        <p:nvSpPr>
          <p:cNvPr id="37" name="Title Text"/>
          <p:cNvSpPr txBox="1">
            <a:spLocks noGrp="1"/>
          </p:cNvSpPr>
          <p:nvPr>
            <p:ph type="title"/>
          </p:nvPr>
        </p:nvSpPr>
        <p:spPr>
          <a:xfrm>
            <a:off x="228600" y="168274"/>
            <a:ext cx="8686800" cy="576073"/>
          </a:xfrm>
          <a:prstGeom prst="rect">
            <a:avLst/>
          </a:prstGeom>
        </p:spPr>
        <p:txBody>
          <a:bodyPr lIns="0" tIns="0" rIns="0" bIns="0" anchor="b"/>
          <a:lstStyle>
            <a:lvl1pPr>
              <a:defRPr sz="2400">
                <a:solidFill>
                  <a:srgbClr val="0061A8"/>
                </a:solidFill>
                <a:uFill>
                  <a:solidFill>
                    <a:srgbClr val="074184"/>
                  </a:solidFill>
                </a:uFill>
              </a:defRPr>
            </a:lvl1pPr>
          </a:lstStyle>
          <a:p>
            <a:r>
              <a:t>Title Text</a:t>
            </a:r>
          </a:p>
        </p:txBody>
      </p:sp>
      <p:sp>
        <p:nvSpPr>
          <p:cNvPr id="38" name="Body Level One…"/>
          <p:cNvSpPr txBox="1">
            <a:spLocks noGrp="1"/>
          </p:cNvSpPr>
          <p:nvPr>
            <p:ph type="body" sz="half" idx="1"/>
          </p:nvPr>
        </p:nvSpPr>
        <p:spPr>
          <a:xfrm>
            <a:off x="228287" y="1022350"/>
            <a:ext cx="4213772" cy="3627319"/>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sp>
        <p:nvSpPr>
          <p:cNvPr id="39"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40"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47" name="HeaderFooter_060314.png" descr="Heade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48" name="Double-click to edit"/>
          <p:cNvSpPr txBox="1">
            <a:spLocks noGrp="1"/>
          </p:cNvSpPr>
          <p:nvPr>
            <p:ph type="body" sz="half" idx="21"/>
          </p:nvPr>
        </p:nvSpPr>
        <p:spPr>
          <a:xfrm>
            <a:off x="224234" y="1023135"/>
            <a:ext cx="2905910" cy="5039271"/>
          </a:xfrm>
          <a:prstGeom prst="rect">
            <a:avLst/>
          </a:prstGeom>
        </p:spPr>
        <p:txBody>
          <a:bodyPr lIns="0" tIns="0" rIns="0" bIns="0"/>
          <a:lstStyle>
            <a:lvl1pPr marL="0" indent="0">
              <a:lnSpc>
                <a:spcPct val="120000"/>
              </a:lnSpc>
              <a:buSzTx/>
              <a:buFontTx/>
              <a:buNone/>
              <a:defRPr sz="2000">
                <a:solidFill>
                  <a:srgbClr val="515151"/>
                </a:solidFill>
                <a:uFill>
                  <a:solidFill>
                    <a:srgbClr val="595959"/>
                  </a:solidFill>
                </a:uFill>
              </a:defRPr>
            </a:lvl1pPr>
          </a:lstStyle>
          <a:p>
            <a:r>
              <a:t>Double-click to edit</a:t>
            </a:r>
          </a:p>
        </p:txBody>
      </p:sp>
      <p:sp>
        <p:nvSpPr>
          <p:cNvPr id="49" name="Title Text"/>
          <p:cNvSpPr txBox="1">
            <a:spLocks noGrp="1"/>
          </p:cNvSpPr>
          <p:nvPr>
            <p:ph type="title"/>
          </p:nvPr>
        </p:nvSpPr>
        <p:spPr>
          <a:xfrm>
            <a:off x="228600" y="168274"/>
            <a:ext cx="8686800" cy="576073"/>
          </a:xfrm>
          <a:prstGeom prst="rect">
            <a:avLst/>
          </a:prstGeom>
        </p:spPr>
        <p:txBody>
          <a:bodyPr lIns="0" tIns="0" rIns="0" bIns="0" anchor="b"/>
          <a:lstStyle>
            <a:lvl1pPr>
              <a:defRPr sz="2400">
                <a:solidFill>
                  <a:srgbClr val="0061A8"/>
                </a:solidFill>
                <a:uFill>
                  <a:solidFill>
                    <a:srgbClr val="074184"/>
                  </a:solidFill>
                </a:uFill>
              </a:defRPr>
            </a:lvl1pPr>
          </a:lstStyle>
          <a:p>
            <a:r>
              <a:t>Title Text</a:t>
            </a:r>
          </a:p>
        </p:txBody>
      </p:sp>
      <p:sp>
        <p:nvSpPr>
          <p:cNvPr id="50" name="Body Level One…"/>
          <p:cNvSpPr txBox="1">
            <a:spLocks noGrp="1"/>
          </p:cNvSpPr>
          <p:nvPr>
            <p:ph type="body" idx="1"/>
          </p:nvPr>
        </p:nvSpPr>
        <p:spPr>
          <a:xfrm>
            <a:off x="3378200" y="1023135"/>
            <a:ext cx="5541265" cy="5038345"/>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sp>
        <p:nvSpPr>
          <p:cNvPr id="51"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52"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59" name="HeaderFooter_060314.png" descr="Heade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60" name="Double-click to edit"/>
          <p:cNvSpPr txBox="1">
            <a:spLocks noGrp="1"/>
          </p:cNvSpPr>
          <p:nvPr>
            <p:ph type="body" sz="quarter" idx="21"/>
          </p:nvPr>
        </p:nvSpPr>
        <p:spPr>
          <a:xfrm>
            <a:off x="224234" y="5054600"/>
            <a:ext cx="8686801" cy="997996"/>
          </a:xfrm>
          <a:prstGeom prst="rect">
            <a:avLst/>
          </a:prstGeom>
        </p:spPr>
        <p:txBody>
          <a:bodyPr lIns="0" tIns="0" rIns="0" bIns="0"/>
          <a:lstStyle>
            <a:lvl1pPr marL="0" indent="0">
              <a:lnSpc>
                <a:spcPct val="120000"/>
              </a:lnSpc>
              <a:buSzTx/>
              <a:buFontTx/>
              <a:buNone/>
              <a:defRPr sz="2000">
                <a:solidFill>
                  <a:srgbClr val="515151"/>
                </a:solidFill>
                <a:uFill>
                  <a:solidFill>
                    <a:srgbClr val="595959"/>
                  </a:solidFill>
                </a:uFill>
              </a:defRPr>
            </a:lvl1pPr>
          </a:lstStyle>
          <a:p>
            <a:r>
              <a:t>Double-click to edit</a:t>
            </a:r>
          </a:p>
        </p:txBody>
      </p:sp>
      <p:sp>
        <p:nvSpPr>
          <p:cNvPr id="61" name="Title Text"/>
          <p:cNvSpPr txBox="1">
            <a:spLocks noGrp="1"/>
          </p:cNvSpPr>
          <p:nvPr>
            <p:ph type="title"/>
          </p:nvPr>
        </p:nvSpPr>
        <p:spPr>
          <a:xfrm>
            <a:off x="228600" y="168274"/>
            <a:ext cx="8686800" cy="576073"/>
          </a:xfrm>
          <a:prstGeom prst="rect">
            <a:avLst/>
          </a:prstGeom>
        </p:spPr>
        <p:txBody>
          <a:bodyPr lIns="0" tIns="0" rIns="0" bIns="0" anchor="b"/>
          <a:lstStyle>
            <a:lvl1pPr>
              <a:defRPr sz="2400">
                <a:solidFill>
                  <a:srgbClr val="0061A8"/>
                </a:solidFill>
                <a:uFill>
                  <a:solidFill>
                    <a:srgbClr val="074184"/>
                  </a:solidFill>
                </a:uFill>
              </a:defRPr>
            </a:lvl1pPr>
          </a:lstStyle>
          <a:p>
            <a:r>
              <a:t>Title Text</a:t>
            </a:r>
          </a:p>
        </p:txBody>
      </p:sp>
      <p:sp>
        <p:nvSpPr>
          <p:cNvPr id="62"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63"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pic>
        <p:nvPicPr>
          <p:cNvPr id="64" name="13-0146-02D.jpg" descr="13-0146-02D.jpg"/>
          <p:cNvPicPr>
            <a:picLocks/>
          </p:cNvPicPr>
          <p:nvPr/>
        </p:nvPicPr>
        <p:blipFill>
          <a:blip r:embed="rId3"/>
          <a:srcRect l="2499" t="10903" r="2720" b="25426"/>
          <a:stretch>
            <a:fillRect/>
          </a:stretch>
        </p:blipFill>
        <p:spPr>
          <a:xfrm>
            <a:off x="220465" y="1003580"/>
            <a:ext cx="8686805" cy="3886201"/>
          </a:xfrm>
          <a:prstGeom prst="rect">
            <a:avLst/>
          </a:prstGeom>
          <a:ln w="12700">
            <a:miter lim="400000"/>
          </a:ln>
        </p:spPr>
      </p:pic>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Footer Only: Comparison ">
    <p:spTree>
      <p:nvGrpSpPr>
        <p:cNvPr id="1" name=""/>
        <p:cNvGrpSpPr/>
        <p:nvPr/>
      </p:nvGrpSpPr>
      <p:grpSpPr>
        <a:xfrm>
          <a:off x="0" y="0"/>
          <a:ext cx="0" cy="0"/>
          <a:chOff x="0" y="0"/>
          <a:chExt cx="0" cy="0"/>
        </a:xfrm>
      </p:grpSpPr>
      <p:pic>
        <p:nvPicPr>
          <p:cNvPr id="71" name="Footer_060314.png" desc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72" name="Body Level One…"/>
          <p:cNvSpPr txBox="1">
            <a:spLocks noGrp="1"/>
          </p:cNvSpPr>
          <p:nvPr>
            <p:ph type="body" sz="half" idx="21"/>
          </p:nvPr>
        </p:nvSpPr>
        <p:spPr>
          <a:xfrm>
            <a:off x="4671218" y="1023689"/>
            <a:ext cx="4206678" cy="5038345"/>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sp>
        <p:nvSpPr>
          <p:cNvPr id="73" name="Double-click to edit"/>
          <p:cNvSpPr txBox="1">
            <a:spLocks noGrp="1"/>
          </p:cNvSpPr>
          <p:nvPr>
            <p:ph type="body" sz="quarter" idx="22"/>
          </p:nvPr>
        </p:nvSpPr>
        <p:spPr>
          <a:xfrm>
            <a:off x="4668698" y="162470"/>
            <a:ext cx="4206241" cy="574130"/>
          </a:xfrm>
          <a:prstGeom prst="rect">
            <a:avLst/>
          </a:prstGeom>
        </p:spPr>
        <p:txBody>
          <a:bodyPr lIns="0" tIns="0" rIns="0" bIns="0" anchor="b"/>
          <a:lstStyle>
            <a:lvl1pPr marL="0" indent="0">
              <a:spcBef>
                <a:spcPts val="0"/>
              </a:spcBef>
              <a:buSzTx/>
              <a:buFontTx/>
              <a:buNone/>
              <a:defRPr sz="2400" b="1">
                <a:solidFill>
                  <a:srgbClr val="0061A8"/>
                </a:solidFill>
                <a:uFill>
                  <a:solidFill>
                    <a:srgbClr val="074184"/>
                  </a:solidFill>
                </a:uFill>
              </a:defRPr>
            </a:lvl1pPr>
          </a:lstStyle>
          <a:p>
            <a:r>
              <a:t>Double-click to edit</a:t>
            </a:r>
          </a:p>
        </p:txBody>
      </p:sp>
      <p:sp>
        <p:nvSpPr>
          <p:cNvPr id="74" name="Title Text"/>
          <p:cNvSpPr txBox="1">
            <a:spLocks noGrp="1"/>
          </p:cNvSpPr>
          <p:nvPr>
            <p:ph type="title"/>
          </p:nvPr>
        </p:nvSpPr>
        <p:spPr>
          <a:xfrm>
            <a:off x="228600" y="160528"/>
            <a:ext cx="4202986" cy="576073"/>
          </a:xfrm>
          <a:prstGeom prst="rect">
            <a:avLst/>
          </a:prstGeom>
        </p:spPr>
        <p:txBody>
          <a:bodyPr lIns="0" tIns="0" rIns="0" bIns="0" anchor="b"/>
          <a:lstStyle>
            <a:lvl1pPr>
              <a:defRPr sz="2400">
                <a:solidFill>
                  <a:srgbClr val="0061A8"/>
                </a:solidFill>
                <a:uFill>
                  <a:solidFill>
                    <a:srgbClr val="074184"/>
                  </a:solidFill>
                </a:uFill>
              </a:defRPr>
            </a:lvl1pPr>
          </a:lstStyle>
          <a:p>
            <a:r>
              <a:t>Title Text</a:t>
            </a:r>
          </a:p>
        </p:txBody>
      </p:sp>
      <p:sp>
        <p:nvSpPr>
          <p:cNvPr id="75" name="Body Level One…"/>
          <p:cNvSpPr txBox="1">
            <a:spLocks noGrp="1"/>
          </p:cNvSpPr>
          <p:nvPr>
            <p:ph type="body" sz="half" idx="1"/>
          </p:nvPr>
        </p:nvSpPr>
        <p:spPr>
          <a:xfrm>
            <a:off x="224234" y="1022350"/>
            <a:ext cx="4202987" cy="5041024"/>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77"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Footer Only: Blank">
    <p:spTree>
      <p:nvGrpSpPr>
        <p:cNvPr id="1" name=""/>
        <p:cNvGrpSpPr/>
        <p:nvPr/>
      </p:nvGrpSpPr>
      <p:grpSpPr>
        <a:xfrm>
          <a:off x="0" y="0"/>
          <a:ext cx="0" cy="0"/>
          <a:chOff x="0" y="0"/>
          <a:chExt cx="0" cy="0"/>
        </a:xfrm>
      </p:grpSpPr>
      <p:pic>
        <p:nvPicPr>
          <p:cNvPr id="84" name="Footer_060314.png" desc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85" name="Body Level One…"/>
          <p:cNvSpPr txBox="1">
            <a:spLocks noGrp="1"/>
          </p:cNvSpPr>
          <p:nvPr>
            <p:ph type="body" idx="1"/>
          </p:nvPr>
        </p:nvSpPr>
        <p:spPr>
          <a:xfrm>
            <a:off x="228600" y="393700"/>
            <a:ext cx="8686800" cy="5676900"/>
          </a:xfrm>
          <a:prstGeom prst="rect">
            <a:avLst/>
          </a:prstGeom>
        </p:spPr>
        <p:txBody>
          <a:bodyPr lIns="0" tIns="0" rIns="0" bIns="0"/>
          <a:lstStyle>
            <a:lvl1pPr marL="228600" indent="-228600">
              <a:buChar char="•"/>
              <a:defRPr sz="2400">
                <a:solidFill>
                  <a:srgbClr val="515151"/>
                </a:solidFill>
                <a:uFill>
                  <a:solidFill>
                    <a:srgbClr val="595959"/>
                  </a:solidFill>
                </a:uFill>
              </a:defRPr>
            </a:lvl1pPr>
            <a:lvl2pPr marL="457200" indent="-228600">
              <a:buChar char="-"/>
              <a:defRPr sz="2200">
                <a:solidFill>
                  <a:srgbClr val="515151"/>
                </a:solidFill>
                <a:uFill>
                  <a:solidFill>
                    <a:srgbClr val="595959"/>
                  </a:solidFill>
                </a:uFill>
              </a:defRPr>
            </a:lvl2pPr>
            <a:lvl3pPr marL="662940" indent="-205740">
              <a:defRPr sz="2000">
                <a:solidFill>
                  <a:srgbClr val="515151"/>
                </a:solidFill>
                <a:uFill>
                  <a:solidFill>
                    <a:srgbClr val="595959"/>
                  </a:solidFill>
                </a:uFill>
              </a:defRPr>
            </a:lvl3pPr>
            <a:lvl4pPr marL="914400" indent="-228600">
              <a:buChar char="-"/>
              <a:defRPr>
                <a:solidFill>
                  <a:srgbClr val="515151"/>
                </a:solidFill>
                <a:uFill>
                  <a:solidFill>
                    <a:srgbClr val="595959"/>
                  </a:solidFill>
                </a:uFill>
              </a:defRPr>
            </a:lvl4pPr>
            <a:lvl5pPr marL="1143000">
              <a:buChar char="•"/>
              <a:defRPr>
                <a:solidFill>
                  <a:srgbClr val="515151"/>
                </a:solidFill>
                <a:uFill>
                  <a:solidFill>
                    <a:srgbClr val="595959"/>
                  </a:solidFill>
                </a:uFill>
              </a:defRPr>
            </a:lvl5pPr>
          </a:lstStyle>
          <a:p>
            <a:r>
              <a:t>Body Level One</a:t>
            </a:r>
          </a:p>
          <a:p>
            <a:pPr lvl="1"/>
            <a:r>
              <a:t>Body Level Two</a:t>
            </a:r>
          </a:p>
          <a:p>
            <a:pPr lvl="2"/>
            <a:r>
              <a:t>Body Level Three</a:t>
            </a:r>
          </a:p>
          <a:p>
            <a:pPr lvl="3"/>
            <a:r>
              <a:t>Body Level Four</a:t>
            </a:r>
          </a:p>
          <a:p>
            <a:pPr lvl="4"/>
            <a:r>
              <a:t>Body Level Five</a:t>
            </a:r>
          </a:p>
        </p:txBody>
      </p:sp>
      <p:graphicFrame>
        <p:nvGraphicFramePr>
          <p:cNvPr id="86" name="Table"/>
          <p:cNvGraphicFramePr/>
          <p:nvPr/>
        </p:nvGraphicFramePr>
        <p:xfrm>
          <a:off x="6654800" y="6508750"/>
          <a:ext cx="914400" cy="254000"/>
        </p:xfrm>
        <a:graphic>
          <a:graphicData uri="http://schemas.openxmlformats.org/drawingml/2006/table">
            <a:tbl>
              <a:tblPr>
                <a:tableStyleId>{2708684C-4D16-4618-839F-0558EEFCDFE6}</a:tableStyleId>
              </a:tblPr>
              <a:tblGrid>
                <a:gridCol w="914400">
                  <a:extLst>
                    <a:ext uri="{9D8B030D-6E8A-4147-A177-3AD203B41FA5}">
                      <a16:colId xmlns:a16="http://schemas.microsoft.com/office/drawing/2014/main" val="20000"/>
                    </a:ext>
                  </a:extLst>
                </a:gridCol>
              </a:tblGrid>
              <a:tr h="254000">
                <a:tc>
                  <a:txBody>
                    <a:bodyPr/>
                    <a:lstStyle/>
                    <a:p>
                      <a:pPr algn="r" defTabSz="914400">
                        <a:lnSpc>
                          <a:spcPct val="100000"/>
                        </a:lnSpc>
                        <a:defRPr>
                          <a:solidFill>
                            <a:srgbClr val="0061A8"/>
                          </a:solidFill>
                          <a:uFill>
                            <a:solidFill>
                              <a:srgbClr val="154D81"/>
                            </a:solidFill>
                          </a:uFill>
                          <a:latin typeface="+mn-lt"/>
                          <a:ea typeface="+mn-ea"/>
                          <a:cs typeface="+mn-cs"/>
                        </a:defRPr>
                      </a:pPr>
                      <a:endParaRPr/>
                    </a:p>
                  </a:txBody>
                  <a:tcPr marL="0" marR="0" marT="0" marB="0" horzOverflow="overflow">
                    <a:lnL w="12700">
                      <a:miter lim="400000"/>
                    </a:lnL>
                    <a:lnR w="12700">
                      <a:miter lim="400000"/>
                    </a:lnR>
                    <a:lnT w="12700">
                      <a:miter lim="400000"/>
                    </a:lnT>
                    <a:lnB w="12700">
                      <a:miter lim="400000"/>
                    </a:lnB>
                  </a:tcPr>
                </a:tc>
                <a:extLst>
                  <a:ext uri="{0D108BD9-81ED-4DB2-BD59-A6C34878D82A}">
                    <a16:rowId xmlns:a16="http://schemas.microsoft.com/office/drawing/2014/main" val="10000"/>
                  </a:ext>
                </a:extLst>
              </a:tr>
            </a:tbl>
          </a:graphicData>
        </a:graphic>
      </p:graphicFrame>
      <p:sp>
        <p:nvSpPr>
          <p:cNvPr id="87"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88"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Footer Only: Blank copy">
    <p:spTree>
      <p:nvGrpSpPr>
        <p:cNvPr id="1" name=""/>
        <p:cNvGrpSpPr/>
        <p:nvPr/>
      </p:nvGrpSpPr>
      <p:grpSpPr>
        <a:xfrm>
          <a:off x="0" y="0"/>
          <a:ext cx="0" cy="0"/>
          <a:chOff x="0" y="0"/>
          <a:chExt cx="0" cy="0"/>
        </a:xfrm>
      </p:grpSpPr>
      <p:pic>
        <p:nvPicPr>
          <p:cNvPr id="95" name="Footer_060314.png" descr="Footer_060314.png"/>
          <p:cNvPicPr>
            <a:picLocks noChangeAspect="1"/>
          </p:cNvPicPr>
          <p:nvPr/>
        </p:nvPicPr>
        <p:blipFill>
          <a:blip r:embed="rId2"/>
          <a:stretch>
            <a:fillRect/>
          </a:stretch>
        </p:blipFill>
        <p:spPr>
          <a:xfrm>
            <a:off x="0" y="0"/>
            <a:ext cx="9144000" cy="6858000"/>
          </a:xfrm>
          <a:prstGeom prst="rect">
            <a:avLst/>
          </a:prstGeom>
          <a:ln w="12700">
            <a:miter lim="400000"/>
          </a:ln>
        </p:spPr>
      </p:pic>
      <p:graphicFrame>
        <p:nvGraphicFramePr>
          <p:cNvPr id="96" name="Table"/>
          <p:cNvGraphicFramePr/>
          <p:nvPr/>
        </p:nvGraphicFramePr>
        <p:xfrm>
          <a:off x="6654800" y="6508750"/>
          <a:ext cx="914400" cy="254000"/>
        </p:xfrm>
        <a:graphic>
          <a:graphicData uri="http://schemas.openxmlformats.org/drawingml/2006/table">
            <a:tbl>
              <a:tblPr>
                <a:tableStyleId>{2708684C-4D16-4618-839F-0558EEFCDFE6}</a:tableStyleId>
              </a:tblPr>
              <a:tblGrid>
                <a:gridCol w="914400">
                  <a:extLst>
                    <a:ext uri="{9D8B030D-6E8A-4147-A177-3AD203B41FA5}">
                      <a16:colId xmlns:a16="http://schemas.microsoft.com/office/drawing/2014/main" val="20000"/>
                    </a:ext>
                  </a:extLst>
                </a:gridCol>
              </a:tblGrid>
              <a:tr h="254000">
                <a:tc>
                  <a:txBody>
                    <a:bodyPr/>
                    <a:lstStyle/>
                    <a:p>
                      <a:pPr algn="r" defTabSz="914400">
                        <a:lnSpc>
                          <a:spcPct val="100000"/>
                        </a:lnSpc>
                        <a:defRPr>
                          <a:solidFill>
                            <a:srgbClr val="0061A8"/>
                          </a:solidFill>
                          <a:uFill>
                            <a:solidFill>
                              <a:srgbClr val="154D81"/>
                            </a:solidFill>
                          </a:uFill>
                          <a:latin typeface="+mn-lt"/>
                          <a:ea typeface="+mn-ea"/>
                          <a:cs typeface="+mn-cs"/>
                        </a:defRPr>
                      </a:pPr>
                      <a:endParaRPr/>
                    </a:p>
                  </a:txBody>
                  <a:tcPr marL="0" marR="0" marT="0" marB="0" horzOverflow="overflow">
                    <a:lnL w="12700">
                      <a:miter lim="400000"/>
                    </a:lnL>
                    <a:lnR w="12700">
                      <a:miter lim="400000"/>
                    </a:lnR>
                    <a:lnT w="12700">
                      <a:miter lim="400000"/>
                    </a:lnT>
                    <a:lnB w="12700">
                      <a:miter lim="400000"/>
                    </a:lnB>
                  </a:tcPr>
                </a:tc>
                <a:extLst>
                  <a:ext uri="{0D108BD9-81ED-4DB2-BD59-A6C34878D82A}">
                    <a16:rowId xmlns:a16="http://schemas.microsoft.com/office/drawing/2014/main" val="10000"/>
                  </a:ext>
                </a:extLst>
              </a:tr>
            </a:tbl>
          </a:graphicData>
        </a:graphic>
      </p:graphicFrame>
      <p:sp>
        <p:nvSpPr>
          <p:cNvPr id="97"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98"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pic>
        <p:nvPicPr>
          <p:cNvPr id="99" name="13-0146-02D.jpg" descr="13-0146-02D.jpg"/>
          <p:cNvPicPr>
            <a:picLocks noChangeAspect="1"/>
          </p:cNvPicPr>
          <p:nvPr/>
        </p:nvPicPr>
        <p:blipFill>
          <a:blip r:embed="rId3"/>
          <a:srcRect l="122" r="4937" b="3348"/>
          <a:stretch>
            <a:fillRect/>
          </a:stretch>
        </p:blipFill>
        <p:spPr>
          <a:xfrm>
            <a:off x="232767" y="216406"/>
            <a:ext cx="8678466" cy="5897295"/>
          </a:xfrm>
          <a:prstGeom prst="rect">
            <a:avLst/>
          </a:prstGeom>
          <a:ln w="12700">
            <a:miter lim="400000"/>
          </a:ln>
        </p:spPr>
      </p:pic>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Footer Only: Picture/Caption">
    <p:spTree>
      <p:nvGrpSpPr>
        <p:cNvPr id="1" name=""/>
        <p:cNvGrpSpPr/>
        <p:nvPr/>
      </p:nvGrpSpPr>
      <p:grpSpPr>
        <a:xfrm>
          <a:off x="0" y="0"/>
          <a:ext cx="0" cy="0"/>
          <a:chOff x="0" y="0"/>
          <a:chExt cx="0" cy="0"/>
        </a:xfrm>
      </p:grpSpPr>
      <p:pic>
        <p:nvPicPr>
          <p:cNvPr id="106" name="Footer_060314.png" descr="Footer_060314.pn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07" name="Double-click to edit"/>
          <p:cNvSpPr txBox="1">
            <a:spLocks noGrp="1"/>
          </p:cNvSpPr>
          <p:nvPr>
            <p:ph type="body" sz="quarter" idx="21"/>
          </p:nvPr>
        </p:nvSpPr>
        <p:spPr>
          <a:xfrm>
            <a:off x="228599" y="5054600"/>
            <a:ext cx="8686801" cy="1005840"/>
          </a:xfrm>
          <a:prstGeom prst="rect">
            <a:avLst/>
          </a:prstGeom>
        </p:spPr>
        <p:txBody>
          <a:bodyPr lIns="0" tIns="0" rIns="0" bIns="0"/>
          <a:lstStyle>
            <a:lvl1pPr marL="0" indent="0">
              <a:lnSpc>
                <a:spcPct val="120000"/>
              </a:lnSpc>
              <a:buSzTx/>
              <a:buFontTx/>
              <a:buNone/>
              <a:defRPr sz="2000">
                <a:solidFill>
                  <a:srgbClr val="515151"/>
                </a:solidFill>
                <a:uFill>
                  <a:solidFill>
                    <a:srgbClr val="595959"/>
                  </a:solidFill>
                </a:uFill>
              </a:defRPr>
            </a:lvl1pPr>
          </a:lstStyle>
          <a:p>
            <a:r>
              <a:t>Double-click to edit</a:t>
            </a:r>
          </a:p>
        </p:txBody>
      </p:sp>
      <p:sp>
        <p:nvSpPr>
          <p:cNvPr id="108" name="Title Text"/>
          <p:cNvSpPr txBox="1">
            <a:spLocks noGrp="1"/>
          </p:cNvSpPr>
          <p:nvPr>
            <p:ph type="title"/>
          </p:nvPr>
        </p:nvSpPr>
        <p:spPr>
          <a:xfrm>
            <a:off x="228600" y="4295648"/>
            <a:ext cx="8686800" cy="576073"/>
          </a:xfrm>
          <a:prstGeom prst="rect">
            <a:avLst/>
          </a:prstGeom>
        </p:spPr>
        <p:txBody>
          <a:bodyPr lIns="0" tIns="0" rIns="0" bIns="0" anchor="b"/>
          <a:lstStyle>
            <a:lvl1pPr>
              <a:defRPr sz="2400">
                <a:solidFill>
                  <a:srgbClr val="0061A8"/>
                </a:solidFill>
                <a:uFill>
                  <a:solidFill>
                    <a:srgbClr val="074184"/>
                  </a:solidFill>
                </a:uFill>
              </a:defRPr>
            </a:lvl1pPr>
          </a:lstStyle>
          <a:p>
            <a:r>
              <a:t>Title Text</a:t>
            </a:r>
          </a:p>
        </p:txBody>
      </p:sp>
      <p:sp>
        <p:nvSpPr>
          <p:cNvPr id="109" name="Slide Number"/>
          <p:cNvSpPr txBox="1">
            <a:spLocks noGrp="1"/>
          </p:cNvSpPr>
          <p:nvPr>
            <p:ph type="sldNum" sz="quarter" idx="2"/>
          </p:nvPr>
        </p:nvSpPr>
        <p:spPr>
          <a:xfrm>
            <a:off x="228600" y="6515100"/>
            <a:ext cx="447675" cy="139700"/>
          </a:xfrm>
          <a:prstGeom prst="rect">
            <a:avLst/>
          </a:prstGeom>
        </p:spPr>
        <p:txBody>
          <a:bodyPr/>
          <a:lstStyle>
            <a:lvl1pPr>
              <a:defRPr>
                <a:solidFill>
                  <a:srgbClr val="0061A8"/>
                </a:solidFill>
              </a:defRPr>
            </a:lvl1pPr>
          </a:lstStyle>
          <a:p>
            <a:fld id="{86CB4B4D-7CA3-9044-876B-883B54F8677D}" type="slidenum">
              <a:t>‹#›</a:t>
            </a:fld>
            <a:endParaRPr/>
          </a:p>
        </p:txBody>
      </p:sp>
      <p:graphicFrame>
        <p:nvGraphicFramePr>
          <p:cNvPr id="110" name="Table"/>
          <p:cNvGraphicFramePr/>
          <p:nvPr/>
        </p:nvGraphicFramePr>
        <p:xfrm>
          <a:off x="777240" y="6510528"/>
          <a:ext cx="6817360" cy="312421"/>
        </p:xfrm>
        <a:graphic>
          <a:graphicData uri="http://schemas.openxmlformats.org/drawingml/2006/table">
            <a:tbl>
              <a:tblPr>
                <a:tableStyleId>{8F44A2F1-9E1F-4B54-A3A2-5F16C0AD49E2}</a:tableStyleId>
              </a:tblPr>
              <a:tblGrid>
                <a:gridCol w="5216254">
                  <a:extLst>
                    <a:ext uri="{9D8B030D-6E8A-4147-A177-3AD203B41FA5}">
                      <a16:colId xmlns:a16="http://schemas.microsoft.com/office/drawing/2014/main" val="20000"/>
                    </a:ext>
                  </a:extLst>
                </a:gridCol>
                <a:gridCol w="1588405">
                  <a:extLst>
                    <a:ext uri="{9D8B030D-6E8A-4147-A177-3AD203B41FA5}">
                      <a16:colId xmlns:a16="http://schemas.microsoft.com/office/drawing/2014/main" val="20001"/>
                    </a:ext>
                  </a:extLst>
                </a:gridCol>
              </a:tblGrid>
              <a:tr h="299720">
                <a:tc>
                  <a:txBody>
                    <a:bodyPr/>
                    <a:lstStyle/>
                    <a:p>
                      <a:pPr>
                        <a:defRPr sz="1800" b="0" i="0">
                          <a:solidFill>
                            <a:srgbClr val="000000"/>
                          </a:solidFill>
                          <a:uFillTx/>
                        </a:defRPr>
                      </a:pPr>
                      <a:r>
                        <a:rPr sz="900">
                          <a:solidFill>
                            <a:srgbClr val="0061A8"/>
                          </a:solidFill>
                          <a:uFill>
                            <a:solidFill>
                              <a:srgbClr val="154D81"/>
                            </a:solidFill>
                          </a:uFill>
                        </a:rPr>
                        <a:t>Presenter I Presentation Title </a:t>
                      </a:r>
                    </a:p>
                  </a:txBody>
                  <a:tcPr marL="0" marR="0" marT="0" marB="0" horzOverflow="overflow">
                    <a:solidFill>
                      <a:srgbClr val="FFFFFF"/>
                    </a:solidFill>
                  </a:tcPr>
                </a:tc>
                <a:tc>
                  <a:txBody>
                    <a:bodyPr/>
                    <a:lstStyle/>
                    <a:p>
                      <a:pPr algn="r" defTabSz="914400">
                        <a:lnSpc>
                          <a:spcPct val="100000"/>
                        </a:lnSpc>
                        <a:defRPr sz="1800" b="0" i="0">
                          <a:solidFill>
                            <a:srgbClr val="000000"/>
                          </a:solidFill>
                          <a:uFillTx/>
                        </a:defRPr>
                      </a:pPr>
                      <a:r>
                        <a:rPr sz="900">
                          <a:solidFill>
                            <a:srgbClr val="0061A8"/>
                          </a:solidFill>
                          <a:uFill>
                            <a:solidFill>
                              <a:srgbClr val="154D81"/>
                            </a:solidFill>
                          </a:uFill>
                        </a:rPr>
                        <a:t>05/07/14</a:t>
                      </a:r>
                    </a:p>
                  </a:txBody>
                  <a:tcPr marL="0" marR="0" marT="0" marB="0" horzOverflow="overflow">
                    <a:solidFill>
                      <a:srgbClr val="FFFFFF"/>
                    </a:solidFill>
                  </a:tcPr>
                </a:tc>
                <a:extLst>
                  <a:ext uri="{0D108BD9-81ED-4DB2-BD59-A6C34878D82A}">
                    <a16:rowId xmlns:a16="http://schemas.microsoft.com/office/drawing/2014/main" val="10000"/>
                  </a:ext>
                </a:extLst>
              </a:tr>
            </a:tbl>
          </a:graphicData>
        </a:graphic>
      </p:graphicFrame>
      <p:pic>
        <p:nvPicPr>
          <p:cNvPr id="111" name="13-0146-02D.jpg" descr="13-0146-02D.jpg"/>
          <p:cNvPicPr>
            <a:picLocks/>
          </p:cNvPicPr>
          <p:nvPr/>
        </p:nvPicPr>
        <p:blipFill>
          <a:blip r:embed="rId3"/>
          <a:srcRect l="2499" t="10903" r="2720" b="28200"/>
          <a:stretch>
            <a:fillRect/>
          </a:stretch>
        </p:blipFill>
        <p:spPr>
          <a:xfrm>
            <a:off x="228600" y="396034"/>
            <a:ext cx="8686804" cy="3716867"/>
          </a:xfrm>
          <a:prstGeom prst="rect">
            <a:avLst/>
          </a:prstGeom>
          <a:ln w="12700">
            <a:miter lim="400000"/>
          </a:ln>
        </p:spPr>
      </p:pic>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TitleSlide_060514.png" descr="TitleSlide_060514.png"/>
          <p:cNvPicPr>
            <a:picLocks noChangeAspect="1"/>
          </p:cNvPicPr>
          <p:nvPr/>
        </p:nvPicPr>
        <p:blipFill>
          <a:blip r:embed="rId12"/>
          <a:stretch>
            <a:fillRect/>
          </a:stretch>
        </p:blipFill>
        <p:spPr>
          <a:xfrm>
            <a:off x="0" y="0"/>
            <a:ext cx="9144000" cy="6858000"/>
          </a:xfrm>
          <a:prstGeom prst="rect">
            <a:avLst/>
          </a:prstGeom>
          <a:ln w="12700">
            <a:miter lim="400000"/>
          </a:ln>
        </p:spPr>
      </p:pic>
      <p:pic>
        <p:nvPicPr>
          <p:cNvPr id="3" name="FermiLogo_modified blue_Key-01.png" descr="FermiLogo_modified blue_Key-01.png"/>
          <p:cNvPicPr>
            <a:picLocks noChangeAspect="1"/>
          </p:cNvPicPr>
          <p:nvPr/>
        </p:nvPicPr>
        <p:blipFill>
          <a:blip r:embed="rId13"/>
          <a:stretch>
            <a:fillRect/>
          </a:stretch>
        </p:blipFill>
        <p:spPr>
          <a:xfrm>
            <a:off x="732234" y="1042416"/>
            <a:ext cx="3473212" cy="742399"/>
          </a:xfrm>
          <a:prstGeom prst="rect">
            <a:avLst/>
          </a:prstGeom>
          <a:ln w="12700">
            <a:miter lim="400000"/>
          </a:ln>
        </p:spPr>
      </p:pic>
      <p:sp>
        <p:nvSpPr>
          <p:cNvPr id="4" name="Title 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5"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lvl2pPr>
              <a:buChar char="–"/>
            </a:lvl2pPr>
            <a:lvl3pPr>
              <a:buChar char="•"/>
            </a:lvl3pPr>
            <a:lvl4pPr>
              <a:buChar char="–"/>
            </a:lvl4p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6553200" y="6356350"/>
            <a:ext cx="2133600" cy="139700"/>
          </a:xfrm>
          <a:prstGeom prst="rect">
            <a:avLst/>
          </a:prstGeom>
          <a:ln w="12700">
            <a:miter lim="400000"/>
          </a:ln>
        </p:spPr>
        <p:txBody>
          <a:bodyPr lIns="0" tIns="0" rIns="0" bIns="0">
            <a:spAutoFit/>
          </a:bodyPr>
          <a:lstStyle>
            <a:lvl1pPr>
              <a:defRPr sz="900">
                <a:solidFill>
                  <a:srgbClr val="003087"/>
                </a:solidFill>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hf hdr="0"/>
  <p:txStyles>
    <p:titleStyle>
      <a:lvl1pPr marL="0" marR="0" indent="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1pPr>
      <a:lvl2pPr marL="0" marR="0" indent="2286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2pPr>
      <a:lvl3pPr marL="0" marR="0" indent="4572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3pPr>
      <a:lvl4pPr marL="0" marR="0" indent="6858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4pPr>
      <a:lvl5pPr marL="0" marR="0" indent="9144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5pPr>
      <a:lvl6pPr marL="0" marR="0" indent="11430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6pPr>
      <a:lvl7pPr marL="0" marR="0" indent="13716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7pPr>
      <a:lvl8pPr marL="0" marR="0" indent="16002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8pPr>
      <a:lvl9pPr marL="0" marR="0" indent="1828800" algn="l" defTabSz="457200" latinLnBrk="0">
        <a:lnSpc>
          <a:spcPct val="100000"/>
        </a:lnSpc>
        <a:spcBef>
          <a:spcPts val="0"/>
        </a:spcBef>
        <a:spcAft>
          <a:spcPts val="0"/>
        </a:spcAft>
        <a:buClrTx/>
        <a:buSzTx/>
        <a:buFontTx/>
        <a:buNone/>
        <a:tabLst/>
        <a:defRPr sz="1700" b="1" i="0" u="none" strike="noStrike" cap="none" spc="0" baseline="0">
          <a:solidFill>
            <a:srgbClr val="074184"/>
          </a:solidFill>
          <a:uFillTx/>
          <a:latin typeface="+mn-lt"/>
          <a:ea typeface="+mn-ea"/>
          <a:cs typeface="+mn-cs"/>
          <a:sym typeface="Helvetica"/>
        </a:defRPr>
      </a:lvl9pPr>
    </p:titleStyle>
    <p:bodyStyle>
      <a:lvl1pPr marL="342900" marR="0" indent="-342900"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1pPr>
      <a:lvl2pPr marL="778668" marR="0" indent="-321468"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2pPr>
      <a:lvl3pPr marL="1208314" marR="0" indent="-293914"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3pPr>
      <a:lvl4pPr marL="1714500" marR="0" indent="-342900"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4pPr>
      <a:lvl5pPr marL="2057400" marR="0" indent="-228600"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5pPr>
      <a:lvl6pPr marL="2514600" marR="0" indent="-228600"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6pPr>
      <a:lvl7pPr marL="2971800" marR="0" indent="-228600"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7pPr>
      <a:lvl8pPr marL="3429000" marR="0" indent="-228600"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8pPr>
      <a:lvl9pPr marL="3886200" marR="0" indent="-228600" algn="l" defTabSz="457200" latinLnBrk="0">
        <a:lnSpc>
          <a:spcPct val="100000"/>
        </a:lnSpc>
        <a:spcBef>
          <a:spcPts val="400"/>
        </a:spcBef>
        <a:spcAft>
          <a:spcPts val="0"/>
        </a:spcAft>
        <a:buClrTx/>
        <a:buSzPct val="100000"/>
        <a:buFont typeface="Arial"/>
        <a:buChar char="»"/>
        <a:tabLst/>
        <a:defRPr sz="1800" b="0" i="0" u="none" strike="noStrike" cap="none" spc="0" baseline="0">
          <a:solidFill>
            <a:srgbClr val="595959"/>
          </a:solidFill>
          <a:uFillTx/>
          <a:latin typeface="+mn-lt"/>
          <a:ea typeface="+mn-ea"/>
          <a:cs typeface="+mn-cs"/>
          <a:sym typeface="Helvetica"/>
        </a:defRPr>
      </a:lvl9pPr>
    </p:bodyStyle>
    <p:otherStyle>
      <a:lvl1pPr marL="0" marR="0" indent="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1pPr>
      <a:lvl2pPr marL="0" marR="0" indent="2286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2pPr>
      <a:lvl3pPr marL="0" marR="0" indent="4572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3pPr>
      <a:lvl4pPr marL="0" marR="0" indent="6858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4pPr>
      <a:lvl5pPr marL="0" marR="0" indent="9144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5pPr>
      <a:lvl6pPr marL="0" marR="0" indent="11430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6pPr>
      <a:lvl7pPr marL="0" marR="0" indent="13716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7pPr>
      <a:lvl8pPr marL="0" marR="0" indent="16002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8pPr>
      <a:lvl9pPr marL="0" marR="0" indent="1828800" algn="l" defTabSz="457200" latinLnBrk="0">
        <a:lnSpc>
          <a:spcPct val="120000"/>
        </a:lnSpc>
        <a:spcBef>
          <a:spcPts val="0"/>
        </a:spcBef>
        <a:spcAft>
          <a:spcPts val="0"/>
        </a:spcAft>
        <a:buClrTx/>
        <a:buSzTx/>
        <a:buFontTx/>
        <a:buNone/>
        <a:tabLst/>
        <a:defRPr sz="900" b="0" i="0" u="none" strike="noStrike" cap="none" spc="0" baseline="0">
          <a:solidFill>
            <a:schemeClr val="tx1"/>
          </a:solidFill>
          <a:uFill>
            <a:solidFill>
              <a:srgbClr val="074184"/>
            </a:solidFill>
          </a:uFill>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Rob Ainsworth…"/>
          <p:cNvSpPr txBox="1">
            <a:spLocks noGrp="1"/>
          </p:cNvSpPr>
          <p:nvPr>
            <p:ph type="body" idx="21"/>
          </p:nvPr>
        </p:nvSpPr>
        <p:spPr>
          <a:prstGeom prst="rect">
            <a:avLst/>
          </a:prstGeom>
        </p:spPr>
        <p:txBody>
          <a:bodyPr/>
          <a:lstStyle/>
          <a:p>
            <a:pPr marL="0" indent="0">
              <a:lnSpc>
                <a:spcPct val="120000"/>
              </a:lnSpc>
              <a:spcBef>
                <a:spcPts val="0"/>
              </a:spcBef>
              <a:buSzTx/>
              <a:buFontTx/>
              <a:buNone/>
              <a:defRPr sz="2000">
                <a:solidFill>
                  <a:srgbClr val="0061A8"/>
                </a:solidFill>
                <a:uFill>
                  <a:solidFill>
                    <a:srgbClr val="074184"/>
                  </a:solidFill>
                </a:uFill>
              </a:defRPr>
            </a:pPr>
            <a:r>
              <a:rPr lang="en-US" dirty="0"/>
              <a:t>Marty</a:t>
            </a:r>
            <a:r>
              <a:rPr dirty="0"/>
              <a:t> </a:t>
            </a:r>
            <a:r>
              <a:rPr lang="en-US" dirty="0"/>
              <a:t>Murphy</a:t>
            </a:r>
            <a:endParaRPr dirty="0"/>
          </a:p>
          <a:p>
            <a:pPr marL="0" indent="0">
              <a:lnSpc>
                <a:spcPct val="120000"/>
              </a:lnSpc>
              <a:spcBef>
                <a:spcPts val="0"/>
              </a:spcBef>
              <a:buSzTx/>
              <a:buFontTx/>
              <a:buNone/>
              <a:defRPr sz="2000">
                <a:solidFill>
                  <a:srgbClr val="0061A8"/>
                </a:solidFill>
                <a:uFill>
                  <a:solidFill>
                    <a:srgbClr val="074184"/>
                  </a:solidFill>
                </a:uFill>
              </a:defRPr>
            </a:pPr>
            <a:r>
              <a:rPr lang="en-US" dirty="0"/>
              <a:t>0900</a:t>
            </a:r>
            <a:r>
              <a:rPr dirty="0"/>
              <a:t> </a:t>
            </a:r>
            <a:r>
              <a:rPr lang="en-US" dirty="0"/>
              <a:t>Operations Scheduling Meeting</a:t>
            </a:r>
            <a:endParaRPr dirty="0"/>
          </a:p>
          <a:p>
            <a:pPr marL="0" indent="0">
              <a:lnSpc>
                <a:spcPct val="120000"/>
              </a:lnSpc>
              <a:spcBef>
                <a:spcPts val="0"/>
              </a:spcBef>
              <a:buSzTx/>
              <a:buFontTx/>
              <a:buNone/>
              <a:defRPr sz="2000">
                <a:solidFill>
                  <a:srgbClr val="0061A8"/>
                </a:solidFill>
                <a:uFill>
                  <a:solidFill>
                    <a:srgbClr val="074184"/>
                  </a:solidFill>
                </a:uFill>
              </a:defRPr>
            </a:pPr>
            <a:r>
              <a:rPr lang="en-US" dirty="0"/>
              <a:t>14 April 2023</a:t>
            </a:r>
            <a:endParaRPr dirty="0"/>
          </a:p>
        </p:txBody>
      </p:sp>
      <p:sp>
        <p:nvSpPr>
          <p:cNvPr id="132" name="RR/MI status"/>
          <p:cNvSpPr txBox="1">
            <a:spLocks noGrp="1"/>
          </p:cNvSpPr>
          <p:nvPr>
            <p:ph type="body" idx="22"/>
          </p:nvPr>
        </p:nvSpPr>
        <p:spPr>
          <a:prstGeom prst="rect">
            <a:avLst/>
          </a:prstGeom>
        </p:spPr>
        <p:txBody>
          <a:bodyPr/>
          <a:lstStyle>
            <a:lvl1pPr marL="0" indent="0">
              <a:spcBef>
                <a:spcPts val="0"/>
              </a:spcBef>
              <a:buSzTx/>
              <a:buFontTx/>
              <a:buNone/>
              <a:defRPr sz="3200" b="1">
                <a:solidFill>
                  <a:srgbClr val="0061A8"/>
                </a:solidFill>
                <a:uFill>
                  <a:solidFill>
                    <a:srgbClr val="074184"/>
                  </a:solidFill>
                </a:uFill>
              </a:defRPr>
            </a:lvl1pPr>
          </a:lstStyle>
          <a:p>
            <a:r>
              <a:t>RR/MI status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NuMI performance"/>
          <p:cNvSpPr txBox="1">
            <a:spLocks noGrp="1"/>
          </p:cNvSpPr>
          <p:nvPr>
            <p:ph type="title"/>
          </p:nvPr>
        </p:nvSpPr>
        <p:spPr>
          <a:prstGeom prst="rect">
            <a:avLst/>
          </a:prstGeom>
        </p:spPr>
        <p:txBody>
          <a:bodyPr/>
          <a:lstStyle/>
          <a:p>
            <a:r>
              <a:t>NuMI performance</a:t>
            </a:r>
          </a:p>
        </p:txBody>
      </p:sp>
      <p:sp>
        <p:nvSpPr>
          <p:cNvPr id="135"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pic>
        <p:nvPicPr>
          <p:cNvPr id="4" name="Picture 3">
            <a:extLst>
              <a:ext uri="{FF2B5EF4-FFF2-40B4-BE49-F238E27FC236}">
                <a16:creationId xmlns:a16="http://schemas.microsoft.com/office/drawing/2014/main" id="{B327FA90-2DC0-7345-80CE-23AF4C87567C}"/>
              </a:ext>
            </a:extLst>
          </p:cNvPr>
          <p:cNvPicPr>
            <a:picLocks noChangeAspect="1"/>
          </p:cNvPicPr>
          <p:nvPr/>
        </p:nvPicPr>
        <p:blipFill>
          <a:blip r:embed="rId2"/>
          <a:stretch>
            <a:fillRect/>
          </a:stretch>
        </p:blipFill>
        <p:spPr>
          <a:xfrm>
            <a:off x="0" y="857250"/>
            <a:ext cx="9144000" cy="5143500"/>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Muon Performance"/>
          <p:cNvSpPr txBox="1">
            <a:spLocks noGrp="1"/>
          </p:cNvSpPr>
          <p:nvPr>
            <p:ph type="title"/>
          </p:nvPr>
        </p:nvSpPr>
        <p:spPr>
          <a:prstGeom prst="rect">
            <a:avLst/>
          </a:prstGeom>
        </p:spPr>
        <p:txBody>
          <a:bodyPr/>
          <a:lstStyle/>
          <a:p>
            <a:r>
              <a:t>Muon Performance</a:t>
            </a:r>
          </a:p>
        </p:txBody>
      </p:sp>
      <p:sp>
        <p:nvSpPr>
          <p:cNvPr id="13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pic>
        <p:nvPicPr>
          <p:cNvPr id="3" name="Picture 2">
            <a:extLst>
              <a:ext uri="{FF2B5EF4-FFF2-40B4-BE49-F238E27FC236}">
                <a16:creationId xmlns:a16="http://schemas.microsoft.com/office/drawing/2014/main" id="{50080CFE-2E44-8C49-B635-4D808999D92B}"/>
              </a:ext>
            </a:extLst>
          </p:cNvPr>
          <p:cNvPicPr>
            <a:picLocks noChangeAspect="1"/>
          </p:cNvPicPr>
          <p:nvPr/>
        </p:nvPicPr>
        <p:blipFill>
          <a:blip r:embed="rId2"/>
          <a:stretch>
            <a:fillRect/>
          </a:stretch>
        </p:blipFill>
        <p:spPr>
          <a:xfrm>
            <a:off x="0" y="857250"/>
            <a:ext cx="9144000" cy="5143500"/>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Muon Performance"/>
          <p:cNvSpPr txBox="1">
            <a:spLocks noGrp="1"/>
          </p:cNvSpPr>
          <p:nvPr>
            <p:ph type="title"/>
          </p:nvPr>
        </p:nvSpPr>
        <p:spPr>
          <a:prstGeom prst="rect">
            <a:avLst/>
          </a:prstGeom>
        </p:spPr>
        <p:txBody>
          <a:bodyPr/>
          <a:lstStyle/>
          <a:p>
            <a:r>
              <a:rPr lang="en-US" dirty="0"/>
              <a:t>Main Injector</a:t>
            </a:r>
            <a:r>
              <a:rPr dirty="0"/>
              <a:t> </a:t>
            </a:r>
            <a:r>
              <a:rPr lang="en-US" dirty="0"/>
              <a:t>Downtime</a:t>
            </a:r>
            <a:endParaRPr dirty="0"/>
          </a:p>
        </p:txBody>
      </p:sp>
      <p:sp>
        <p:nvSpPr>
          <p:cNvPr id="13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4</a:t>
            </a:fld>
            <a:endParaRPr/>
          </a:p>
        </p:txBody>
      </p:sp>
      <p:pic>
        <p:nvPicPr>
          <p:cNvPr id="4" name="Picture 3">
            <a:extLst>
              <a:ext uri="{FF2B5EF4-FFF2-40B4-BE49-F238E27FC236}">
                <a16:creationId xmlns:a16="http://schemas.microsoft.com/office/drawing/2014/main" id="{5214C266-38EE-D343-9A43-FC2023A4F0AE}"/>
              </a:ext>
            </a:extLst>
          </p:cNvPr>
          <p:cNvPicPr>
            <a:picLocks noChangeAspect="1"/>
          </p:cNvPicPr>
          <p:nvPr/>
        </p:nvPicPr>
        <p:blipFill>
          <a:blip r:embed="rId2"/>
          <a:stretch>
            <a:fillRect/>
          </a:stretch>
        </p:blipFill>
        <p:spPr>
          <a:xfrm>
            <a:off x="0" y="857250"/>
            <a:ext cx="9144000" cy="5143500"/>
          </a:xfrm>
          <a:prstGeom prst="rect">
            <a:avLst/>
          </a:prstGeom>
        </p:spPr>
      </p:pic>
    </p:spTree>
    <p:extLst>
      <p:ext uri="{BB962C8B-B14F-4D97-AF65-F5344CB8AC3E}">
        <p14:creationId xmlns:p14="http://schemas.microsoft.com/office/powerpoint/2010/main" val="200366420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Muon Performance"/>
          <p:cNvSpPr txBox="1">
            <a:spLocks noGrp="1"/>
          </p:cNvSpPr>
          <p:nvPr>
            <p:ph type="title"/>
          </p:nvPr>
        </p:nvSpPr>
        <p:spPr>
          <a:prstGeom prst="rect">
            <a:avLst/>
          </a:prstGeom>
        </p:spPr>
        <p:txBody>
          <a:bodyPr/>
          <a:lstStyle/>
          <a:p>
            <a:r>
              <a:rPr lang="en-US" dirty="0"/>
              <a:t>Recycler</a:t>
            </a:r>
            <a:r>
              <a:rPr dirty="0"/>
              <a:t> </a:t>
            </a:r>
            <a:r>
              <a:rPr lang="en-US" dirty="0"/>
              <a:t>Downtime</a:t>
            </a:r>
            <a:endParaRPr dirty="0"/>
          </a:p>
        </p:txBody>
      </p:sp>
      <p:sp>
        <p:nvSpPr>
          <p:cNvPr id="13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pic>
        <p:nvPicPr>
          <p:cNvPr id="2" name="Picture 1">
            <a:extLst>
              <a:ext uri="{FF2B5EF4-FFF2-40B4-BE49-F238E27FC236}">
                <a16:creationId xmlns:a16="http://schemas.microsoft.com/office/drawing/2014/main" id="{7C6D7179-C7D9-4C46-96B4-177A2AD85252}"/>
              </a:ext>
            </a:extLst>
          </p:cNvPr>
          <p:cNvPicPr>
            <a:picLocks noChangeAspect="1"/>
          </p:cNvPicPr>
          <p:nvPr/>
        </p:nvPicPr>
        <p:blipFill>
          <a:blip r:embed="rId2"/>
          <a:stretch>
            <a:fillRect/>
          </a:stretch>
        </p:blipFill>
        <p:spPr>
          <a:xfrm>
            <a:off x="0" y="857250"/>
            <a:ext cx="9144000" cy="5143500"/>
          </a:xfrm>
          <a:prstGeom prst="rect">
            <a:avLst/>
          </a:prstGeom>
        </p:spPr>
      </p:pic>
    </p:spTree>
    <p:extLst>
      <p:ext uri="{BB962C8B-B14F-4D97-AF65-F5344CB8AC3E}">
        <p14:creationId xmlns:p14="http://schemas.microsoft.com/office/powerpoint/2010/main" val="380316652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Weekly summary"/>
          <p:cNvSpPr txBox="1">
            <a:spLocks noGrp="1"/>
          </p:cNvSpPr>
          <p:nvPr>
            <p:ph type="title"/>
          </p:nvPr>
        </p:nvSpPr>
        <p:spPr>
          <a:prstGeom prst="rect">
            <a:avLst/>
          </a:prstGeom>
        </p:spPr>
        <p:txBody>
          <a:bodyPr/>
          <a:lstStyle/>
          <a:p>
            <a:r>
              <a:rPr dirty="0"/>
              <a:t>Weekly </a:t>
            </a:r>
            <a:r>
              <a:rPr lang="en-US" dirty="0"/>
              <a:t>S</a:t>
            </a:r>
            <a:r>
              <a:rPr dirty="0"/>
              <a:t>ummary</a:t>
            </a:r>
          </a:p>
        </p:txBody>
      </p:sp>
      <p:sp>
        <p:nvSpPr>
          <p:cNvPr id="143" name="Delivering operational beam to NuMI since Sunday…"/>
          <p:cNvSpPr txBox="1">
            <a:spLocks noGrp="1"/>
          </p:cNvSpPr>
          <p:nvPr>
            <p:ph type="body" idx="1"/>
          </p:nvPr>
        </p:nvSpPr>
        <p:spPr>
          <a:prstGeom prst="rect">
            <a:avLst/>
          </a:prstGeom>
        </p:spPr>
        <p:txBody>
          <a:bodyPr/>
          <a:lstStyle/>
          <a:p>
            <a:r>
              <a:rPr lang="en-US" dirty="0"/>
              <a:t>Mostly stable beam to users when beam was available.</a:t>
            </a:r>
          </a:p>
          <a:p>
            <a:r>
              <a:rPr lang="en-US" dirty="0"/>
              <a:t>Notable Downtime Causes: </a:t>
            </a:r>
          </a:p>
          <a:p>
            <a:pPr lvl="1"/>
            <a:r>
              <a:rPr lang="en-US" dirty="0"/>
              <a:t>RR 2.5 MHz RF went down Thursday evening.  The amplifiers turned off (automatically) when cooling water got too hot.  MSD techs were called in and found the problem is most likely in the chilled water condenser outside MI31 (between building and road).  DM and DE were called, but could not keep the unit operating.  ISD informs me they will be looking at it first thing today.</a:t>
            </a:r>
          </a:p>
          <a:p>
            <a:pPr lvl="1"/>
            <a:r>
              <a:rPr lang="en-US" dirty="0"/>
              <a:t>Problems with various MI RF stations; currently running with 19/20 stations.  MIRF13 HV cable needs to be high potted (two hours no beam in MI or RR).</a:t>
            </a:r>
          </a:p>
        </p:txBody>
      </p:sp>
      <p:sp>
        <p:nvSpPr>
          <p:cNvPr id="144"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Weekly summary"/>
          <p:cNvSpPr txBox="1">
            <a:spLocks noGrp="1"/>
          </p:cNvSpPr>
          <p:nvPr>
            <p:ph type="title"/>
          </p:nvPr>
        </p:nvSpPr>
        <p:spPr>
          <a:prstGeom prst="rect">
            <a:avLst/>
          </a:prstGeom>
        </p:spPr>
        <p:txBody>
          <a:bodyPr/>
          <a:lstStyle/>
          <a:p>
            <a:r>
              <a:rPr lang="en-US" dirty="0"/>
              <a:t>Wednesday Dedicated Studies Results</a:t>
            </a:r>
            <a:endParaRPr dirty="0"/>
          </a:p>
        </p:txBody>
      </p:sp>
      <p:sp>
        <p:nvSpPr>
          <p:cNvPr id="143" name="Delivering operational beam to NuMI since Sunday…"/>
          <p:cNvSpPr txBox="1">
            <a:spLocks noGrp="1"/>
          </p:cNvSpPr>
          <p:nvPr>
            <p:ph type="body" idx="1"/>
          </p:nvPr>
        </p:nvSpPr>
        <p:spPr>
          <a:prstGeom prst="rect">
            <a:avLst/>
          </a:prstGeom>
        </p:spPr>
        <p:txBody>
          <a:bodyPr/>
          <a:lstStyle/>
          <a:p>
            <a:r>
              <a:rPr lang="en-US" dirty="0"/>
              <a:t>MI8 collimator measurements and RR-1</a:t>
            </a:r>
            <a:r>
              <a:rPr lang="en-US" baseline="30000" dirty="0"/>
              <a:t>st</a:t>
            </a:r>
            <a:r>
              <a:rPr lang="en-US" dirty="0"/>
              <a:t> turn abort wire measurements.</a:t>
            </a:r>
          </a:p>
          <a:p>
            <a:pPr lvl="1"/>
            <a:r>
              <a:rPr lang="en-US" dirty="0"/>
              <a:t>MI8 collimators are indeed keeping ring &amp; collimator losses in RR down.  </a:t>
            </a:r>
          </a:p>
          <a:p>
            <a:r>
              <a:rPr lang="en-US" dirty="0"/>
              <a:t>RR Ion Profile Monitor (IPM) measurements:</a:t>
            </a:r>
          </a:p>
          <a:p>
            <a:pPr lvl="1"/>
            <a:r>
              <a:rPr lang="en-US" dirty="0"/>
              <a:t> </a:t>
            </a:r>
            <a:r>
              <a:rPr lang="en-US" dirty="0">
                <a:highlight>
                  <a:srgbClr val="FFFF00"/>
                </a:highlight>
              </a:rPr>
              <a:t>POSTPONED</a:t>
            </a:r>
            <a:r>
              <a:rPr lang="en-US" dirty="0"/>
              <a:t> due to beam scattering by RR injection multiwire measurements.</a:t>
            </a:r>
          </a:p>
          <a:p>
            <a:r>
              <a:rPr lang="en-US" dirty="0"/>
              <a:t>SY Slow Spill Bucker Measurements:</a:t>
            </a:r>
          </a:p>
          <a:p>
            <a:pPr lvl="1"/>
            <a:r>
              <a:rPr lang="en-US" dirty="0"/>
              <a:t>Successful insofar as new arrangement looks promising, but needs modification.  Much was learned and Peter &amp; Co are working on next steps.  Stay tuned.</a:t>
            </a:r>
          </a:p>
          <a:p>
            <a:pPr lvl="1"/>
            <a:r>
              <a:rPr lang="en-US" dirty="0"/>
              <a:t>Motivation:  to improve spill quality of 6-batch beam for </a:t>
            </a:r>
            <a:r>
              <a:rPr lang="en-US" dirty="0" err="1"/>
              <a:t>SpinQuest</a:t>
            </a:r>
            <a:r>
              <a:rPr lang="en-US" dirty="0"/>
              <a:t>.</a:t>
            </a:r>
          </a:p>
        </p:txBody>
      </p:sp>
      <p:sp>
        <p:nvSpPr>
          <p:cNvPr id="144"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7</a:t>
            </a:fld>
            <a:endParaRPr/>
          </a:p>
        </p:txBody>
      </p:sp>
    </p:spTree>
    <p:extLst>
      <p:ext uri="{BB962C8B-B14F-4D97-AF65-F5344CB8AC3E}">
        <p14:creationId xmlns:p14="http://schemas.microsoft.com/office/powerpoint/2010/main" val="322875000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oday + Next week"/>
          <p:cNvSpPr txBox="1">
            <a:spLocks noGrp="1"/>
          </p:cNvSpPr>
          <p:nvPr>
            <p:ph type="title"/>
          </p:nvPr>
        </p:nvSpPr>
        <p:spPr>
          <a:prstGeom prst="rect">
            <a:avLst/>
          </a:prstGeom>
        </p:spPr>
        <p:txBody>
          <a:bodyPr/>
          <a:lstStyle/>
          <a:p>
            <a:r>
              <a:t>Today + Next week</a:t>
            </a:r>
          </a:p>
        </p:txBody>
      </p:sp>
      <p:sp>
        <p:nvSpPr>
          <p:cNvPr id="147" name="NuMI…"/>
          <p:cNvSpPr txBox="1">
            <a:spLocks noGrp="1"/>
          </p:cNvSpPr>
          <p:nvPr>
            <p:ph type="body" idx="1"/>
          </p:nvPr>
        </p:nvSpPr>
        <p:spPr>
          <a:prstGeom prst="rect">
            <a:avLst/>
          </a:prstGeom>
        </p:spPr>
        <p:txBody>
          <a:bodyPr/>
          <a:lstStyle/>
          <a:p>
            <a:r>
              <a:rPr dirty="0"/>
              <a:t>NuMI</a:t>
            </a:r>
          </a:p>
          <a:p>
            <a:pPr lvl="1"/>
            <a:r>
              <a:rPr lang="en-US" dirty="0"/>
              <a:t>Continue providing beam as requested; tuning for increased intensity and reduced losses.</a:t>
            </a:r>
            <a:endParaRPr dirty="0"/>
          </a:p>
          <a:p>
            <a:r>
              <a:rPr dirty="0"/>
              <a:t>Muon</a:t>
            </a:r>
          </a:p>
          <a:p>
            <a:pPr lvl="1"/>
            <a:r>
              <a:rPr lang="en-US" dirty="0"/>
              <a:t>Fix RF amplifier cooling system and restore beam ASAP.</a:t>
            </a:r>
          </a:p>
          <a:p>
            <a:pPr lvl="1"/>
            <a:r>
              <a:rPr lang="en-US" dirty="0"/>
              <a:t>Support g-2 operation and m2e beam studies as they happen.</a:t>
            </a:r>
            <a:endParaRPr dirty="0"/>
          </a:p>
          <a:p>
            <a:r>
              <a:rPr dirty="0"/>
              <a:t>SY</a:t>
            </a:r>
          </a:p>
          <a:p>
            <a:pPr lvl="1"/>
            <a:r>
              <a:rPr lang="en-US" dirty="0"/>
              <a:t>Provide beam to users as requested</a:t>
            </a:r>
            <a:endParaRPr dirty="0"/>
          </a:p>
          <a:p>
            <a:r>
              <a:rPr dirty="0"/>
              <a:t>Studies</a:t>
            </a:r>
          </a:p>
          <a:p>
            <a:pPr lvl="1"/>
            <a:r>
              <a:rPr lang="en-US" dirty="0"/>
              <a:t>Parasitic RR studies using </a:t>
            </a:r>
            <a:r>
              <a:rPr dirty="0"/>
              <a:t>$E0</a:t>
            </a:r>
            <a:r>
              <a:rPr lang="en-US" dirty="0"/>
              <a:t> or </a:t>
            </a:r>
            <a:r>
              <a:rPr dirty="0"/>
              <a:t>$E1 </a:t>
            </a:r>
            <a:r>
              <a:rPr lang="en-US" dirty="0"/>
              <a:t>under the SY</a:t>
            </a:r>
            <a:r>
              <a:rPr dirty="0"/>
              <a:t> $20</a:t>
            </a:r>
            <a:endParaRPr lang="en-US" dirty="0"/>
          </a:p>
          <a:p>
            <a:pPr lvl="1"/>
            <a:r>
              <a:rPr lang="en-US" dirty="0"/>
              <a:t>Possible:  2-4 hours.  120-GeV halo scraping on MI collimators to verify cause of NuMI target baffle heating.  Dedicated, destructive NuMI study; other users unaffected.</a:t>
            </a:r>
          </a:p>
        </p:txBody>
      </p:sp>
      <p:sp>
        <p:nvSpPr>
          <p:cNvPr id="148"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8</a:t>
            </a:fld>
            <a:endParaRPr/>
          </a:p>
        </p:txBody>
      </p:sp>
    </p:spTree>
  </p:cSld>
  <p:clrMapOvr>
    <a:masterClrMapping/>
  </p:clrMapOvr>
  <p:transition spd="med"/>
</p:sld>
</file>

<file path=ppt/theme/theme1.xml><?xml version="1.0" encoding="utf-8"?>
<a:theme xmlns:a="http://schemas.openxmlformats.org/drawingml/2006/main" name="White">
  <a:themeElements>
    <a:clrScheme name="White">
      <a:dk1>
        <a:srgbClr val="FFFFFF"/>
      </a:dk1>
      <a:lt1>
        <a:srgbClr val="0061A8"/>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82D2E6"/>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04040"/>
            </a:solidFill>
            <a:effectLst/>
            <a:uFill>
              <a:solidFill>
                <a:srgbClr val="40404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82D2E6"/>
          </a:solidFill>
          <a:prstDash val="solid"/>
          <a:round/>
        </a:ln>
        <a:effectLst>
          <a:outerShdw blurRad="38100" dist="19999"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82D2E6"/>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404040"/>
            </a:solidFill>
            <a:effectLst/>
            <a:uFill>
              <a:solidFill>
                <a:srgbClr val="40404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82D2E6"/>
          </a:solidFill>
          <a:prstDash val="solid"/>
          <a:round/>
        </a:ln>
        <a:effectLst>
          <a:outerShdw blurRad="38100" dist="19999"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457200" rtl="0" fontAlgn="auto" latinLnBrk="0" hangingPunct="0">
          <a:lnSpc>
            <a:spcPct val="120000"/>
          </a:lnSpc>
          <a:spcBef>
            <a:spcPts val="0"/>
          </a:spcBef>
          <a:spcAft>
            <a:spcPts val="0"/>
          </a:spcAft>
          <a:buClrTx/>
          <a:buSzTx/>
          <a:buFontTx/>
          <a:buNone/>
          <a:tabLst/>
          <a:defRPr kumimoji="0" sz="2000" b="0" i="0" u="none" strike="noStrike" cap="none" spc="0" normalizeH="0" baseline="0">
            <a:ln>
              <a:noFill/>
            </a:ln>
            <a:solidFill>
              <a:srgbClr val="0061A8"/>
            </a:solidFill>
            <a:effectLst/>
            <a:uFill>
              <a:solidFill>
                <a:srgbClr val="074184"/>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10069</TotalTime>
  <Words>339</Words>
  <Application>Microsoft Macintosh PowerPoint</Application>
  <PresentationFormat>On-screen Show (4:3)</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Helvetica</vt:lpstr>
      <vt:lpstr>Lucida Grande</vt:lpstr>
      <vt:lpstr>White</vt:lpstr>
      <vt:lpstr>PowerPoint Presentation</vt:lpstr>
      <vt:lpstr>NuMI performance</vt:lpstr>
      <vt:lpstr>Muon Performance</vt:lpstr>
      <vt:lpstr>Main Injector Downtime</vt:lpstr>
      <vt:lpstr>Recycler Downtime</vt:lpstr>
      <vt:lpstr>Weekly Summary</vt:lpstr>
      <vt:lpstr>Wednesday Dedicated Studies Results</vt:lpstr>
      <vt:lpstr>Today + Next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Martin Murphy</cp:lastModifiedBy>
  <cp:revision>2</cp:revision>
  <dcterms:modified xsi:type="dcterms:W3CDTF">2023-04-14T12:58:39Z</dcterms:modified>
</cp:coreProperties>
</file>