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325" r:id="rId2"/>
  </p:sldIdLst>
  <p:sldSz cx="9144000" cy="6858000" type="screen4x3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7" d="100"/>
          <a:sy n="77" d="100"/>
        </p:scale>
        <p:origin x="1380" y="5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132" y="0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r">
              <a:defRPr sz="1200"/>
            </a:lvl1pPr>
          </a:lstStyle>
          <a:p>
            <a:fld id="{C77A7EB2-0BF7-4F08-A9F5-946AB7CDB406}" type="datetimeFigureOut">
              <a:rPr lang="en-US" smtClean="0"/>
              <a:t>4/14/2023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4275" y="698500"/>
            <a:ext cx="4654550" cy="34909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324" tIns="46662" rIns="93324" bIns="46662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2310" y="4421823"/>
            <a:ext cx="5618480" cy="4189095"/>
          </a:xfrm>
          <a:prstGeom prst="rect">
            <a:avLst/>
          </a:prstGeom>
        </p:spPr>
        <p:txBody>
          <a:bodyPr vert="horz" lIns="93324" tIns="46662" rIns="93324" bIns="46662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029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132" y="8842029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r">
              <a:defRPr sz="1200"/>
            </a:lvl1pPr>
          </a:lstStyle>
          <a:p>
            <a:fld id="{7244D852-7B8C-49C2-BE39-CC6742135F9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27891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44D852-7B8C-49C2-BE39-CC6742135F93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02084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E3561-F5FF-43A1-BF51-0E077EFE0037}" type="datetimeFigureOut">
              <a:rPr lang="en-US" smtClean="0"/>
              <a:t>4/14/2023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EBB16-EE1E-4F5B-8106-A547A0BF4B8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49557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E3561-F5FF-43A1-BF51-0E077EFE0037}" type="datetimeFigureOut">
              <a:rPr lang="en-US" smtClean="0"/>
              <a:t>4/14/2023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EBB16-EE1E-4F5B-8106-A547A0BF4B8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08453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E3561-F5FF-43A1-BF51-0E077EFE0037}" type="datetimeFigureOut">
              <a:rPr lang="en-US" smtClean="0"/>
              <a:t>4/14/2023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EBB16-EE1E-4F5B-8106-A547A0BF4B8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00242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E3561-F5FF-43A1-BF51-0E077EFE0037}" type="datetimeFigureOut">
              <a:rPr lang="en-US" smtClean="0"/>
              <a:t>4/14/2023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EBB16-EE1E-4F5B-8106-A547A0BF4B8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44940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E3561-F5FF-43A1-BF51-0E077EFE0037}" type="datetimeFigureOut">
              <a:rPr lang="en-US" smtClean="0"/>
              <a:t>4/14/2023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EBB16-EE1E-4F5B-8106-A547A0BF4B8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23126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E3561-F5FF-43A1-BF51-0E077EFE0037}" type="datetimeFigureOut">
              <a:rPr lang="en-US" smtClean="0"/>
              <a:t>4/14/2023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EBB16-EE1E-4F5B-8106-A547A0BF4B8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04162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E3561-F5FF-43A1-BF51-0E077EFE0037}" type="datetimeFigureOut">
              <a:rPr lang="en-US" smtClean="0"/>
              <a:t>4/14/2023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EBB16-EE1E-4F5B-8106-A547A0BF4B8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77841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E3561-F5FF-43A1-BF51-0E077EFE0037}" type="datetimeFigureOut">
              <a:rPr lang="en-US" smtClean="0"/>
              <a:t>4/14/2023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EBB16-EE1E-4F5B-8106-A547A0BF4B8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77956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E3561-F5FF-43A1-BF51-0E077EFE0037}" type="datetimeFigureOut">
              <a:rPr lang="en-US" smtClean="0"/>
              <a:t>4/14/2023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EBB16-EE1E-4F5B-8106-A547A0BF4B8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70433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E3561-F5FF-43A1-BF51-0E077EFE0037}" type="datetimeFigureOut">
              <a:rPr lang="en-US" smtClean="0"/>
              <a:t>4/14/2023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EBB16-EE1E-4F5B-8106-A547A0BF4B8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26619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E3561-F5FF-43A1-BF51-0E077EFE0037}" type="datetimeFigureOut">
              <a:rPr lang="en-US" smtClean="0"/>
              <a:t>4/14/2023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EBB16-EE1E-4F5B-8106-A547A0BF4B8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7256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EE3561-F5FF-43A1-BF51-0E077EFE0037}" type="datetimeFigureOut">
              <a:rPr lang="en-US" smtClean="0"/>
              <a:t>4/14/2023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9EBB16-EE1E-4F5B-8106-A547A0BF4B8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89323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Box 17"/>
          <p:cNvSpPr txBox="1"/>
          <p:nvPr/>
        </p:nvSpPr>
        <p:spPr>
          <a:xfrm>
            <a:off x="162585" y="5048713"/>
            <a:ext cx="546455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/>
              <a:t>This week: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Beam to </a:t>
            </a:r>
            <a:r>
              <a:rPr lang="en-US" sz="1200" dirty="0" err="1" smtClean="0"/>
              <a:t>NuMI</a:t>
            </a:r>
            <a:r>
              <a:rPr lang="en-US" sz="1200" dirty="0" smtClean="0"/>
              <a:t> currently </a:t>
            </a:r>
            <a:r>
              <a:rPr lang="en-US" sz="1200" dirty="0"/>
              <a:t>~</a:t>
            </a:r>
            <a:r>
              <a:rPr lang="en-US" sz="1200" dirty="0" smtClean="0"/>
              <a:t>4.7 </a:t>
            </a:r>
            <a:r>
              <a:rPr lang="en-US" sz="1200" dirty="0"/>
              <a:t>E12 per </a:t>
            </a:r>
            <a:r>
              <a:rPr lang="en-US" sz="1200" dirty="0" smtClean="0"/>
              <a:t>pulse.  </a:t>
            </a:r>
            <a:endParaRPr lang="en-US" sz="120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 smtClean="0"/>
              <a:t>This week </a:t>
            </a:r>
            <a:r>
              <a:rPr lang="en-US" sz="1200" dirty="0"/>
              <a:t>to BNB </a:t>
            </a:r>
            <a:r>
              <a:rPr lang="en-US" sz="1200" dirty="0" smtClean="0"/>
              <a:t>~2.5.-4.6 E12 per pulse, up to 5Hz , ~ 3-7E16 pph.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 smtClean="0"/>
              <a:t>Beam to Muon this week, ~ 4E12 per pulse,  ~ 1E12 pot.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 smtClean="0"/>
              <a:t>Beam to SY as requested 2T, ~ 5E11 per pulse.</a:t>
            </a:r>
            <a:endParaRPr lang="en-US" sz="120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 smtClean="0"/>
              <a:t>During Tuesday’s  planned repair period, RF worked BRF10 but station needs more work. Supported MI/RR studies on Wednesday.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 smtClean="0"/>
              <a:t>General tuning to work on higher beam output stability and loss reductions.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 smtClean="0"/>
              <a:t>Kicker/notch timing adjustments needed due to bucket slip, cause unknown.</a:t>
            </a:r>
          </a:p>
          <a:p>
            <a:endParaRPr lang="en-US" sz="1200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200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200" dirty="0"/>
          </a:p>
        </p:txBody>
      </p:sp>
      <p:sp>
        <p:nvSpPr>
          <p:cNvPr id="22" name="TextBox 21"/>
          <p:cNvSpPr txBox="1"/>
          <p:nvPr/>
        </p:nvSpPr>
        <p:spPr>
          <a:xfrm>
            <a:off x="5651145" y="5014469"/>
            <a:ext cx="316015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 smtClean="0"/>
              <a:t>Scheduled PS </a:t>
            </a:r>
            <a:r>
              <a:rPr lang="en-US" sz="1200" dirty="0" smtClean="0"/>
              <a:t>studies date TBD.</a:t>
            </a:r>
            <a:endParaRPr lang="en-US" sz="120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 smtClean="0"/>
              <a:t>20Hz </a:t>
            </a:r>
            <a:r>
              <a:rPr lang="en-US" sz="1200" dirty="0" smtClean="0"/>
              <a:t>Magnet Test </a:t>
            </a:r>
            <a:r>
              <a:rPr lang="en-US" sz="1200" dirty="0"/>
              <a:t>effort at E4R </a:t>
            </a:r>
            <a:r>
              <a:rPr lang="en-US" sz="1200" dirty="0" smtClean="0"/>
              <a:t>progressing.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 smtClean="0"/>
              <a:t>Thanks </a:t>
            </a:r>
            <a:r>
              <a:rPr lang="en-US" sz="1200" dirty="0"/>
              <a:t>to </a:t>
            </a:r>
            <a:r>
              <a:rPr lang="en-US" sz="1200" dirty="0" smtClean="0"/>
              <a:t>Ops for maintaining good Booster performance over week.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200" dirty="0" smtClean="0"/>
          </a:p>
        </p:txBody>
      </p:sp>
      <p:sp>
        <p:nvSpPr>
          <p:cNvPr id="2" name="TextBox 1"/>
          <p:cNvSpPr txBox="1"/>
          <p:nvPr/>
        </p:nvSpPr>
        <p:spPr>
          <a:xfrm>
            <a:off x="5651145" y="4768690"/>
            <a:ext cx="273297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/>
              <a:t>Also this week:</a:t>
            </a:r>
            <a:endParaRPr lang="en-US" sz="12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2257926" y="152400"/>
            <a:ext cx="46040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Booster Operations </a:t>
            </a:r>
            <a:r>
              <a:rPr lang="en-US" dirty="0" smtClean="0"/>
              <a:t>04/7/23 </a:t>
            </a:r>
            <a:r>
              <a:rPr lang="en-US" dirty="0"/>
              <a:t>– </a:t>
            </a:r>
            <a:r>
              <a:rPr lang="en-US" dirty="0" smtClean="0"/>
              <a:t>04/14/23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5651145" y="3347114"/>
            <a:ext cx="273297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/>
              <a:t>Downtime this week:  ~1.8 </a:t>
            </a:r>
            <a:r>
              <a:rPr lang="en-US" sz="1200" b="1" dirty="0" err="1" smtClean="0"/>
              <a:t>hrs</a:t>
            </a:r>
            <a:endParaRPr lang="en-US" sz="1200" dirty="0"/>
          </a:p>
        </p:txBody>
      </p:sp>
      <p:sp>
        <p:nvSpPr>
          <p:cNvPr id="14" name="TextBox 13"/>
          <p:cNvSpPr txBox="1"/>
          <p:nvPr/>
        </p:nvSpPr>
        <p:spPr>
          <a:xfrm>
            <a:off x="5550204" y="3617855"/>
            <a:ext cx="334045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 smtClean="0"/>
              <a:t>BRF10 Modulator issues, other RF trips ~54min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 smtClean="0"/>
              <a:t>HL14 Corrector amp replaced ~40min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 smtClean="0"/>
              <a:t>Beam instability early in cycle ~15min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200" dirty="0" smtClean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27137" y="707826"/>
            <a:ext cx="3270652" cy="2378656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1270" y="639354"/>
            <a:ext cx="5354964" cy="42705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6546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5250</TotalTime>
  <Words>170</Words>
  <Application>Microsoft Office PowerPoint</Application>
  <PresentationFormat>On-screen Show (4:3)</PresentationFormat>
  <Paragraphs>19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Company>Fermilab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temp</dc:creator>
  <cp:lastModifiedBy>bd-cap-cns2pc</cp:lastModifiedBy>
  <cp:revision>920</cp:revision>
  <cp:lastPrinted>2021-02-19T14:10:48Z</cp:lastPrinted>
  <dcterms:created xsi:type="dcterms:W3CDTF">2014-12-05T13:27:43Z</dcterms:created>
  <dcterms:modified xsi:type="dcterms:W3CDTF">2023-04-14T13:50:50Z</dcterms:modified>
</cp:coreProperties>
</file>