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5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0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62585" y="5048713"/>
            <a:ext cx="5464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</a:t>
            </a:r>
            <a:r>
              <a:rPr lang="en-US" sz="1200" dirty="0" err="1" smtClean="0"/>
              <a:t>NuMI</a:t>
            </a:r>
            <a:r>
              <a:rPr lang="en-US" sz="1200" dirty="0" smtClean="0"/>
              <a:t> currently </a:t>
            </a:r>
            <a:r>
              <a:rPr lang="en-US" sz="1200" dirty="0"/>
              <a:t>~</a:t>
            </a:r>
            <a:r>
              <a:rPr lang="en-US" sz="1200" dirty="0" smtClean="0"/>
              <a:t>4.7 </a:t>
            </a:r>
            <a:r>
              <a:rPr lang="en-US" sz="1200" dirty="0"/>
              <a:t>E12 per </a:t>
            </a:r>
            <a:r>
              <a:rPr lang="en-US" sz="1200" dirty="0" smtClean="0"/>
              <a:t>pulse.  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This week </a:t>
            </a:r>
            <a:r>
              <a:rPr lang="en-US" sz="1200" dirty="0"/>
              <a:t>to BNB </a:t>
            </a:r>
            <a:r>
              <a:rPr lang="en-US" sz="1200" dirty="0" smtClean="0"/>
              <a:t>~2.5.-4.6 E12 per pulse, up to 5Hz , ~ 3-7E16 pph.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Beam to Muon this week, ~ 4E12 per pulse,  ~ 1E12 pot.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Beam to SY as requested 2T, ~ 5E11 per pulse.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During Tuesday’s  planned repair period, RF worked BRF10 but station needs more work. Supported MI/RR studies on Wednesday.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General tuning to work on higher beam output stability and loss reductions.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Kicker/notch timing adjustments needed due to bucket slip, cause unknown.</a:t>
            </a:r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651145" y="5014469"/>
            <a:ext cx="3160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Scheduled PS </a:t>
            </a:r>
            <a:r>
              <a:rPr lang="en-US" sz="1200" dirty="0" smtClean="0"/>
              <a:t>studies date TBD.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20Hz </a:t>
            </a:r>
            <a:r>
              <a:rPr lang="en-US" sz="1200" dirty="0" smtClean="0"/>
              <a:t>Magnet Test </a:t>
            </a:r>
            <a:r>
              <a:rPr lang="en-US" sz="1200" dirty="0"/>
              <a:t>effort at E4R </a:t>
            </a:r>
            <a:r>
              <a:rPr lang="en-US" sz="1200" dirty="0" smtClean="0"/>
              <a:t>progressing.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Thanks </a:t>
            </a:r>
            <a:r>
              <a:rPr lang="en-US" sz="1200" dirty="0"/>
              <a:t>to </a:t>
            </a:r>
            <a:r>
              <a:rPr lang="en-US" sz="1200" dirty="0" smtClean="0"/>
              <a:t>Ops for maintaining good Booster performance over week.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651145" y="4768690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Also this week: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</a:t>
            </a:r>
            <a:r>
              <a:rPr lang="en-US" dirty="0" smtClean="0"/>
              <a:t>04/7/23 </a:t>
            </a:r>
            <a:r>
              <a:rPr lang="en-US" dirty="0"/>
              <a:t>– </a:t>
            </a:r>
            <a:r>
              <a:rPr lang="en-US" dirty="0" smtClean="0"/>
              <a:t>04/14/23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51145" y="3347114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Downtime this week:  ~1.8 </a:t>
            </a:r>
            <a:r>
              <a:rPr lang="en-US" sz="1200" b="1" dirty="0" err="1" smtClean="0"/>
              <a:t>hrs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550204" y="3617855"/>
            <a:ext cx="3340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BRF10 Modulator issues, other RF trips ~54min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HL14 Corrector amp replaced ~40min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Beam instability early in cycle ~15min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137" y="707826"/>
            <a:ext cx="3270652" cy="23786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70" y="639354"/>
            <a:ext cx="5354964" cy="427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4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5250</TotalTime>
  <Words>170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bd-cap-cns2pc</cp:lastModifiedBy>
  <cp:revision>920</cp:revision>
  <cp:lastPrinted>2021-02-19T14:10:48Z</cp:lastPrinted>
  <dcterms:created xsi:type="dcterms:W3CDTF">2014-12-05T13:27:43Z</dcterms:created>
  <dcterms:modified xsi:type="dcterms:W3CDTF">2023-04-14T13:50:50Z</dcterms:modified>
</cp:coreProperties>
</file>