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8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4/14/2023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Keymonty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Bullock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April 14,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524867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MI/RR Studies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NuMI Horn 1 RAW Skid temperature issues resolved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Mu2e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Recycler 2.5Mhz amplifier chiller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Walkthroughs on off-shifts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Beam to FAST when requested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b="1" dirty="0"/>
              <a:t>Beam to NuMI, MTest and BNB</a:t>
            </a:r>
            <a:endParaRPr lang="en-US" sz="10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4/14/2023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Bullock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405CA5B2-9BD6-2954-733B-0F32D8A66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421808" y="1565821"/>
            <a:ext cx="5216899" cy="37263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780</TotalTime>
  <Words>59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105</cp:revision>
  <cp:lastPrinted>2014-01-20T19:40:21Z</cp:lastPrinted>
  <dcterms:created xsi:type="dcterms:W3CDTF">2019-06-21T13:10:56Z</dcterms:created>
  <dcterms:modified xsi:type="dcterms:W3CDTF">2023-04-14T13:33:39Z</dcterms:modified>
</cp:coreProperties>
</file>