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5" r:id="rId3"/>
    <p:sldId id="266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81" autoAdjust="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88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4/14/2023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4/14/2023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4/14/2023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4/14/2023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4/14/2023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4/14/2023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4/14/2023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4/14/2023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4/14/2023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4/14/2023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4/14/2023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4/14/2023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9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O’Clock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Meeting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Keymonty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Bullock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MCR Crew Chief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Friday, April 14, 2023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025749-1C6A-44F8-A0E3-3ACB4D196A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1974" y="1050208"/>
            <a:ext cx="4524867" cy="521689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MI/RR Studies 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NuMI Horn 1 RAW Skid temperature issues resolved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Mu2e studies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Recycler 2.5Mhz amplifier chiller issues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Walkthroughs on off-shifts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Beam to FAST when requested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r>
              <a:rPr lang="en-US" sz="1800" b="1" dirty="0"/>
              <a:t>Beam to NuMI, MTest and BNB</a:t>
            </a:r>
            <a:endParaRPr lang="en-US" sz="1000" b="1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E8A2D8-D114-4F0E-94C2-723C7EFA6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Since Wednesday…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4/14/2023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Bullock | 9 O’Clock Meeting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8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pic>
        <p:nvPicPr>
          <p:cNvPr id="8" name="Picture 7" descr="Chart, line chart&#10;&#10;Description automatically generated">
            <a:extLst>
              <a:ext uri="{FF2B5EF4-FFF2-40B4-BE49-F238E27FC236}">
                <a16:creationId xmlns:a16="http://schemas.microsoft.com/office/drawing/2014/main" id="{405CA5B2-9BD6-2954-733B-0F32D8A66D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4421808" y="1565821"/>
            <a:ext cx="5216899" cy="372635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780</TotalTime>
  <Words>59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</vt:lpstr>
      <vt:lpstr>FNAL_TemplateMac_060514</vt:lpstr>
      <vt:lpstr>Fermilab: Footer Only</vt:lpstr>
      <vt:lpstr>9 O’Clock Meeting</vt:lpstr>
      <vt:lpstr>Since Wednesday…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 O’Clock Meeting</dc:title>
  <dc:creator>Maxwell Monningh</dc:creator>
  <cp:lastModifiedBy>bd-cap-ccdesk</cp:lastModifiedBy>
  <cp:revision>105</cp:revision>
  <cp:lastPrinted>2014-01-20T19:40:21Z</cp:lastPrinted>
  <dcterms:created xsi:type="dcterms:W3CDTF">2019-06-21T13:10:56Z</dcterms:created>
  <dcterms:modified xsi:type="dcterms:W3CDTF">2023-04-14T13:33:39Z</dcterms:modified>
</cp:coreProperties>
</file>