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16"/>
  </p:notesMasterIdLst>
  <p:handoutMasterIdLst>
    <p:handoutMasterId r:id="rId17"/>
  </p:handoutMasterIdLst>
  <p:sldIdLst>
    <p:sldId id="449" r:id="rId6"/>
    <p:sldId id="299" r:id="rId7"/>
    <p:sldId id="2107" r:id="rId8"/>
    <p:sldId id="305" r:id="rId9"/>
    <p:sldId id="2490" r:id="rId10"/>
    <p:sldId id="275" r:id="rId11"/>
    <p:sldId id="2486" r:id="rId12"/>
    <p:sldId id="2105" r:id="rId13"/>
    <p:sldId id="2487" r:id="rId14"/>
    <p:sldId id="2489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FEFF"/>
    <a:srgbClr val="DAF3CB"/>
    <a:srgbClr val="97D7EB"/>
    <a:srgbClr val="98D7EA"/>
    <a:srgbClr val="98D7EB"/>
    <a:srgbClr val="50504E"/>
    <a:srgbClr val="4E4E4E"/>
    <a:srgbClr val="404040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C2065-108B-4B82-9C9E-007FB6F2861B}" v="9" dt="2023-04-13T19:59:10.9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2" autoAdjust="0"/>
    <p:restoredTop sz="7624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792" y="5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Allison" userId="fb696771-0a4b-4c44-946d-b4975bc82e07" providerId="ADAL" clId="{EC9C2065-108B-4B82-9C9E-007FB6F2861B}"/>
    <pc:docChg chg="undo custSel addSld delSld modSld">
      <pc:chgData name="Rob Allison" userId="fb696771-0a4b-4c44-946d-b4975bc82e07" providerId="ADAL" clId="{EC9C2065-108B-4B82-9C9E-007FB6F2861B}" dt="2023-04-14T12:25:59.632" v="2409" actId="20577"/>
      <pc:docMkLst>
        <pc:docMk/>
      </pc:docMkLst>
      <pc:sldChg chg="addSp delSp modSp mod">
        <pc:chgData name="Rob Allison" userId="fb696771-0a4b-4c44-946d-b4975bc82e07" providerId="ADAL" clId="{EC9C2065-108B-4B82-9C9E-007FB6F2861B}" dt="2023-04-14T11:27:53.030" v="2340" actId="14100"/>
        <pc:sldMkLst>
          <pc:docMk/>
          <pc:sldMk cId="3784689877" sldId="275"/>
        </pc:sldMkLst>
        <pc:spChg chg="del mod">
          <ac:chgData name="Rob Allison" userId="fb696771-0a4b-4c44-946d-b4975bc82e07" providerId="ADAL" clId="{EC9C2065-108B-4B82-9C9E-007FB6F2861B}" dt="2023-04-13T19:38:33.205" v="1962" actId="478"/>
          <ac:spMkLst>
            <pc:docMk/>
            <pc:sldMk cId="3784689877" sldId="275"/>
            <ac:spMk id="4" creationId="{2CA88328-64B4-25EE-AC7D-700C29CBF200}"/>
          </ac:spMkLst>
        </pc:spChg>
        <pc:spChg chg="mod">
          <ac:chgData name="Rob Allison" userId="fb696771-0a4b-4c44-946d-b4975bc82e07" providerId="ADAL" clId="{EC9C2065-108B-4B82-9C9E-007FB6F2861B}" dt="2023-04-13T19:38:17.443" v="1958" actId="1076"/>
          <ac:spMkLst>
            <pc:docMk/>
            <pc:sldMk cId="3784689877" sldId="275"/>
            <ac:spMk id="12" creationId="{359D8A12-C5A7-408E-B368-A58E2A9F3A6B}"/>
          </ac:spMkLst>
        </pc:spChg>
        <pc:picChg chg="add mod">
          <ac:chgData name="Rob Allison" userId="fb696771-0a4b-4c44-946d-b4975bc82e07" providerId="ADAL" clId="{EC9C2065-108B-4B82-9C9E-007FB6F2861B}" dt="2023-04-14T11:27:53.030" v="2340" actId="14100"/>
          <ac:picMkLst>
            <pc:docMk/>
            <pc:sldMk cId="3784689877" sldId="275"/>
            <ac:picMk id="6" creationId="{2C3812C5-6572-240F-24EA-C75F9721751A}"/>
          </ac:picMkLst>
        </pc:picChg>
        <pc:picChg chg="add del mod">
          <ac:chgData name="Rob Allison" userId="fb696771-0a4b-4c44-946d-b4975bc82e07" providerId="ADAL" clId="{EC9C2065-108B-4B82-9C9E-007FB6F2861B}" dt="2023-04-14T11:27:19.465" v="2334" actId="478"/>
          <ac:picMkLst>
            <pc:docMk/>
            <pc:sldMk cId="3784689877" sldId="275"/>
            <ac:picMk id="8" creationId="{5E0BEE6C-0747-C08C-6824-F5406F338932}"/>
          </ac:picMkLst>
        </pc:picChg>
      </pc:sldChg>
      <pc:sldChg chg="modSp mod modShow">
        <pc:chgData name="Rob Allison" userId="fb696771-0a4b-4c44-946d-b4975bc82e07" providerId="ADAL" clId="{EC9C2065-108B-4B82-9C9E-007FB6F2861B}" dt="2023-04-13T20:13:46.037" v="2265" actId="729"/>
        <pc:sldMkLst>
          <pc:docMk/>
          <pc:sldMk cId="72622885" sldId="299"/>
        </pc:sldMkLst>
        <pc:spChg chg="mod">
          <ac:chgData name="Rob Allison" userId="fb696771-0a4b-4c44-946d-b4975bc82e07" providerId="ADAL" clId="{EC9C2065-108B-4B82-9C9E-007FB6F2861B}" dt="2023-04-13T18:52:46.439" v="188" actId="20577"/>
          <ac:spMkLst>
            <pc:docMk/>
            <pc:sldMk cId="72622885" sldId="299"/>
            <ac:spMk id="17" creationId="{D36BB6ED-8938-BD61-AFA9-5C990018D3EE}"/>
          </ac:spMkLst>
        </pc:spChg>
      </pc:sldChg>
      <pc:sldChg chg="addSp delSp modSp mod">
        <pc:chgData name="Rob Allison" userId="fb696771-0a4b-4c44-946d-b4975bc82e07" providerId="ADAL" clId="{EC9C2065-108B-4B82-9C9E-007FB6F2861B}" dt="2023-04-13T19:28:17.413" v="1436" actId="20577"/>
        <pc:sldMkLst>
          <pc:docMk/>
          <pc:sldMk cId="1467966240" sldId="305"/>
        </pc:sldMkLst>
        <pc:spChg chg="add del mod">
          <ac:chgData name="Rob Allison" userId="fb696771-0a4b-4c44-946d-b4975bc82e07" providerId="ADAL" clId="{EC9C2065-108B-4B82-9C9E-007FB6F2861B}" dt="2023-04-13T19:23:56.701" v="1388" actId="478"/>
          <ac:spMkLst>
            <pc:docMk/>
            <pc:sldMk cId="1467966240" sldId="305"/>
            <ac:spMk id="3" creationId="{4E4EC8B3-A5C7-62CF-4B54-F6F835F3BAD8}"/>
          </ac:spMkLst>
        </pc:spChg>
        <pc:spChg chg="add mod">
          <ac:chgData name="Rob Allison" userId="fb696771-0a4b-4c44-946d-b4975bc82e07" providerId="ADAL" clId="{EC9C2065-108B-4B82-9C9E-007FB6F2861B}" dt="2023-04-13T19:28:17.413" v="1436" actId="20577"/>
          <ac:spMkLst>
            <pc:docMk/>
            <pc:sldMk cId="1467966240" sldId="305"/>
            <ac:spMk id="5" creationId="{859FE743-43C5-FB64-989E-3F6294156F7B}"/>
          </ac:spMkLst>
        </pc:spChg>
        <pc:spChg chg="mod">
          <ac:chgData name="Rob Allison" userId="fb696771-0a4b-4c44-946d-b4975bc82e07" providerId="ADAL" clId="{EC9C2065-108B-4B82-9C9E-007FB6F2861B}" dt="2023-04-13T19:28:04.618" v="1433" actId="113"/>
          <ac:spMkLst>
            <pc:docMk/>
            <pc:sldMk cId="1467966240" sldId="305"/>
            <ac:spMk id="6" creationId="{2C3A3933-8DC9-2B83-4B79-CD9BBF2A5B74}"/>
          </ac:spMkLst>
        </pc:spChg>
      </pc:sldChg>
      <pc:sldChg chg="modSp mod">
        <pc:chgData name="Rob Allison" userId="fb696771-0a4b-4c44-946d-b4975bc82e07" providerId="ADAL" clId="{EC9C2065-108B-4B82-9C9E-007FB6F2861B}" dt="2023-04-14T11:22:24.766" v="2333" actId="20577"/>
        <pc:sldMkLst>
          <pc:docMk/>
          <pc:sldMk cId="1810868556" sldId="449"/>
        </pc:sldMkLst>
        <pc:spChg chg="mod">
          <ac:chgData name="Rob Allison" userId="fb696771-0a4b-4c44-946d-b4975bc82e07" providerId="ADAL" clId="{EC9C2065-108B-4B82-9C9E-007FB6F2861B}" dt="2023-04-14T11:22:24.766" v="2333" actId="20577"/>
          <ac:spMkLst>
            <pc:docMk/>
            <pc:sldMk cId="1810868556" sldId="449"/>
            <ac:spMk id="11" creationId="{D44ACDAA-8A3A-487A-887A-E488F5E0E9B8}"/>
          </ac:spMkLst>
        </pc:spChg>
      </pc:sldChg>
      <pc:sldChg chg="addSp modSp mod">
        <pc:chgData name="Rob Allison" userId="fb696771-0a4b-4c44-946d-b4975bc82e07" providerId="ADAL" clId="{EC9C2065-108B-4B82-9C9E-007FB6F2861B}" dt="2023-04-13T19:13:38.731" v="1159" actId="20577"/>
        <pc:sldMkLst>
          <pc:docMk/>
          <pc:sldMk cId="2115971017" sldId="2107"/>
        </pc:sldMkLst>
        <pc:spChg chg="mod">
          <ac:chgData name="Rob Allison" userId="fb696771-0a4b-4c44-946d-b4975bc82e07" providerId="ADAL" clId="{EC9C2065-108B-4B82-9C9E-007FB6F2861B}" dt="2023-04-13T19:04:43.337" v="1004" actId="1076"/>
          <ac:spMkLst>
            <pc:docMk/>
            <pc:sldMk cId="2115971017" sldId="2107"/>
            <ac:spMk id="2" creationId="{25A61C60-0731-4F1C-AE45-63CC454D4716}"/>
          </ac:spMkLst>
        </pc:spChg>
        <pc:spChg chg="mod">
          <ac:chgData name="Rob Allison" userId="fb696771-0a4b-4c44-946d-b4975bc82e07" providerId="ADAL" clId="{EC9C2065-108B-4B82-9C9E-007FB6F2861B}" dt="2023-04-13T19:13:38.731" v="1159" actId="20577"/>
          <ac:spMkLst>
            <pc:docMk/>
            <pc:sldMk cId="2115971017" sldId="2107"/>
            <ac:spMk id="11" creationId="{0030CE53-0264-4BFB-BA48-FB3DC945D81E}"/>
          </ac:spMkLst>
        </pc:spChg>
        <pc:picChg chg="mod">
          <ac:chgData name="Rob Allison" userId="fb696771-0a4b-4c44-946d-b4975bc82e07" providerId="ADAL" clId="{EC9C2065-108B-4B82-9C9E-007FB6F2861B}" dt="2023-04-13T19:07:56.476" v="1155" actId="1076"/>
          <ac:picMkLst>
            <pc:docMk/>
            <pc:sldMk cId="2115971017" sldId="2107"/>
            <ac:picMk id="5" creationId="{0819914F-71DA-664D-7B4A-A43971B82B49}"/>
          </ac:picMkLst>
        </pc:picChg>
        <pc:picChg chg="add mod">
          <ac:chgData name="Rob Allison" userId="fb696771-0a4b-4c44-946d-b4975bc82e07" providerId="ADAL" clId="{EC9C2065-108B-4B82-9C9E-007FB6F2861B}" dt="2023-04-13T19:13:15.536" v="1158" actId="1076"/>
          <ac:picMkLst>
            <pc:docMk/>
            <pc:sldMk cId="2115971017" sldId="2107"/>
            <ac:picMk id="7" creationId="{2754C095-DC1C-9855-CF7F-7310C43813DA}"/>
          </ac:picMkLst>
        </pc:picChg>
      </pc:sldChg>
      <pc:sldChg chg="addSp delSp modSp mod modShow">
        <pc:chgData name="Rob Allison" userId="fb696771-0a4b-4c44-946d-b4975bc82e07" providerId="ADAL" clId="{EC9C2065-108B-4B82-9C9E-007FB6F2861B}" dt="2023-04-13T19:56:22.533" v="2230" actId="1076"/>
        <pc:sldMkLst>
          <pc:docMk/>
          <pc:sldMk cId="2788576352" sldId="2486"/>
        </pc:sldMkLst>
        <pc:spChg chg="mod">
          <ac:chgData name="Rob Allison" userId="fb696771-0a4b-4c44-946d-b4975bc82e07" providerId="ADAL" clId="{EC9C2065-108B-4B82-9C9E-007FB6F2861B}" dt="2023-04-13T19:54:11.421" v="2222" actId="6549"/>
          <ac:spMkLst>
            <pc:docMk/>
            <pc:sldMk cId="2788576352" sldId="2486"/>
            <ac:spMk id="8" creationId="{967A6C74-2B39-4C2D-A132-8190C84B4975}"/>
          </ac:spMkLst>
        </pc:spChg>
        <pc:spChg chg="mod">
          <ac:chgData name="Rob Allison" userId="fb696771-0a4b-4c44-946d-b4975bc82e07" providerId="ADAL" clId="{EC9C2065-108B-4B82-9C9E-007FB6F2861B}" dt="2023-04-13T19:47:20.019" v="2044"/>
          <ac:spMkLst>
            <pc:docMk/>
            <pc:sldMk cId="2788576352" sldId="2486"/>
            <ac:spMk id="12" creationId="{359D8A12-C5A7-408E-B368-A58E2A9F3A6B}"/>
          </ac:spMkLst>
        </pc:spChg>
        <pc:picChg chg="add del">
          <ac:chgData name="Rob Allison" userId="fb696771-0a4b-4c44-946d-b4975bc82e07" providerId="ADAL" clId="{EC9C2065-108B-4B82-9C9E-007FB6F2861B}" dt="2023-04-13T19:38:11.006" v="1957" actId="22"/>
          <ac:picMkLst>
            <pc:docMk/>
            <pc:sldMk cId="2788576352" sldId="2486"/>
            <ac:picMk id="4" creationId="{1FECBDCB-ABC2-98F9-FCF9-2B3E19C50DF5}"/>
          </ac:picMkLst>
        </pc:picChg>
        <pc:picChg chg="add mod">
          <ac:chgData name="Rob Allison" userId="fb696771-0a4b-4c44-946d-b4975bc82e07" providerId="ADAL" clId="{EC9C2065-108B-4B82-9C9E-007FB6F2861B}" dt="2023-04-13T19:56:22.533" v="2230" actId="1076"/>
          <ac:picMkLst>
            <pc:docMk/>
            <pc:sldMk cId="2788576352" sldId="2486"/>
            <ac:picMk id="6" creationId="{7B08B3D7-AD9F-EC98-C8C4-7629C140EC5E}"/>
          </ac:picMkLst>
        </pc:picChg>
        <pc:picChg chg="mod">
          <ac:chgData name="Rob Allison" userId="fb696771-0a4b-4c44-946d-b4975bc82e07" providerId="ADAL" clId="{EC9C2065-108B-4B82-9C9E-007FB6F2861B}" dt="2023-04-13T19:45:50.657" v="2040" actId="14100"/>
          <ac:picMkLst>
            <pc:docMk/>
            <pc:sldMk cId="2788576352" sldId="2486"/>
            <ac:picMk id="1026" creationId="{7C83764E-E337-42DB-93FC-6FEB65E2EB99}"/>
          </ac:picMkLst>
        </pc:picChg>
      </pc:sldChg>
      <pc:sldChg chg="addSp delSp modSp mod modShow">
        <pc:chgData name="Rob Allison" userId="fb696771-0a4b-4c44-946d-b4975bc82e07" providerId="ADAL" clId="{EC9C2065-108B-4B82-9C9E-007FB6F2861B}" dt="2023-04-13T20:01:28.867" v="2264" actId="14100"/>
        <pc:sldMkLst>
          <pc:docMk/>
          <pc:sldMk cId="4250327178" sldId="2487"/>
        </pc:sldMkLst>
        <pc:spChg chg="mod">
          <ac:chgData name="Rob Allison" userId="fb696771-0a4b-4c44-946d-b4975bc82e07" providerId="ADAL" clId="{EC9C2065-108B-4B82-9C9E-007FB6F2861B}" dt="2023-04-13T20:00:12.158" v="2256" actId="20577"/>
          <ac:spMkLst>
            <pc:docMk/>
            <pc:sldMk cId="4250327178" sldId="2487"/>
            <ac:spMk id="17" creationId="{292E8716-3124-4318-B6BA-AECE7A64679D}"/>
          </ac:spMkLst>
        </pc:spChg>
        <pc:graphicFrameChg chg="del">
          <ac:chgData name="Rob Allison" userId="fb696771-0a4b-4c44-946d-b4975bc82e07" providerId="ADAL" clId="{EC9C2065-108B-4B82-9C9E-007FB6F2861B}" dt="2023-04-13T19:58:58.038" v="2235" actId="478"/>
          <ac:graphicFrameMkLst>
            <pc:docMk/>
            <pc:sldMk cId="4250327178" sldId="2487"/>
            <ac:graphicFrameMk id="5" creationId="{B5C8231A-9222-8040-9131-18E56E6ACBAE}"/>
          </ac:graphicFrameMkLst>
        </pc:graphicFrameChg>
        <pc:graphicFrameChg chg="add mod modGraphic">
          <ac:chgData name="Rob Allison" userId="fb696771-0a4b-4c44-946d-b4975bc82e07" providerId="ADAL" clId="{EC9C2065-108B-4B82-9C9E-007FB6F2861B}" dt="2023-04-13T20:01:28.867" v="2264" actId="14100"/>
          <ac:graphicFrameMkLst>
            <pc:docMk/>
            <pc:sldMk cId="4250327178" sldId="2487"/>
            <ac:graphicFrameMk id="7" creationId="{26E05DE0-4318-6682-EF61-E3D91A685BA1}"/>
          </ac:graphicFrameMkLst>
        </pc:graphicFrameChg>
        <pc:picChg chg="add del">
          <ac:chgData name="Rob Allison" userId="fb696771-0a4b-4c44-946d-b4975bc82e07" providerId="ADAL" clId="{EC9C2065-108B-4B82-9C9E-007FB6F2861B}" dt="2023-04-13T19:58:55.828" v="2234" actId="478"/>
          <ac:picMkLst>
            <pc:docMk/>
            <pc:sldMk cId="4250327178" sldId="2487"/>
            <ac:picMk id="6" creationId="{D91D1236-0257-201E-F825-DCCEDF446422}"/>
          </ac:picMkLst>
        </pc:picChg>
      </pc:sldChg>
      <pc:sldChg chg="modSp mod">
        <pc:chgData name="Rob Allison" userId="fb696771-0a4b-4c44-946d-b4975bc82e07" providerId="ADAL" clId="{EC9C2065-108B-4B82-9C9E-007FB6F2861B}" dt="2023-04-14T12:25:59.632" v="2409" actId="20577"/>
        <pc:sldMkLst>
          <pc:docMk/>
          <pc:sldMk cId="81172110" sldId="2490"/>
        </pc:sldMkLst>
        <pc:spChg chg="mod">
          <ac:chgData name="Rob Allison" userId="fb696771-0a4b-4c44-946d-b4975bc82e07" providerId="ADAL" clId="{EC9C2065-108B-4B82-9C9E-007FB6F2861B}" dt="2023-04-14T12:25:59.632" v="2409" actId="20577"/>
          <ac:spMkLst>
            <pc:docMk/>
            <pc:sldMk cId="81172110" sldId="2490"/>
            <ac:spMk id="6" creationId="{2C3A3933-8DC9-2B83-4B79-CD9BBF2A5B74}"/>
          </ac:spMkLst>
        </pc:spChg>
        <pc:picChg chg="mod">
          <ac:chgData name="Rob Allison" userId="fb696771-0a4b-4c44-946d-b4975bc82e07" providerId="ADAL" clId="{EC9C2065-108B-4B82-9C9E-007FB6F2861B}" dt="2023-04-13T18:30:36.621" v="0" actId="1076"/>
          <ac:picMkLst>
            <pc:docMk/>
            <pc:sldMk cId="81172110" sldId="2490"/>
            <ac:picMk id="1026" creationId="{A24C82A6-0A3E-AF3A-E13D-D6A5CC04D0F8}"/>
          </ac:picMkLst>
        </pc:picChg>
      </pc:sldChg>
      <pc:sldChg chg="delSp modSp add del mod">
        <pc:chgData name="Rob Allison" userId="fb696771-0a4b-4c44-946d-b4975bc82e07" providerId="ADAL" clId="{EC9C2065-108B-4B82-9C9E-007FB6F2861B}" dt="2023-04-13T19:56:32.154" v="2231" actId="2696"/>
        <pc:sldMkLst>
          <pc:docMk/>
          <pc:sldMk cId="2440872973" sldId="2491"/>
        </pc:sldMkLst>
        <pc:spChg chg="del">
          <ac:chgData name="Rob Allison" userId="fb696771-0a4b-4c44-946d-b4975bc82e07" providerId="ADAL" clId="{EC9C2065-108B-4B82-9C9E-007FB6F2861B}" dt="2023-04-13T19:55:22.835" v="2224" actId="478"/>
          <ac:spMkLst>
            <pc:docMk/>
            <pc:sldMk cId="2440872973" sldId="2491"/>
            <ac:spMk id="8" creationId="{967A6C74-2B39-4C2D-A132-8190C84B4975}"/>
          </ac:spMkLst>
        </pc:spChg>
        <pc:spChg chg="mod">
          <ac:chgData name="Rob Allison" userId="fb696771-0a4b-4c44-946d-b4975bc82e07" providerId="ADAL" clId="{EC9C2065-108B-4B82-9C9E-007FB6F2861B}" dt="2023-04-13T19:55:37.014" v="2226" actId="1076"/>
          <ac:spMkLst>
            <pc:docMk/>
            <pc:sldMk cId="2440872973" sldId="2491"/>
            <ac:spMk id="13" creationId="{1905E434-43C3-4581-A82A-270EDC9A11D5}"/>
          </ac:spMkLst>
        </pc:spChg>
        <pc:picChg chg="mod">
          <ac:chgData name="Rob Allison" userId="fb696771-0a4b-4c44-946d-b4975bc82e07" providerId="ADAL" clId="{EC9C2065-108B-4B82-9C9E-007FB6F2861B}" dt="2023-04-13T19:56:03.463" v="2228" actId="1076"/>
          <ac:picMkLst>
            <pc:docMk/>
            <pc:sldMk cId="2440872973" sldId="2491"/>
            <ac:picMk id="6" creationId="{7B08B3D7-AD9F-EC98-C8C4-7629C140EC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1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0F1727-6A4E-493C-986D-E0B737507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665"/>
            <a:ext cx="9144000" cy="4519835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EE7BD1-267F-4697-AE5A-5EA0CB4B0D3E}"/>
              </a:ext>
            </a:extLst>
          </p:cNvPr>
          <p:cNvSpPr/>
          <p:nvPr userDrawn="1"/>
        </p:nvSpPr>
        <p:spPr>
          <a:xfrm>
            <a:off x="-17762" y="447969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E0B-B7E1-D547-A359-ABDEB87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1C8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35AD-DB4F-3340-90CB-FEEDA192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ACE51-6A54-4044-9C72-C5B8781A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E2D7A-CF95-4C43-AE58-C509CDBB9E0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F331-42FA-6B4E-9CE5-E4BF7E35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2738-EC2D-A94F-9B53-1B4DF0CD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3D2927-E60A-154D-AE4C-9C9B1BCDD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3496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0F1727-6A4E-493C-986D-E0B737507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665"/>
            <a:ext cx="9144000" cy="4519835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EE7BD1-267F-4697-AE5A-5EA0CB4B0D3E}"/>
              </a:ext>
            </a:extLst>
          </p:cNvPr>
          <p:cNvSpPr/>
          <p:nvPr userDrawn="1"/>
        </p:nvSpPr>
        <p:spPr>
          <a:xfrm>
            <a:off x="-17762" y="447969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987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883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493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8710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373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46799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6866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8697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0902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76168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94279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63379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86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E0B-B7E1-D547-A359-ABDEB87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1C8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35AD-DB4F-3340-90CB-FEEDA192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ACE51-6A54-4044-9C72-C5B8781A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E2D7A-CF95-4C43-AE58-C509CDBB9E0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F331-42FA-6B4E-9CE5-E4BF7E35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2738-EC2D-A94F-9B53-1B4DF0CD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3D2927-E60A-154D-AE4C-9C9B1BCDD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383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47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6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142D3-71AD-455D-BFAD-C417798B3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E3973-6055-4F16-B13B-2126F475A3DF}"/>
              </a:ext>
            </a:extLst>
          </p:cNvPr>
          <p:cNvSpPr/>
          <p:nvPr/>
        </p:nvSpPr>
        <p:spPr>
          <a:xfrm rot="10800000">
            <a:off x="0" y="1922"/>
            <a:ext cx="9144000" cy="5141578"/>
          </a:xfrm>
          <a:prstGeom prst="rect">
            <a:avLst/>
          </a:prstGeom>
          <a:gradFill flip="none" rotWithShape="1">
            <a:gsLst>
              <a:gs pos="51000">
                <a:srgbClr val="8397A9">
                  <a:alpha val="69000"/>
                </a:srgbClr>
              </a:gs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ACDAA-8A3A-487A-887A-E488F5E0E9B8}"/>
              </a:ext>
            </a:extLst>
          </p:cNvPr>
          <p:cNvSpPr/>
          <p:nvPr/>
        </p:nvSpPr>
        <p:spPr>
          <a:xfrm>
            <a:off x="0" y="1106044"/>
            <a:ext cx="5750918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marR="5715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Pressing Issues </a:t>
            </a:r>
            <a:endParaRPr lang="en-US" sz="1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Worked on WO’s for CO Assembly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Bldg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(Doors, lighting, E-lights, dehumidifier)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Overhead door issues (RSB0, MI8, Linac)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Roof Leaks work (NS-4, MI-8, MI30)</a:t>
            </a:r>
          </a:p>
          <a:p>
            <a:pPr marL="171450" marR="57150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Items of note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Working on EOL equipment plan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eLights</a:t>
            </a:r>
            <a:r>
              <a:rPr lang="en-US" sz="14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 Preventative Maintenance/cataloging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Planning the roofing work for the summer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Exterior lighting moving forward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Cooling changeover in progress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Generator PM’s this month</a:t>
            </a:r>
          </a:p>
          <a:p>
            <a:pPr marR="57150" lvl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171450" marR="571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5715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1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29EBE-2286-4BFE-AB9D-27C5930E3C48}"/>
              </a:ext>
            </a:extLst>
          </p:cNvPr>
          <p:cNvSpPr txBox="1"/>
          <p:nvPr/>
        </p:nvSpPr>
        <p:spPr>
          <a:xfrm>
            <a:off x="1455" y="427649"/>
            <a:ext cx="5084895" cy="40011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Infrastructure Services Division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9511A-FFE3-AA86-CA6F-5A492B9C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FED3EF-ADAB-47E2-8473-ED8A4C1D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" y="0"/>
            <a:ext cx="77056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A61C60-0731-4F1C-AE45-63CC454D4716}"/>
              </a:ext>
            </a:extLst>
          </p:cNvPr>
          <p:cNvSpPr/>
          <p:nvPr/>
        </p:nvSpPr>
        <p:spPr>
          <a:xfrm rot="10800000">
            <a:off x="3516923" y="-2591"/>
            <a:ext cx="5625622" cy="5141578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0CE53-0264-4BFB-BA48-FB3DC945D81E}"/>
              </a:ext>
            </a:extLst>
          </p:cNvPr>
          <p:cNvSpPr/>
          <p:nvPr/>
        </p:nvSpPr>
        <p:spPr>
          <a:xfrm>
            <a:off x="5934808" y="928244"/>
            <a:ext cx="3209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6"/>
                </a:solidFill>
                <a:effectLst/>
                <a:latin typeface="+mn-lt"/>
              </a:rPr>
              <a:t>None Scheduled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Prairie Burns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850FD-54EA-1511-2B79-33D51C31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36BB6ED-8938-BD61-AFA9-5C990018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1222625"/>
            <a:ext cx="4446143" cy="3263520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Notable Mentions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0000"/>
                </a:solidFill>
              </a:rPr>
              <a:t>We are trialing a PM schedule that would work towards working down the backlog of work orders.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0000"/>
                </a:solidFill>
              </a:rPr>
              <a:t>We are sitting at 397 open tickets. Varying in topics and requests.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00000"/>
                </a:solidFill>
              </a:rPr>
              <a:t>5 office painting/carpet projects with procurement, 1 under review and several related requisitions in various stages of development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3B409B-54C1-9D1C-64DD-C182D23864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301465" y="719139"/>
            <a:ext cx="3588855" cy="3767006"/>
          </a:xfrm>
        </p:spPr>
        <p:txBody>
          <a:bodyPr/>
          <a:lstStyle/>
          <a:p>
            <a:pPr lvl="1"/>
            <a:r>
              <a:rPr lang="en-US" dirty="0"/>
              <a:t>Visual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E28E-5F3C-43EA-B5CF-C9099D039A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B48-0D18-546F-6391-7F2B071192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D9FE4B2-BA57-4259-CF0E-84504E0F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8A6E50-093B-7A57-D520-CF0BB35E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92" y="955013"/>
            <a:ext cx="3713144" cy="36314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3F473B-246F-AD6C-1BA4-A65A678F04B7}"/>
              </a:ext>
            </a:extLst>
          </p:cNvPr>
          <p:cNvSpPr txBox="1"/>
          <p:nvPr/>
        </p:nvSpPr>
        <p:spPr>
          <a:xfrm>
            <a:off x="73374" y="109612"/>
            <a:ext cx="498855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Items of Note</a:t>
            </a:r>
          </a:p>
        </p:txBody>
      </p:sp>
    </p:spTree>
    <p:extLst>
      <p:ext uri="{BB962C8B-B14F-4D97-AF65-F5344CB8AC3E}">
        <p14:creationId xmlns:p14="http://schemas.microsoft.com/office/powerpoint/2010/main" val="726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EF9D869-86BE-49CE-A440-0D1215895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1"/>
            <a:ext cx="9144000" cy="51310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A61C60-0731-4F1C-AE45-63CC454D4716}"/>
              </a:ext>
            </a:extLst>
          </p:cNvPr>
          <p:cNvSpPr/>
          <p:nvPr/>
        </p:nvSpPr>
        <p:spPr>
          <a:xfrm rot="10800000">
            <a:off x="2361887" y="16682"/>
            <a:ext cx="6780658" cy="5141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0CE53-0264-4BFB-BA48-FB3DC945D81E}"/>
              </a:ext>
            </a:extLst>
          </p:cNvPr>
          <p:cNvSpPr/>
          <p:nvPr/>
        </p:nvSpPr>
        <p:spPr>
          <a:xfrm>
            <a:off x="5414815" y="340369"/>
            <a:ext cx="3506935" cy="443198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6"/>
                </a:solidFill>
                <a:effectLst/>
                <a:latin typeface="+mn-lt"/>
              </a:rPr>
              <a:t>Water leaks due to weather has been an ongoing challenge. 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accent6"/>
              </a:solidFill>
              <a:effectLst/>
              <a:latin typeface="+mn-lt"/>
            </a:endParaRP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+mn-lt"/>
              </a:rPr>
              <a:t>We are tracking roof </a:t>
            </a:r>
            <a:r>
              <a:rPr lang="en-US" sz="1400" b="0" i="0" dirty="0">
                <a:solidFill>
                  <a:schemeClr val="accent6"/>
                </a:solidFill>
                <a:effectLst/>
                <a:latin typeface="+mn-lt"/>
              </a:rPr>
              <a:t>leaks and roof EOL information so we can make sure AD roof systems are on the roof replacement schedule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accent6"/>
              </a:solidFill>
              <a:effectLst/>
              <a:latin typeface="+mn-lt"/>
            </a:endParaRP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+mn-lt"/>
              </a:rPr>
              <a:t>Not all leaks are roof related.  We do try to mitigate problems from utilities with a “take care of the utility before it takes care of us” approach.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+mn-lt"/>
              </a:rPr>
              <a:t>MI-8 is an example of an ongoing water infiltration problem we are working on.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/>
              </a:solidFill>
              <a:latin typeface="+mn-lt"/>
            </a:endParaRP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chemeClr val="accent6"/>
                </a:solidFill>
                <a:effectLst/>
                <a:latin typeface="+mn-lt"/>
              </a:rPr>
              <a:t>If you see areas like this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6"/>
                </a:solidFill>
                <a:effectLst/>
                <a:latin typeface="+mn-lt"/>
              </a:rPr>
              <a:t>take a picture with the location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6"/>
                </a:solidFill>
                <a:effectLst/>
                <a:latin typeface="+mn-lt"/>
              </a:rPr>
              <a:t>Send to your AFM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Special Topic: Leaks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9E8FD-BC38-6793-2FC7-F225FD93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9914F-71DA-664D-7B4A-A43971B82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8" y="963458"/>
            <a:ext cx="2974528" cy="1814690"/>
          </a:xfrm>
          <a:prstGeom prst="rect">
            <a:avLst/>
          </a:prstGeom>
          <a:ln w="53975">
            <a:solidFill>
              <a:srgbClr val="000000"/>
            </a:solidFill>
          </a:ln>
        </p:spPr>
      </p:pic>
      <p:pic>
        <p:nvPicPr>
          <p:cNvPr id="7" name="Picture 6" descr="A picture containing floor, building, indoor&#10;&#10;Description automatically generated">
            <a:extLst>
              <a:ext uri="{FF2B5EF4-FFF2-40B4-BE49-F238E27FC236}">
                <a16:creationId xmlns:a16="http://schemas.microsoft.com/office/drawing/2014/main" id="{2754C095-DC1C-9855-CF7F-7310C438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757" y="972375"/>
            <a:ext cx="2041876" cy="2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A3933-8DC9-2B83-4B79-CD9BBF2A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5" y="728664"/>
            <a:ext cx="1390646" cy="3348036"/>
          </a:xfrm>
        </p:spPr>
        <p:txBody>
          <a:bodyPr/>
          <a:lstStyle/>
          <a:p>
            <a:pPr marL="0" indent="0">
              <a:buNone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Fy21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324, G2SB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500, Proton Pagoda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508, PS-1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510 PS-2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251 F0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623 NSB7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602 Neutrino Lab B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759DD6-BB0E-BC1C-75B7-13EC80C612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Roof Projects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AEEA-A91E-4A32-999B-DB5E021B2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ADAB69-348E-2C41-AF41-E98D046040A4}" type="datetime1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3F0D5-7D8A-20AC-345C-503176DF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E51F85-8BF8-050E-7676-B52703D1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73689"/>
            <a:ext cx="3340100" cy="39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FE743-43C5-FB64-989E-3F6294156F7B}"/>
              </a:ext>
            </a:extLst>
          </p:cNvPr>
          <p:cNvSpPr txBox="1"/>
          <p:nvPr/>
        </p:nvSpPr>
        <p:spPr>
          <a:xfrm>
            <a:off x="2714625" y="728664"/>
            <a:ext cx="1314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Fy22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CUB_214- NORTH 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LAB B_LAB F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NWA-614 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HAB 323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MINOS 785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VAG_164_F38FSC_929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6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A3933-8DC9-2B83-4B79-CD9BBF2A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5619747" cy="3071811"/>
          </a:xfrm>
        </p:spPr>
        <p:txBody>
          <a:bodyPr/>
          <a:lstStyle/>
          <a:p>
            <a:r>
              <a:rPr lang="en-US" dirty="0"/>
              <a:t>Currently performing our PM’s on e-Lights – Monthly inspection.  We have around a few hundred e-Light inspections done to date.</a:t>
            </a:r>
          </a:p>
          <a:p>
            <a:r>
              <a:rPr lang="en-US" dirty="0"/>
              <a:t>There are currently in the AD buildings 756 lights and exit signs. </a:t>
            </a:r>
          </a:p>
          <a:p>
            <a:r>
              <a:rPr lang="en-US" dirty="0"/>
              <a:t>Piloting a standardized PM </a:t>
            </a:r>
            <a:r>
              <a:rPr lang="en-US"/>
              <a:t>program in FAMIS for e-Lights</a:t>
            </a:r>
          </a:p>
          <a:p>
            <a:r>
              <a:rPr lang="en-US" dirty="0"/>
              <a:t>Occasionally we find access to an emergency light obstructed.  Please be mindful, where possible, of the need to access these lights for inspection and maintenance purposes. 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759DD6-BB0E-BC1C-75B7-13EC80C612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AEEA-A91E-4A32-999B-DB5E021B2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ADAB69-348E-2C41-AF41-E98D046040A4}" type="datetime1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3F0D5-7D8A-20AC-345C-503176DF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24C82A6-0A3E-AF3A-E13D-D6A5CC04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94" y="349268"/>
            <a:ext cx="2899506" cy="37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EDFF58EE-F042-43FC-9514-DC4C60AD4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804"/>
            <a:ext cx="6166301" cy="42002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9D8A12-C5A7-408E-B368-A58E2A9F3A6B}"/>
              </a:ext>
            </a:extLst>
          </p:cNvPr>
          <p:cNvSpPr/>
          <p:nvPr/>
        </p:nvSpPr>
        <p:spPr>
          <a:xfrm rot="10800000">
            <a:off x="479257" y="1027098"/>
            <a:ext cx="6780658" cy="5227303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5E434-43C3-4581-A82A-270EDC9A11D5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Utility Outages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E9D5E7EA-A5E4-44B4-8D0A-48F4CD10F218}"/>
              </a:ext>
            </a:extLst>
          </p:cNvPr>
          <p:cNvSpPr txBox="1"/>
          <p:nvPr/>
        </p:nvSpPr>
        <p:spPr>
          <a:xfrm>
            <a:off x="6471138" y="827759"/>
            <a:ext cx="2589006" cy="4144291"/>
          </a:xfrm>
          <a:prstGeom prst="rect">
            <a:avLst/>
          </a:prstGeom>
        </p:spPr>
        <p:txBody>
          <a:bodyPr vert="horz" wrap="square" lIns="0" tIns="95885" rIns="0" bIns="0" rtlCol="0" anchor="t">
            <a:noAutofit/>
          </a:bodyPr>
          <a:lstStyle/>
          <a:p>
            <a:pPr marL="402590" indent="-171450">
              <a:lnSpc>
                <a:spcPct val="100000"/>
              </a:lnSpc>
              <a:spcBef>
                <a:spcPts val="1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spc="15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DFC012-F1DE-3AE0-DAAB-35485CDE2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70" y="4189138"/>
            <a:ext cx="4175661" cy="77314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F11159-B9B7-1B46-7AD7-85AE06AA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385" y="1602"/>
            <a:ext cx="2405921" cy="411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0035A-28B7-B277-3692-E4D97C927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12C5-6572-240F-24EA-C75F97217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027098"/>
            <a:ext cx="8582025" cy="30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83764E-E337-42DB-93FC-6FEB65E2E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" b="3495"/>
          <a:stretch/>
        </p:blipFill>
        <p:spPr bwMode="auto">
          <a:xfrm>
            <a:off x="3313590" y="0"/>
            <a:ext cx="5833717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9D8A12-C5A7-408E-B368-A58E2A9F3A6B}"/>
              </a:ext>
            </a:extLst>
          </p:cNvPr>
          <p:cNvSpPr/>
          <p:nvPr/>
        </p:nvSpPr>
        <p:spPr>
          <a:xfrm rot="10800000">
            <a:off x="-26378" y="3"/>
            <a:ext cx="5451232" cy="5134706"/>
          </a:xfrm>
          <a:prstGeom prst="rect">
            <a:avLst/>
          </a:prstGeom>
          <a:gradFill flip="none" rotWithShape="1">
            <a:gsLst>
              <a:gs pos="6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5E434-43C3-4581-A82A-270EDC9A11D5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Road Closures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A6C74-2B39-4C2D-A132-8190C84B4975}"/>
              </a:ext>
            </a:extLst>
          </p:cNvPr>
          <p:cNvSpPr/>
          <p:nvPr/>
        </p:nvSpPr>
        <p:spPr>
          <a:xfrm>
            <a:off x="-26378" y="863741"/>
            <a:ext cx="483361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Fermilab Road Culvert Replacement Project Closures</a:t>
            </a:r>
          </a:p>
          <a:p>
            <a:pPr marL="285750" marR="57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Starts April 24, 2023</a:t>
            </a:r>
          </a:p>
          <a:p>
            <a:pPr marL="285750" marR="57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Closure 1: 4/24/23 – 5/2/23 – F Road near MP9</a:t>
            </a:r>
          </a:p>
          <a:p>
            <a:pPr marL="285750" marR="57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Next Closure (2): 5/3/23 – 5/11/23 – Discovery Road near NS1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47D79-C7A8-79EE-7452-84FF1B5D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8B3D7-AD9F-EC98-C8C4-7629C140E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773" y="36075"/>
            <a:ext cx="4152534" cy="46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2725C7-7471-462D-8044-DAD5F35687DC}"/>
              </a:ext>
            </a:extLst>
          </p:cNvPr>
          <p:cNvSpPr/>
          <p:nvPr/>
        </p:nvSpPr>
        <p:spPr>
          <a:xfrm>
            <a:off x="1136778" y="3001928"/>
            <a:ext cx="1946350" cy="887814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18FE38-A19E-484E-B691-17ABBA0E6250}"/>
              </a:ext>
            </a:extLst>
          </p:cNvPr>
          <p:cNvSpPr/>
          <p:nvPr/>
        </p:nvSpPr>
        <p:spPr>
          <a:xfrm>
            <a:off x="233028" y="1415011"/>
            <a:ext cx="2702378" cy="7540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AO Chiller Pad</a:t>
            </a: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rgbClr val="DB720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A9C31-D90F-5086-AAB0-2390C04CD1EC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Progress Shots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B0A6-0DFF-8D91-FD13-A6F87A6D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A02D06A4-727D-50C9-01B8-FBFEC5A7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76732"/>
            <a:ext cx="2655831" cy="23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40CEDC37-16E0-178C-D96E-CB1DFEB6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84" y="2076731"/>
            <a:ext cx="2760187" cy="24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C133DE1C-AFF6-1E7B-A8E7-6833881C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44" y="2039673"/>
            <a:ext cx="2909207" cy="24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415E1-6485-BDBF-C755-9AB106B7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49" y="0"/>
            <a:ext cx="6579496" cy="5143500"/>
          </a:xfrm>
          <a:prstGeom prst="rect">
            <a:avLst/>
          </a:prstGeom>
          <a:gradFill>
            <a:gsLst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171C3-6677-2E5B-8E79-C5E0910A3003}"/>
              </a:ext>
            </a:extLst>
          </p:cNvPr>
          <p:cNvSpPr/>
          <p:nvPr/>
        </p:nvSpPr>
        <p:spPr>
          <a:xfrm rot="10800000">
            <a:off x="0" y="0"/>
            <a:ext cx="5451232" cy="5134706"/>
          </a:xfrm>
          <a:prstGeom prst="rect">
            <a:avLst/>
          </a:prstGeom>
          <a:gradFill flip="none" rotWithShape="1">
            <a:gsLst>
              <a:gs pos="6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Contractors on Site (As of 4/13/23)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59ECA2-7031-6B2F-37A3-14C905F5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E05DE0-4318-6682-EF61-E3D91A68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24450"/>
              </p:ext>
            </p:extLst>
          </p:nvPr>
        </p:nvGraphicFramePr>
        <p:xfrm>
          <a:off x="62639" y="936197"/>
          <a:ext cx="4927371" cy="3550080"/>
        </p:xfrm>
        <a:graphic>
          <a:graphicData uri="http://schemas.openxmlformats.org/drawingml/2006/table">
            <a:tbl>
              <a:tblPr/>
              <a:tblGrid>
                <a:gridCol w="4927371">
                  <a:extLst>
                    <a:ext uri="{9D8B030D-6E8A-4147-A177-3AD203B41FA5}">
                      <a16:colId xmlns:a16="http://schemas.microsoft.com/office/drawing/2014/main" val="4120253065"/>
                    </a:ext>
                  </a:extLst>
                </a:gridCol>
              </a:tblGrid>
              <a:tr h="501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 Mechanical:  OFF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37534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ECS: WH North 2nd Floor conference rooms, Concrete sidewalk Lab A, Scale house interior patch/paint.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7069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Peters: Lab A concrete work.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39116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Well Solutions: Training (next week Well 4)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13203"/>
                  </a:ext>
                </a:extLst>
              </a:tr>
              <a:tr h="501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Seivert (crane): Annual Inspections PPD, PAB, PB7, Lab6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43185"/>
                  </a:ext>
                </a:extLst>
              </a:tr>
              <a:tr h="4945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Leyden Electric: Lab 8, WH 2nd Floor NW (Zoom Room Black Hole)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18064"/>
                  </a:ext>
                </a:extLst>
              </a:tr>
              <a:tr h="5487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MidAmerican Elevator: Elevators</a:t>
                      </a:r>
                    </a:p>
                  </a:txBody>
                  <a:tcPr marL="4151" marR="4151" marT="4151" marB="29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2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271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80c986-2050-497c-85a6-1d33c8848c6f" xsi:nil="true"/>
    <lcf76f155ced4ddcb4097134ff3c332f xmlns="e3b62392-c388-4243-aa46-300030a88113">
      <Terms xmlns="http://schemas.microsoft.com/office/infopath/2007/PartnerControls"/>
    </lcf76f155ced4ddcb4097134ff3c332f>
    <SharedWithUsers xmlns="c480c986-2050-497c-85a6-1d33c8848c6f">
      <UserInfo>
        <DisplayName>Bruce Bieritz</DisplayName>
        <AccountId>17</AccountId>
        <AccountType/>
      </UserInfo>
      <UserInfo>
        <DisplayName>Rob Allison</DisplayName>
        <AccountId>15</AccountId>
        <AccountType/>
      </UserInfo>
      <UserInfo>
        <DisplayName>Marcus Lapointe</DisplayName>
        <AccountId>84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ACFC8F5CB48AF8FB4E1B7E23999" ma:contentTypeVersion="10" ma:contentTypeDescription="Create a new document." ma:contentTypeScope="" ma:versionID="7c3527dd85fc8201f8823d6fd0162ed2">
  <xsd:schema xmlns:xsd="http://www.w3.org/2001/XMLSchema" xmlns:xs="http://www.w3.org/2001/XMLSchema" xmlns:p="http://schemas.microsoft.com/office/2006/metadata/properties" xmlns:ns2="e3b62392-c388-4243-aa46-300030a88113" xmlns:ns3="c480c986-2050-497c-85a6-1d33c8848c6f" targetNamespace="http://schemas.microsoft.com/office/2006/metadata/properties" ma:root="true" ma:fieldsID="8e49b66331e2214260e941b5a75a1b07" ns2:_="" ns3:_="">
    <xsd:import namespace="e3b62392-c388-4243-aa46-300030a88113"/>
    <xsd:import namespace="c480c986-2050-497c-85a6-1d33c8848c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62392-c388-4243-aa46-300030a8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0c986-2050-497c-85a6-1d33c8848c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da6aea5-fac2-4954-bd28-a019eac666d3}" ma:internalName="TaxCatchAll" ma:showField="CatchAllData" ma:web="c480c986-2050-497c-85a6-1d33c8848c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0986E-6B6B-4CD6-B67A-6001D9E3C4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2A62D-1FC0-448D-BA91-EB291059DD95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480c986-2050-497c-85a6-1d33c8848c6f"/>
    <ds:schemaRef ds:uri="e3b62392-c388-4243-aa46-300030a881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1F9F7-093B-45E8-A783-6C0BF353D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62392-c388-4243-aa46-300030a88113"/>
    <ds:schemaRef ds:uri="c480c986-2050-497c-85a6-1d33c8848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(3)</Template>
  <TotalTime>29554</TotalTime>
  <Words>513</Words>
  <Application>Microsoft Office PowerPoint</Application>
  <PresentationFormat>On-screen Show (16:9)</PresentationFormat>
  <Paragraphs>100</Paragraphs>
  <Slides>10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Century Gothic</vt:lpstr>
      <vt:lpstr>Helvetica</vt:lpstr>
      <vt:lpstr>Fermilab_PPT_090915</vt:lpstr>
      <vt:lpstr>1_Fermilab_PPT_090915</vt:lpstr>
      <vt:lpstr>PowerPoint Presentation</vt:lpstr>
      <vt:lpstr>PowerPoint Presentation</vt:lpstr>
      <vt:lpstr>PowerPoint Presentation</vt:lpstr>
      <vt:lpstr>Projected Roof Projects </vt:lpstr>
      <vt:lpstr>Emergency Lights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T. Jeffers</dc:creator>
  <cp:lastModifiedBy>Rob Allison</cp:lastModifiedBy>
  <cp:revision>323</cp:revision>
  <cp:lastPrinted>2014-01-20T19:40:21Z</cp:lastPrinted>
  <dcterms:created xsi:type="dcterms:W3CDTF">2021-12-21T17:11:20Z</dcterms:created>
  <dcterms:modified xsi:type="dcterms:W3CDTF">2023-04-14T12:26:04Z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0x0101002BA06ACFC8F5CB48AF8FB4E1B7E23999</vt:lpwstr>
  </property>
  <property fmtid="{D5CDD505-2E9C-101B-9397-08002B2CF9AE}" pid="3" name="MediaServiceImageTags">
    <vt:lpwstr/>
  </property>
</Properties>
</file>