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60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4/17/2023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4/17/2023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4/17/2023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4/17/2023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4/17/2023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4/17/2023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4/17/2023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4/17/2023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4/17/2023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4/17/2023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4/17/2023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4/17/2023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O’Clock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Nathan Ruffatti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Monday, April 17th, 2023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583" y="865431"/>
            <a:ext cx="5107013" cy="550383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Friday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2.5Mhz RF chiller resolved by cleaning debris </a:t>
            </a:r>
            <a:r>
              <a:rPr lang="en-US" sz="1400"/>
              <a:t>off system</a:t>
            </a:r>
            <a:endParaRPr lang="en-U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MI-50 Lower Bend bus Filter Choke #2 OI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Gate firing card for Voltage regulator chassis replaced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Started getting MIRF SAPS trips on DC Room Over Temp, continued into Saturday.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Saturday</a:t>
            </a:r>
            <a:endParaRPr lang="en-US" sz="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II starting to crash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D:KPS5A tripped off, Thyratron no fires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PFL cable sparking, experts swapped the bad PFL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Monday</a:t>
            </a:r>
            <a:endParaRPr lang="en-US" sz="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MIRF11 modulator found leaking water, disconnected from the anode and bypassed the station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AP0 HVAC work starting today, beam disabled to muon at 0630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Friday…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4/17/2023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Ruffatti |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AC42C14-4B4C-D104-ADEF-5F797AE166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/>
        </p:blipFill>
        <p:spPr bwMode="auto">
          <a:xfrm>
            <a:off x="5228787" y="865431"/>
            <a:ext cx="3792231" cy="530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2075</TotalTime>
  <Words>117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O’Clock Meeting</vt:lpstr>
      <vt:lpstr>Since Friday…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145</cp:revision>
  <cp:lastPrinted>2014-01-20T19:40:21Z</cp:lastPrinted>
  <dcterms:created xsi:type="dcterms:W3CDTF">2019-06-21T13:10:56Z</dcterms:created>
  <dcterms:modified xsi:type="dcterms:W3CDTF">2023-04-17T13:41:31Z</dcterms:modified>
</cp:coreProperties>
</file>