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4/19/2023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4/19/2023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4/19/2023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April 19,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half" idx="2"/>
          </p:nvPr>
        </p:nvSpPr>
        <p:spPr>
          <a:xfrm>
            <a:off x="228601" y="849070"/>
            <a:ext cx="4435434" cy="5360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 General: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Supporting machine studies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Tuning up the complex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Monday: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~2 hour downtime for MIRF/Booster cogging module work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6">
                    <a:lumMod val="50000"/>
                  </a:schemeClr>
                </a:solidFill>
              </a:rPr>
              <a:t>Leak from I:Q847 rack repaired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Flourinert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skid for RR injection kickers blew a fuse to the PID controller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6">
                    <a:lumMod val="50000"/>
                  </a:schemeClr>
                </a:solidFill>
              </a:rPr>
              <a:t>Ran MI only mode to NuMI/</a:t>
            </a:r>
            <a:r>
              <a:rPr lang="en-US" sz="1100" dirty="0" err="1">
                <a:solidFill>
                  <a:schemeClr val="accent6">
                    <a:lumMod val="50000"/>
                  </a:schemeClr>
                </a:solidFill>
              </a:rPr>
              <a:t>Mtest</a:t>
            </a: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Laser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notcher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stopped notching, suspected 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Tuesday: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MS2 LCW system tripped due to low water level, walked the enclosures did not find any obvious leaks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NOvA far detector multiple downtimes (3H)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MT6-1 West key tree would not stay closed, Interlocks put in a fix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E:MBEXPS IPM faults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Today: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Same issue with the laser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notcher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from Monday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NOvA far detector multiple downtimes (1.5H)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MC1 is in open access for repairs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4/19/2023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Patrick </a:t>
            </a:r>
            <a:r>
              <a:rPr lang="en-US" altLang="en-US" dirty="0" err="1"/>
              <a:t>Dowdle</a:t>
            </a:r>
            <a:endParaRPr lang="en-US" altLang="en-US" dirty="0"/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1EA2E7D5-7143-264B-CA78-9D65E0FA7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714201" y="951060"/>
            <a:ext cx="6242700" cy="445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1948</TotalTime>
  <Words>148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286</cp:revision>
  <cp:lastPrinted>2019-03-11T13:45:25Z</cp:lastPrinted>
  <dcterms:created xsi:type="dcterms:W3CDTF">2015-11-15T15:32:11Z</dcterms:created>
  <dcterms:modified xsi:type="dcterms:W3CDTF">2023-04-19T13:48:46Z</dcterms:modified>
</cp:coreProperties>
</file>