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98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4/21/2023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4/21/2023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4/21/2023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Trey Thompson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April 21,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691" y="1043695"/>
            <a:ext cx="4544816" cy="518411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Wednesday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Prepared MC-1 for Open Access. Supported Muon Campus studies. G-2 resumed beam around ~16:15.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Ran reduced intensity to NuMI and Muon Campus for 1.5 </a:t>
            </a:r>
            <a:r>
              <a:rPr lang="en-US" sz="1050" dirty="0" err="1"/>
              <a:t>hrs</a:t>
            </a:r>
            <a:r>
              <a:rPr lang="en-US" sz="1050" dirty="0"/>
              <a:t> while the Laser </a:t>
            </a:r>
            <a:r>
              <a:rPr lang="en-US" sz="1050" dirty="0" err="1"/>
              <a:t>Notcher</a:t>
            </a:r>
            <a:r>
              <a:rPr lang="en-US" sz="1050" dirty="0"/>
              <a:t> UPS was being repaired. It continued to have issues overnight.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MI SAPS went down on 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Helvetica Neue"/>
              </a:rPr>
              <a:t>Input AC Current Monitor. </a:t>
            </a:r>
            <a:r>
              <a:rPr lang="en-US" sz="1000" dirty="0">
                <a:solidFill>
                  <a:srgbClr val="222222"/>
                </a:solidFill>
                <a:latin typeface="Helvetica Neue"/>
              </a:rPr>
              <a:t>MIRF05 did not comeback after</a:t>
            </a:r>
            <a:endParaRPr lang="en-US" sz="1050" dirty="0"/>
          </a:p>
          <a:p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Thursday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Prepared MTA for access. Their experiment was installed, ORC was signed, and begun receiving beam in the afternoon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Took down the SAPS for ~1.5 </a:t>
            </a:r>
            <a:r>
              <a:rPr lang="en-US" sz="1050" dirty="0" err="1"/>
              <a:t>hrs</a:t>
            </a:r>
            <a:r>
              <a:rPr lang="en-US" sz="1050" dirty="0"/>
              <a:t> to recover MIRF05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Ran BNB at 5e12/pulse during the NuMI downtime for Booster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Discovered a sensor/power supply issue with the MI-20 air compressor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Secured and established beam to MTest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Helvetica"/>
                <a:ea typeface="Geneva" charset="0"/>
              </a:rPr>
              <a:t>    Repaired a PFL Cabe for R:KPS4A. Had issues with MIRF12 when           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Helvetica"/>
                <a:ea typeface="Geneva" charset="0"/>
              </a:rPr>
              <a:t>     running MI only mode.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n-NO" dirty="0"/>
              <a:t>Friday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/>
              <a:t>        Currently dealing with an issue with the Source A Extractor Voltage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/>
              <a:t>     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" dirty="0"/>
              <a:t>Booster tuning for MI8 collimator losses</a:t>
            </a:r>
            <a:endParaRPr lang="en-US" sz="250" dirty="0"/>
          </a:p>
          <a:p>
            <a:pPr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endParaRPr lang="en-US" sz="1050" dirty="0"/>
          </a:p>
          <a:p>
            <a:r>
              <a:rPr lang="en-US" dirty="0"/>
              <a:t>Current Conditions: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Standby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4/21/2023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AC21F0-DF18-E050-C2BD-6243EF556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507" y="1037517"/>
            <a:ext cx="4474493" cy="499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1585</TotalTime>
  <Words>182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Helvetica Neue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236</cp:revision>
  <cp:lastPrinted>2019-03-11T13:45:25Z</cp:lastPrinted>
  <dcterms:created xsi:type="dcterms:W3CDTF">2015-11-15T15:32:11Z</dcterms:created>
  <dcterms:modified xsi:type="dcterms:W3CDTF">2023-04-21T13:50:45Z</dcterms:modified>
</cp:coreProperties>
</file>