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86" r:id="rId4"/>
    <p:sldId id="292" r:id="rId5"/>
    <p:sldId id="290" r:id="rId6"/>
    <p:sldId id="293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90"/>
            <p14:sldId id="293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7E"/>
    <a:srgbClr val="003087"/>
    <a:srgbClr val="B50BAD"/>
    <a:srgbClr val="004C97"/>
    <a:srgbClr val="404040"/>
    <a:srgbClr val="6600FF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April 17,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Chart&#10;&#10;Description automatically generated">
            <a:extLst>
              <a:ext uri="{FF2B5EF4-FFF2-40B4-BE49-F238E27FC236}">
                <a16:creationId xmlns:a16="http://schemas.microsoft.com/office/drawing/2014/main" id="{8FE92ADD-8810-7CD2-E10B-8A8B8A747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312" y="1091993"/>
            <a:ext cx="6216242" cy="49757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117446" y="979366"/>
            <a:ext cx="25103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BB057E"/>
                </a:solidFill>
              </a:rPr>
              <a:t>8Gev Delivery Ring beam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391D16A-C2E3-42F1-9F80-5ECB1F8510C9}"/>
              </a:ext>
            </a:extLst>
          </p:cNvPr>
          <p:cNvSpPr txBox="1">
            <a:spLocks/>
          </p:cNvSpPr>
          <p:nvPr/>
        </p:nvSpPr>
        <p:spPr>
          <a:xfrm rot="16200000">
            <a:off x="4601078" y="143631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AP0  AC Install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F56F85-F24A-7842-716F-A8FAC6C94BA5}"/>
              </a:ext>
            </a:extLst>
          </p:cNvPr>
          <p:cNvSpPr txBox="1">
            <a:spLocks/>
          </p:cNvSpPr>
          <p:nvPr/>
        </p:nvSpPr>
        <p:spPr>
          <a:xfrm rot="16200000">
            <a:off x="3807429" y="1799056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DR D:KPS5A PFL replaced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A3E21B7-A725-7598-D414-21852BCA0D2A}"/>
              </a:ext>
            </a:extLst>
          </p:cNvPr>
          <p:cNvSpPr txBox="1">
            <a:spLocks/>
          </p:cNvSpPr>
          <p:nvPr/>
        </p:nvSpPr>
        <p:spPr>
          <a:xfrm rot="16200000">
            <a:off x="5434415" y="189624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300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Mev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Study for g-2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D300FF-7A7F-609F-F233-BEF5F286A098}"/>
              </a:ext>
            </a:extLst>
          </p:cNvPr>
          <p:cNvSpPr txBox="1">
            <a:spLocks/>
          </p:cNvSpPr>
          <p:nvPr/>
        </p:nvSpPr>
        <p:spPr>
          <a:xfrm rot="16200000">
            <a:off x="5806715" y="190865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g-2 repairs   &amp;  300Mev Study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1E014C-65E1-0882-BB71-7BE220193DD3}"/>
              </a:ext>
            </a:extLst>
          </p:cNvPr>
          <p:cNvSpPr txBox="1">
            <a:spLocks/>
          </p:cNvSpPr>
          <p:nvPr/>
        </p:nvSpPr>
        <p:spPr>
          <a:xfrm rot="16200000">
            <a:off x="6769449" y="173833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RR KPS4A PFL bad cable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4F80B2-501E-3D9A-E639-A3A2951A9A50}"/>
              </a:ext>
            </a:extLst>
          </p:cNvPr>
          <p:cNvSpPr txBox="1">
            <a:spLocks/>
          </p:cNvSpPr>
          <p:nvPr/>
        </p:nvSpPr>
        <p:spPr>
          <a:xfrm rot="16200000">
            <a:off x="2693251" y="1794357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 Studies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153099" y="495731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Delivered beam to g-2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Work completed: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Replace Delivery Ring D:KPS5A abort kicker PFL.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Replace Recycler Ring R:KPS4A abort kicker PFL.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ESS2 power supply is back in service.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Target Blower 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AP0 AC installation started on Monday and only impacted operation 1 day.   Sub-contractors are working on badging and should be ready next week.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Delivery Ring BPM system working on solving communication issues with new boards.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Studies: (1 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Mu2e BPM commissioning.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300 </a:t>
            </a:r>
            <a:r>
              <a:rPr lang="en-US" sz="1600" dirty="0" err="1">
                <a:solidFill>
                  <a:schemeClr val="accent6"/>
                </a:solidFill>
              </a:rPr>
              <a:t>Mev</a:t>
            </a:r>
            <a:r>
              <a:rPr lang="en-US" sz="1600" dirty="0">
                <a:solidFill>
                  <a:schemeClr val="accent6"/>
                </a:solidFill>
              </a:rPr>
              <a:t> EDM Study .   (Morgan)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hart, line chart&#10;&#10;Description automatically generated">
            <a:extLst>
              <a:ext uri="{FF2B5EF4-FFF2-40B4-BE49-F238E27FC236}">
                <a16:creationId xmlns:a16="http://schemas.microsoft.com/office/drawing/2014/main" id="{8FBEFFE3-449A-11F2-4364-54A786D35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3692264"/>
            <a:ext cx="3663077" cy="26544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 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 21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         Currently running 6.6 Hz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289624" y="738819"/>
            <a:ext cx="32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  </a:t>
            </a:r>
            <a:r>
              <a:rPr lang="en-US" sz="1200" dirty="0"/>
              <a:t>Delivered ~ 7.6E20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4/14/2023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9330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2.59 BNL</a:t>
            </a:r>
          </a:p>
          <a:p>
            <a:r>
              <a:rPr lang="en-US" sz="1400" dirty="0"/>
              <a:t>0.08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692264"/>
            <a:ext cx="397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21.54 BNL</a:t>
            </a:r>
          </a:p>
        </p:txBody>
      </p:sp>
      <p:pic>
        <p:nvPicPr>
          <p:cNvPr id="23" name="Picture 22" descr="Chart, line chart&#10;&#10;Description automatically generated">
            <a:extLst>
              <a:ext uri="{FF2B5EF4-FFF2-40B4-BE49-F238E27FC236}">
                <a16:creationId xmlns:a16="http://schemas.microsoft.com/office/drawing/2014/main" id="{55F1A59B-8A92-FFA5-AE76-71AED7D39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487" y="4045982"/>
            <a:ext cx="3942043" cy="2351487"/>
          </a:xfrm>
          <a:prstGeom prst="rect">
            <a:avLst/>
          </a:prstGeom>
        </p:spPr>
      </p:pic>
      <p:pic>
        <p:nvPicPr>
          <p:cNvPr id="25" name="Picture 24" descr="Chart, line chart&#10;&#10;Description automatically generated">
            <a:extLst>
              <a:ext uri="{FF2B5EF4-FFF2-40B4-BE49-F238E27FC236}">
                <a16:creationId xmlns:a16="http://schemas.microsoft.com/office/drawing/2014/main" id="{AB45D74D-E25B-D553-3C0C-625DA7716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653" y="1143882"/>
            <a:ext cx="3814762" cy="253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875234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Deliver Beam to g-2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Muon Campus Plans :  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AP0 AC installation work.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AC work during day shift &amp; delivery beam to g-2 &amp; studies in the Evening &amp; Owls.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To work in AP0 water cage area requires 1.5 hour cool down.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Saturday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Sunday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Monday    	- </a:t>
            </a:r>
            <a:r>
              <a:rPr lang="en-US" sz="1600" dirty="0">
                <a:solidFill>
                  <a:srgbClr val="00B050"/>
                </a:solidFill>
              </a:rPr>
              <a:t>0800 -1600 --  M4 beamline studies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Tuesday     	- </a:t>
            </a:r>
            <a:r>
              <a:rPr lang="en-US" sz="1600" dirty="0">
                <a:solidFill>
                  <a:srgbClr val="7030A0"/>
                </a:solidFill>
              </a:rPr>
              <a:t>0530-1600 - AP0 AC work - No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Wednesday 	- Booster Study Day – No beam to muon campus –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Access DR, Extraction, M4, Pre-Vault, Pre target, </a:t>
            </a:r>
            <a:r>
              <a:rPr lang="en-US" sz="1600" dirty="0" err="1">
                <a:solidFill>
                  <a:srgbClr val="0070C0"/>
                </a:solidFill>
              </a:rPr>
              <a:t>Fsector</a:t>
            </a:r>
            <a:endParaRPr lang="en-US" sz="16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Thursday       	–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  	– TBD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Future Planning :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4/21/2023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,</a:t>
            </a:r>
            <a:r>
              <a:rPr lang="en-US" sz="1200" dirty="0" err="1">
                <a:solidFill>
                  <a:schemeClr val="bg1"/>
                </a:solidFill>
              </a:rPr>
              <a:t>ine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535070</TotalTime>
  <Words>453</Words>
  <Application>Microsoft Office PowerPoint</Application>
  <PresentationFormat>On-screen Show (4:3)</PresentationFormat>
  <Paragraphs>117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G-2 Performance – Integrated for Run 6</vt:lpstr>
      <vt:lpstr>Plan for Next Week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1470</cp:revision>
  <cp:lastPrinted>2016-10-17T16:36:40Z</cp:lastPrinted>
  <dcterms:created xsi:type="dcterms:W3CDTF">2014-12-17T13:45:40Z</dcterms:created>
  <dcterms:modified xsi:type="dcterms:W3CDTF">2023-04-21T13:17:33Z</dcterms:modified>
</cp:coreProperties>
</file>