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4/24/2023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Keymonty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Monday, April 24,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D:KPS5A trip. Thyratron trigger card needed to be replaced.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Issues regarding beam extraction from Booster to Recycler.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Experts investigating further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E:BAFT1 temperature issues.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Reduced turns until it stabilized</a:t>
            </a:r>
            <a:r>
              <a:rPr lang="en-US" sz="1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Mu2e studies will occur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Walkthroughs on off-shifts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Beam to NuMI</a:t>
            </a:r>
            <a:r>
              <a:rPr lang="en-US" sz="1800" b="1"/>
              <a:t>, MTest, </a:t>
            </a:r>
            <a:r>
              <a:rPr lang="en-US" sz="1800" b="1" dirty="0"/>
              <a:t>BNB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4/24/2023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DD0B378C-6834-23E2-80DF-B6A97BAAB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452036" y="1720730"/>
            <a:ext cx="5091327" cy="36366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751</TotalTime>
  <Words>77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104</cp:revision>
  <cp:lastPrinted>2014-01-20T19:40:21Z</cp:lastPrinted>
  <dcterms:created xsi:type="dcterms:W3CDTF">2019-06-21T13:10:56Z</dcterms:created>
  <dcterms:modified xsi:type="dcterms:W3CDTF">2023-04-24T13:46:53Z</dcterms:modified>
</cp:coreProperties>
</file>