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10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4/26/2023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4/26/2023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4/26/2023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Spencer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Schiefelbein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April 26,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849070"/>
            <a:ext cx="4435434" cy="536053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Monday: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Investigations 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continued for Booster/RR RF/Phase locking issues</a:t>
            </a:r>
            <a:endParaRPr lang="en-US" sz="1050" b="0" i="0" dirty="0">
              <a:solidFill>
                <a:schemeClr val="accent6">
                  <a:lumMod val="50000"/>
                </a:schemeClr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Water added to CUB spheres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ITA sample removed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Mu2e studies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MIRF11 modulator replacement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050" b="0" i="0" dirty="0">
              <a:solidFill>
                <a:schemeClr val="accent6">
                  <a:lumMod val="50000"/>
                </a:schemeClr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Tuesday:</a:t>
            </a:r>
            <a:endParaRPr lang="en-US" sz="1050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ea typeface="MS PGothic" panose="020B0600070205080204" pitchFamily="34" charset="-128"/>
              <a:cs typeface="Helvetica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Investigations </a:t>
            </a: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continued for Booster/RR RF/Phase locking issues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RR 2.5MHz amplifier LCW system chiller coolant added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Mu2e studies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MC71 and 2 search and secured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Critical device test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Established beam to MC7 (no users yet)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850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Wednesday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Beam off in the morning for Linac/Booster studies day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M4, Extraction, </a:t>
            </a:r>
            <a:r>
              <a:rPr lang="en-US" sz="850" dirty="0" err="1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PreVault</a:t>
            </a:r>
            <a:r>
              <a:rPr lang="en-US" sz="8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850" dirty="0" err="1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PreTarget</a:t>
            </a:r>
            <a:r>
              <a:rPr lang="en-US" sz="8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Delivery Ring, Enc B, Enc C,D,E, F1-F3, prepared for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BS707 Failure mode – Interlocks to investigate today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MI65 target hall cooldown in progress</a:t>
            </a:r>
          </a:p>
          <a:p>
            <a:pPr lvl="1"/>
            <a:endParaRPr lang="en-US" sz="1050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Currently: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</a:rPr>
              <a:t>Booster and Linac Studies Day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i="0" dirty="0">
              <a:solidFill>
                <a:schemeClr val="accent6">
                  <a:lumMod val="50000"/>
                </a:schemeClr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Since Monday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4/26/2023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Spencer </a:t>
            </a:r>
            <a:r>
              <a:rPr lang="en-US" altLang="en-US" dirty="0" err="1"/>
              <a:t>Schiefelbein</a:t>
            </a:r>
            <a:endParaRPr lang="en-US" altLang="en-US" dirty="0"/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9149262E-9C3F-CD63-5674-4043C6A6A1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60" r="5263"/>
          <a:stretch/>
        </p:blipFill>
        <p:spPr>
          <a:xfrm rot="5400000">
            <a:off x="4095122" y="1485070"/>
            <a:ext cx="5274398" cy="413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2091</TotalTime>
  <Words>141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Since Monday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282</cp:revision>
  <cp:lastPrinted>2019-03-11T13:45:25Z</cp:lastPrinted>
  <dcterms:created xsi:type="dcterms:W3CDTF">2015-11-15T15:32:11Z</dcterms:created>
  <dcterms:modified xsi:type="dcterms:W3CDTF">2023-04-26T16:10:20Z</dcterms:modified>
</cp:coreProperties>
</file>