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4.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42" r:id="rId5"/>
    <p:sldMasterId id="2147483762" r:id="rId6"/>
    <p:sldMasterId id="2147483782" r:id="rId7"/>
    <p:sldMasterId id="2147483802" r:id="rId8"/>
  </p:sldMasterIdLst>
  <p:notesMasterIdLst>
    <p:notesMasterId r:id="rId37"/>
  </p:notesMasterIdLst>
  <p:sldIdLst>
    <p:sldId id="256" r:id="rId9"/>
    <p:sldId id="8023" r:id="rId10"/>
    <p:sldId id="7999" r:id="rId11"/>
    <p:sldId id="8024" r:id="rId12"/>
    <p:sldId id="8019" r:id="rId13"/>
    <p:sldId id="8018" r:id="rId14"/>
    <p:sldId id="8006" r:id="rId15"/>
    <p:sldId id="8008" r:id="rId16"/>
    <p:sldId id="8010" r:id="rId17"/>
    <p:sldId id="8022" r:id="rId18"/>
    <p:sldId id="285" r:id="rId19"/>
    <p:sldId id="8021" r:id="rId20"/>
    <p:sldId id="292" r:id="rId21"/>
    <p:sldId id="296" r:id="rId22"/>
    <p:sldId id="8020" r:id="rId23"/>
    <p:sldId id="8005" r:id="rId24"/>
    <p:sldId id="8014" r:id="rId25"/>
    <p:sldId id="303" r:id="rId26"/>
    <p:sldId id="294" r:id="rId27"/>
    <p:sldId id="7981" r:id="rId28"/>
    <p:sldId id="298" r:id="rId29"/>
    <p:sldId id="7374" r:id="rId30"/>
    <p:sldId id="7386" r:id="rId31"/>
    <p:sldId id="7377" r:id="rId32"/>
    <p:sldId id="8027" r:id="rId33"/>
    <p:sldId id="8001" r:id="rId34"/>
    <p:sldId id="8013" r:id="rId35"/>
    <p:sldId id="271"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orient="horz" pos="271">
          <p15:clr>
            <a:srgbClr val="A4A3A4"/>
          </p15:clr>
        </p15:guide>
        <p15:guide id="4" orient="horz" pos="4152">
          <p15:clr>
            <a:srgbClr val="A4A3A4"/>
          </p15:clr>
        </p15:guide>
        <p15:guide id="6" orient="horz" pos="4026">
          <p15:clr>
            <a:srgbClr val="A4A3A4"/>
          </p15:clr>
        </p15:guide>
        <p15:guide id="9"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4369"/>
    <a:srgbClr val="13223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83F7F0-73CF-4E58-A5FF-BBB42DD7D93D}" v="113" dt="2024-07-20T05:26:00.2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49" autoAdjust="0"/>
    <p:restoredTop sz="94713"/>
  </p:normalViewPr>
  <p:slideViewPr>
    <p:cSldViewPr snapToGrid="0">
      <p:cViewPr varScale="1">
        <p:scale>
          <a:sx n="81" d="100"/>
          <a:sy n="81" d="100"/>
        </p:scale>
        <p:origin x="806" y="48"/>
      </p:cViewPr>
      <p:guideLst>
        <p:guide orient="horz" pos="4320"/>
        <p:guide orient="horz" pos="271"/>
        <p:guide orient="horz" pos="4152"/>
        <p:guide orient="horz" pos="402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21" Type="http://schemas.openxmlformats.org/officeDocument/2006/relationships/slide" Target="slides/slide13.xml"/><Relationship Id="rId34" Type="http://schemas.openxmlformats.org/officeDocument/2006/relationships/slide" Target="slides/slide26.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BAAC5B1-F58D-4268-BB75-9856A9D794A6}" type="datetimeFigureOut">
              <a:rPr lang="en-GB" smtClean="0"/>
              <a:pPr/>
              <a:t>22/07/2024</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5900C33-90AE-4963-9AD8-3B07939F57E9}" type="slidenum">
              <a:rPr lang="en-GB" smtClean="0"/>
              <a:pPr/>
              <a:t>‹#›</a:t>
            </a:fld>
            <a:endParaRPr lang="en-GB"/>
          </a:p>
        </p:txBody>
      </p:sp>
    </p:spTree>
    <p:extLst>
      <p:ext uri="{BB962C8B-B14F-4D97-AF65-F5344CB8AC3E}">
        <p14:creationId xmlns:p14="http://schemas.microsoft.com/office/powerpoint/2010/main" val="160960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985052-5D3E-447A-AFA9-2D2553C0F5DB}" type="slidenum">
              <a:rPr lang="en-US" smtClean="0"/>
              <a:t>2</a:t>
            </a:fld>
            <a:endParaRPr lang="en-US"/>
          </a:p>
        </p:txBody>
      </p:sp>
    </p:spTree>
    <p:extLst>
      <p:ext uri="{BB962C8B-B14F-4D97-AF65-F5344CB8AC3E}">
        <p14:creationId xmlns:p14="http://schemas.microsoft.com/office/powerpoint/2010/main" val="1609903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985052-5D3E-447A-AFA9-2D2553C0F5DB}" type="slidenum">
              <a:rPr lang="en-US" smtClean="0"/>
              <a:t>26</a:t>
            </a:fld>
            <a:endParaRPr lang="en-US"/>
          </a:p>
        </p:txBody>
      </p:sp>
    </p:spTree>
    <p:extLst>
      <p:ext uri="{BB962C8B-B14F-4D97-AF65-F5344CB8AC3E}">
        <p14:creationId xmlns:p14="http://schemas.microsoft.com/office/powerpoint/2010/main" val="33221310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gradFill>
          <a:gsLst>
            <a:gs pos="0">
              <a:schemeClr val="accent2"/>
            </a:gs>
            <a:gs pos="100000">
              <a:schemeClr val="accent3">
                <a:lumMod val="50000"/>
              </a:schemeClr>
            </a:gs>
          </a:gsLst>
          <a:lin ang="0" scaled="0"/>
        </a:gradFill>
        <a:effectLst/>
      </p:bgPr>
    </p:bg>
    <p:spTree>
      <p:nvGrpSpPr>
        <p:cNvPr id="1" name=""/>
        <p:cNvGrpSpPr/>
        <p:nvPr/>
      </p:nvGrpSpPr>
      <p:grpSpPr>
        <a:xfrm>
          <a:off x="0" y="0"/>
          <a:ext cx="0" cy="0"/>
          <a:chOff x="0" y="0"/>
          <a:chExt cx="0" cy="0"/>
        </a:xfrm>
      </p:grpSpPr>
      <p:pic>
        <p:nvPicPr>
          <p:cNvPr id="20" name="Picture 19" descr="A large satellite dish being installed with Karl G. Jansky Very Large Array in the background&#10;&#10;Description automatically generated">
            <a:extLst>
              <a:ext uri="{FF2B5EF4-FFF2-40B4-BE49-F238E27FC236}">
                <a16:creationId xmlns:a16="http://schemas.microsoft.com/office/drawing/2014/main" id="{532F140E-CCCC-1CC7-82BC-1F66201D7EA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21" name="Rectangle 20">
            <a:extLst>
              <a:ext uri="{FF2B5EF4-FFF2-40B4-BE49-F238E27FC236}">
                <a16:creationId xmlns:a16="http://schemas.microsoft.com/office/drawing/2014/main" id="{2993D612-805D-6D0D-B26D-3CE4FEF3F8D2}"/>
              </a:ext>
            </a:extLst>
          </p:cNvPr>
          <p:cNvSpPr/>
          <p:nvPr userDrawn="1"/>
        </p:nvSpPr>
        <p:spPr>
          <a:xfrm>
            <a:off x="-1194" y="-1"/>
            <a:ext cx="12191999" cy="6857999"/>
          </a:xfrm>
          <a:prstGeom prst="rect">
            <a:avLst/>
          </a:prstGeom>
          <a:gradFill>
            <a:gsLst>
              <a:gs pos="0">
                <a:schemeClr val="accent2">
                  <a:alpha val="86000"/>
                </a:schemeClr>
              </a:gs>
              <a:gs pos="100000">
                <a:schemeClr val="accent3">
                  <a:lumMod val="50000"/>
                  <a:alpha val="92317"/>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a:p>
        </p:txBody>
      </p:sp>
      <p:pic>
        <p:nvPicPr>
          <p:cNvPr id="6" name="Picture 5" descr="A blue lines on a black background&#10;&#10;Description automatically generated">
            <a:extLst>
              <a:ext uri="{FF2B5EF4-FFF2-40B4-BE49-F238E27FC236}">
                <a16:creationId xmlns:a16="http://schemas.microsoft.com/office/drawing/2014/main" id="{ECAC0F2B-10EB-FC19-A719-0B0EE6073A1F}"/>
              </a:ext>
            </a:extLst>
          </p:cNvPr>
          <p:cNvPicPr>
            <a:picLocks noChangeAspect="1"/>
          </p:cNvPicPr>
          <p:nvPr userDrawn="1"/>
        </p:nvPicPr>
        <p:blipFill>
          <a:blip r:embed="rId3" cstate="email">
            <a:alphaModFix amt="70000"/>
            <a:extLst>
              <a:ext uri="{28A0092B-C50C-407E-A947-70E740481C1C}">
                <a14:useLocalDpi xmlns:a14="http://schemas.microsoft.com/office/drawing/2010/main"/>
              </a:ext>
            </a:extLst>
          </a:blip>
          <a:stretch>
            <a:fillRect/>
          </a:stretch>
        </p:blipFill>
        <p:spPr>
          <a:xfrm>
            <a:off x="1733797" y="1266601"/>
            <a:ext cx="10331532" cy="5798054"/>
          </a:xfrm>
          <a:prstGeom prst="rect">
            <a:avLst/>
          </a:prstGeom>
        </p:spPr>
      </p:pic>
      <p:sp>
        <p:nvSpPr>
          <p:cNvPr id="2" name="Title 1"/>
          <p:cNvSpPr>
            <a:spLocks noGrp="1"/>
          </p:cNvSpPr>
          <p:nvPr>
            <p:ph type="ctrTitle"/>
          </p:nvPr>
        </p:nvSpPr>
        <p:spPr>
          <a:xfrm>
            <a:off x="366712" y="1827007"/>
            <a:ext cx="4665663" cy="1787237"/>
          </a:xfrm>
        </p:spPr>
        <p:txBody>
          <a:bodyPr anchor="b">
            <a:noAutofit/>
          </a:bodyPr>
          <a:lstStyle>
            <a:lvl1pPr algn="l">
              <a:lnSpc>
                <a:spcPct val="90000"/>
              </a:lnSpc>
              <a:defRPr sz="4400" b="1">
                <a:solidFill>
                  <a:schemeClr val="bg1"/>
                </a:solidFill>
              </a:defRPr>
            </a:lvl1pPr>
          </a:lstStyle>
          <a:p>
            <a:r>
              <a:rPr lang="en-GB"/>
              <a:t>Click to edit Master title style</a:t>
            </a:r>
          </a:p>
        </p:txBody>
      </p:sp>
      <p:sp>
        <p:nvSpPr>
          <p:cNvPr id="3" name="Subtitle 2"/>
          <p:cNvSpPr>
            <a:spLocks noGrp="1"/>
          </p:cNvSpPr>
          <p:nvPr>
            <p:ph type="subTitle" idx="1"/>
          </p:nvPr>
        </p:nvSpPr>
        <p:spPr>
          <a:xfrm>
            <a:off x="366712" y="3835671"/>
            <a:ext cx="4665663" cy="1882298"/>
          </a:xfrm>
        </p:spPr>
        <p:txBody>
          <a:bodyPr anchor="t">
            <a:noAutofit/>
          </a:bodyPr>
          <a:lstStyle>
            <a:lvl1pPr marL="0" indent="0" algn="l">
              <a:spcBef>
                <a:spcPts val="600"/>
              </a:spcBef>
              <a:buNone/>
              <a:defRPr sz="1800" b="0">
                <a:solidFill>
                  <a:schemeClr val="tx2">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4" name="Graphic 3">
            <a:extLst>
              <a:ext uri="{FF2B5EF4-FFF2-40B4-BE49-F238E27FC236}">
                <a16:creationId xmlns:a16="http://schemas.microsoft.com/office/drawing/2014/main" id="{E62A6452-3BB2-54BC-D706-F8A810A4C68A}"/>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59999" y="859348"/>
            <a:ext cx="3416353" cy="571297"/>
          </a:xfrm>
          <a:prstGeom prst="rect">
            <a:avLst/>
          </a:prstGeom>
        </p:spPr>
      </p:pic>
    </p:spTree>
    <p:extLst>
      <p:ext uri="{BB962C8B-B14F-4D97-AF65-F5344CB8AC3E}">
        <p14:creationId xmlns:p14="http://schemas.microsoft.com/office/powerpoint/2010/main" val="84850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lvl1pPr>
          </a:lstStyle>
          <a:p>
            <a:pPr lvl="0">
              <a:lnSpc>
                <a:spcPct val="90000"/>
              </a:lnSpc>
            </a:pPr>
            <a:r>
              <a:rPr lang="en-GB"/>
              <a:t>Click to edit Master title style</a:t>
            </a:r>
          </a:p>
        </p:txBody>
      </p:sp>
      <p:sp>
        <p:nvSpPr>
          <p:cNvPr id="2" name="Text Placeholder 17">
            <a:extLst>
              <a:ext uri="{FF2B5EF4-FFF2-40B4-BE49-F238E27FC236}">
                <a16:creationId xmlns:a16="http://schemas.microsoft.com/office/drawing/2014/main" id="{FB178970-134F-2BBF-9B03-A40F2BD27537}"/>
              </a:ext>
            </a:extLst>
          </p:cNvPr>
          <p:cNvSpPr>
            <a:spLocks noGrp="1"/>
          </p:cNvSpPr>
          <p:nvPr>
            <p:ph type="body" sz="quarter" idx="15" hasCustomPrompt="1"/>
          </p:nvPr>
        </p:nvSpPr>
        <p:spPr>
          <a:xfrm>
            <a:off x="1939635" y="6393509"/>
            <a:ext cx="9391940"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4" name="Text Placeholder 2">
            <a:extLst>
              <a:ext uri="{FF2B5EF4-FFF2-40B4-BE49-F238E27FC236}">
                <a16:creationId xmlns:a16="http://schemas.microsoft.com/office/drawing/2014/main" id="{F4D7F33D-7448-A668-F437-0C4BEFBCB467}"/>
              </a:ext>
            </a:extLst>
          </p:cNvPr>
          <p:cNvSpPr>
            <a:spLocks noGrp="1"/>
          </p:cNvSpPr>
          <p:nvPr>
            <p:ph type="body" sz="quarter" idx="16"/>
          </p:nvPr>
        </p:nvSpPr>
        <p:spPr>
          <a:xfrm>
            <a:off x="357188" y="1044811"/>
            <a:ext cx="11477331" cy="396875"/>
          </a:xfrm>
        </p:spPr>
        <p:txBody>
          <a:bodyPr/>
          <a:lstStyle>
            <a:lvl1pPr>
              <a:defRPr sz="1800" b="0" i="0">
                <a:solidFill>
                  <a:schemeClr val="accent3"/>
                </a:solidFill>
                <a:latin typeface="Aptos Light" panose="020B0004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0B52DEAD-2C11-5E55-26BA-B8B1F8350ABB}"/>
              </a:ext>
            </a:extLst>
          </p:cNvPr>
          <p:cNvCxnSpPr/>
          <p:nvPr userDrawn="1"/>
        </p:nvCxnSpPr>
        <p:spPr>
          <a:xfrm>
            <a:off x="357188" y="6093229"/>
            <a:ext cx="11469685"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733937C-7C59-F815-6A1E-A2AA1A6D245F}"/>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163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998" y="1708150"/>
            <a:ext cx="2714400" cy="4003675"/>
          </a:xfrm>
        </p:spPr>
        <p:txBody>
          <a:bodyPr vert="horz" lIns="0" tIns="0" rIns="0" bIns="0" rtlCol="0">
            <a:noAutofit/>
          </a:bodyPr>
          <a:lstStyle>
            <a:lvl1pPr>
              <a:defRPr lang="en-GB" smtClean="0"/>
            </a:lvl1pPr>
            <a:lvl2pPr>
              <a:defRPr lang="en-GB" smtClean="0"/>
            </a:lvl2pPr>
            <a:lvl3pPr>
              <a:defRPr lang="en-GB" smtClean="0"/>
            </a:lvl3pPr>
            <a:lvl4pPr>
              <a:defRPr lang="en-GB"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Content Placeholder 2"/>
          <p:cNvSpPr>
            <a:spLocks noGrp="1"/>
          </p:cNvSpPr>
          <p:nvPr>
            <p:ph idx="14"/>
          </p:nvPr>
        </p:nvSpPr>
        <p:spPr>
          <a:xfrm>
            <a:off x="3279775" y="1708150"/>
            <a:ext cx="2714400" cy="4003675"/>
          </a:xfrm>
        </p:spPr>
        <p:txBody>
          <a:bodyPr vert="horz" lIns="0" tIns="0" rIns="0" bIns="0" rtlCol="0">
            <a:noAutofit/>
          </a:bodyPr>
          <a:lstStyle>
            <a:lvl1pPr>
              <a:defRPr lang="en-GB" smtClean="0"/>
            </a:lvl1pPr>
            <a:lvl2pPr>
              <a:defRPr lang="en-GB" smtClean="0"/>
            </a:lvl2pPr>
            <a:lvl3pPr>
              <a:defRPr lang="en-GB" smtClean="0"/>
            </a:lvl3pPr>
            <a:lvl4pPr>
              <a:defRPr lang="en-GB"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Content Placeholder 2"/>
          <p:cNvSpPr>
            <a:spLocks noGrp="1"/>
          </p:cNvSpPr>
          <p:nvPr>
            <p:ph idx="15"/>
          </p:nvPr>
        </p:nvSpPr>
        <p:spPr>
          <a:xfrm>
            <a:off x="6199553" y="1708150"/>
            <a:ext cx="2714400" cy="4003675"/>
          </a:xfrm>
        </p:spPr>
        <p:txBody>
          <a:bodyPr vert="horz" lIns="0" tIns="0" rIns="0" bIns="0" rtlCol="0">
            <a:noAutofit/>
          </a:bodyPr>
          <a:lstStyle>
            <a:lvl1pPr>
              <a:defRPr lang="en-GB" smtClean="0"/>
            </a:lvl1pPr>
            <a:lvl2pPr>
              <a:defRPr lang="en-GB" smtClean="0"/>
            </a:lvl2pPr>
            <a:lvl3pPr>
              <a:defRPr lang="en-GB" smtClean="0"/>
            </a:lvl3pPr>
            <a:lvl4pPr>
              <a:defRPr lang="en-GB"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 name="Content Placeholder 2"/>
          <p:cNvSpPr>
            <a:spLocks noGrp="1"/>
          </p:cNvSpPr>
          <p:nvPr>
            <p:ph idx="16"/>
          </p:nvPr>
        </p:nvSpPr>
        <p:spPr>
          <a:xfrm>
            <a:off x="9105580" y="1708150"/>
            <a:ext cx="2714400" cy="4003675"/>
          </a:xfrm>
        </p:spPr>
        <p:txBody>
          <a:bodyPr vert="horz" lIns="0" tIns="0" rIns="0" bIns="0" rtlCol="0">
            <a:noAutofit/>
          </a:bodyPr>
          <a:lstStyle>
            <a:lvl1pPr>
              <a:defRPr lang="en-GB" smtClean="0"/>
            </a:lvl1pPr>
            <a:lvl2pPr>
              <a:defRPr lang="en-GB" smtClean="0"/>
            </a:lvl2pPr>
            <a:lvl3pPr>
              <a:defRPr lang="en-GB" smtClean="0"/>
            </a:lvl3pPr>
            <a:lvl4pPr>
              <a:defRPr lang="en-GB"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lvl1pPr>
          </a:lstStyle>
          <a:p>
            <a:pPr lvl="0">
              <a:lnSpc>
                <a:spcPct val="90000"/>
              </a:lnSpc>
            </a:pPr>
            <a:r>
              <a:rPr lang="en-GB"/>
              <a:t>Click to edit Master title style</a:t>
            </a:r>
          </a:p>
        </p:txBody>
      </p:sp>
      <p:sp>
        <p:nvSpPr>
          <p:cNvPr id="2" name="Text Placeholder 17">
            <a:extLst>
              <a:ext uri="{FF2B5EF4-FFF2-40B4-BE49-F238E27FC236}">
                <a16:creationId xmlns:a16="http://schemas.microsoft.com/office/drawing/2014/main" id="{E37E2CDC-0D2A-EF8C-EEED-DEB3832ADF52}"/>
              </a:ext>
            </a:extLst>
          </p:cNvPr>
          <p:cNvSpPr>
            <a:spLocks noGrp="1"/>
          </p:cNvSpPr>
          <p:nvPr>
            <p:ph type="body" sz="quarter" idx="17" hasCustomPrompt="1"/>
          </p:nvPr>
        </p:nvSpPr>
        <p:spPr>
          <a:xfrm>
            <a:off x="1939635" y="6393509"/>
            <a:ext cx="9391940"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4" name="Text Placeholder 2">
            <a:extLst>
              <a:ext uri="{FF2B5EF4-FFF2-40B4-BE49-F238E27FC236}">
                <a16:creationId xmlns:a16="http://schemas.microsoft.com/office/drawing/2014/main" id="{82E55397-F621-47CF-6887-39F230864D03}"/>
              </a:ext>
            </a:extLst>
          </p:cNvPr>
          <p:cNvSpPr>
            <a:spLocks noGrp="1"/>
          </p:cNvSpPr>
          <p:nvPr>
            <p:ph type="body" sz="quarter" idx="18"/>
          </p:nvPr>
        </p:nvSpPr>
        <p:spPr>
          <a:xfrm>
            <a:off x="357188" y="1044811"/>
            <a:ext cx="11477331" cy="396875"/>
          </a:xfrm>
        </p:spPr>
        <p:txBody>
          <a:bodyPr/>
          <a:lstStyle>
            <a:lvl1pPr>
              <a:defRPr sz="1800" b="0" i="0">
                <a:solidFill>
                  <a:schemeClr val="accent3"/>
                </a:solidFill>
                <a:latin typeface="Aptos Light" panose="020B0004020202020204" pitchFamily="34" charset="0"/>
              </a:defRPr>
            </a:lvl1pPr>
          </a:lstStyle>
          <a:p>
            <a:pPr lvl="0"/>
            <a:r>
              <a:rPr lang="en-GB"/>
              <a:t>Click to edit Master text styles</a:t>
            </a:r>
          </a:p>
        </p:txBody>
      </p:sp>
      <p:cxnSp>
        <p:nvCxnSpPr>
          <p:cNvPr id="5" name="Straight Connector 4">
            <a:extLst>
              <a:ext uri="{FF2B5EF4-FFF2-40B4-BE49-F238E27FC236}">
                <a16:creationId xmlns:a16="http://schemas.microsoft.com/office/drawing/2014/main" id="{C7615C49-44DB-28E1-9956-D2DF4732A112}"/>
              </a:ext>
            </a:extLst>
          </p:cNvPr>
          <p:cNvCxnSpPr/>
          <p:nvPr userDrawn="1"/>
        </p:nvCxnSpPr>
        <p:spPr>
          <a:xfrm>
            <a:off x="357188" y="6093229"/>
            <a:ext cx="11469685"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E089041-958C-31A9-33CD-BDB188F1F777}"/>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31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30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lvl1pPr>
          </a:lstStyle>
          <a:p>
            <a:pPr lvl="0">
              <a:lnSpc>
                <a:spcPct val="90000"/>
              </a:lnSpc>
            </a:pPr>
            <a:r>
              <a:rPr lang="en-GB"/>
              <a:t>Click to edit Master title style</a:t>
            </a:r>
          </a:p>
        </p:txBody>
      </p:sp>
      <p:sp>
        <p:nvSpPr>
          <p:cNvPr id="2" name="Text Placeholder 17">
            <a:extLst>
              <a:ext uri="{FF2B5EF4-FFF2-40B4-BE49-F238E27FC236}">
                <a16:creationId xmlns:a16="http://schemas.microsoft.com/office/drawing/2014/main" id="{FB178970-134F-2BBF-9B03-A40F2BD27537}"/>
              </a:ext>
            </a:extLst>
          </p:cNvPr>
          <p:cNvSpPr>
            <a:spLocks noGrp="1"/>
          </p:cNvSpPr>
          <p:nvPr>
            <p:ph type="body" sz="quarter" idx="15" hasCustomPrompt="1"/>
          </p:nvPr>
        </p:nvSpPr>
        <p:spPr>
          <a:xfrm>
            <a:off x="1939635" y="6393509"/>
            <a:ext cx="9391940"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4" name="Text Placeholder 2">
            <a:extLst>
              <a:ext uri="{FF2B5EF4-FFF2-40B4-BE49-F238E27FC236}">
                <a16:creationId xmlns:a16="http://schemas.microsoft.com/office/drawing/2014/main" id="{F4D7F33D-7448-A668-F437-0C4BEFBCB467}"/>
              </a:ext>
            </a:extLst>
          </p:cNvPr>
          <p:cNvSpPr>
            <a:spLocks noGrp="1"/>
          </p:cNvSpPr>
          <p:nvPr>
            <p:ph type="body" sz="quarter" idx="16"/>
          </p:nvPr>
        </p:nvSpPr>
        <p:spPr>
          <a:xfrm>
            <a:off x="357188" y="1044811"/>
            <a:ext cx="11477331" cy="396875"/>
          </a:xfrm>
        </p:spPr>
        <p:txBody>
          <a:bodyPr/>
          <a:lstStyle>
            <a:lvl1pPr>
              <a:defRPr sz="1800" b="0" i="0">
                <a:solidFill>
                  <a:schemeClr val="accent3"/>
                </a:solidFill>
                <a:latin typeface="Aptos Light" panose="020B0004020202020204" pitchFamily="34" charset="0"/>
              </a:defRPr>
            </a:lvl1pPr>
          </a:lstStyle>
          <a:p>
            <a:pPr lvl="0"/>
            <a:r>
              <a:rPr lang="en-GB"/>
              <a:t>Click to edit Master text styles</a:t>
            </a:r>
          </a:p>
        </p:txBody>
      </p:sp>
      <p:sp>
        <p:nvSpPr>
          <p:cNvPr id="15" name="Picture Placeholder 14">
            <a:extLst>
              <a:ext uri="{FF2B5EF4-FFF2-40B4-BE49-F238E27FC236}">
                <a16:creationId xmlns:a16="http://schemas.microsoft.com/office/drawing/2014/main" id="{7FA2E956-A443-2CCE-F2FB-197161F2E571}"/>
              </a:ext>
            </a:extLst>
          </p:cNvPr>
          <p:cNvSpPr>
            <a:spLocks noGrp="1"/>
          </p:cNvSpPr>
          <p:nvPr>
            <p:ph type="pic" sz="quarter" idx="17"/>
          </p:nvPr>
        </p:nvSpPr>
        <p:spPr>
          <a:xfrm>
            <a:off x="377825" y="2455229"/>
            <a:ext cx="3404507" cy="1713417"/>
          </a:xfrm>
        </p:spPr>
        <p:txBody>
          <a:bodyPr/>
          <a:lstStyle/>
          <a:p>
            <a:endParaRPr lang="en-US"/>
          </a:p>
        </p:txBody>
      </p:sp>
      <p:sp>
        <p:nvSpPr>
          <p:cNvPr id="16" name="Picture Placeholder 14">
            <a:extLst>
              <a:ext uri="{FF2B5EF4-FFF2-40B4-BE49-F238E27FC236}">
                <a16:creationId xmlns:a16="http://schemas.microsoft.com/office/drawing/2014/main" id="{B8135C24-33FF-D7F8-8875-03C6109CA254}"/>
              </a:ext>
            </a:extLst>
          </p:cNvPr>
          <p:cNvSpPr>
            <a:spLocks noGrp="1"/>
          </p:cNvSpPr>
          <p:nvPr>
            <p:ph type="pic" sz="quarter" idx="18"/>
          </p:nvPr>
        </p:nvSpPr>
        <p:spPr>
          <a:xfrm>
            <a:off x="4202647" y="2452850"/>
            <a:ext cx="3404507" cy="1713417"/>
          </a:xfrm>
        </p:spPr>
        <p:txBody>
          <a:bodyPr/>
          <a:lstStyle/>
          <a:p>
            <a:endParaRPr lang="en-US"/>
          </a:p>
        </p:txBody>
      </p:sp>
      <p:sp>
        <p:nvSpPr>
          <p:cNvPr id="17" name="Picture Placeholder 14">
            <a:extLst>
              <a:ext uri="{FF2B5EF4-FFF2-40B4-BE49-F238E27FC236}">
                <a16:creationId xmlns:a16="http://schemas.microsoft.com/office/drawing/2014/main" id="{5F96D9F0-4721-7AAB-1766-D34DB27E6DE0}"/>
              </a:ext>
            </a:extLst>
          </p:cNvPr>
          <p:cNvSpPr>
            <a:spLocks noGrp="1"/>
          </p:cNvSpPr>
          <p:nvPr>
            <p:ph type="pic" sz="quarter" idx="19"/>
          </p:nvPr>
        </p:nvSpPr>
        <p:spPr>
          <a:xfrm>
            <a:off x="8068390" y="2452849"/>
            <a:ext cx="3404507" cy="1713417"/>
          </a:xfrm>
        </p:spPr>
        <p:txBody>
          <a:bodyPr/>
          <a:lstStyle/>
          <a:p>
            <a:endParaRPr lang="en-US"/>
          </a:p>
        </p:txBody>
      </p:sp>
      <p:cxnSp>
        <p:nvCxnSpPr>
          <p:cNvPr id="3" name="Straight Connector 2">
            <a:extLst>
              <a:ext uri="{FF2B5EF4-FFF2-40B4-BE49-F238E27FC236}">
                <a16:creationId xmlns:a16="http://schemas.microsoft.com/office/drawing/2014/main" id="{395CBEE5-222D-5EA4-2123-B76D55E7F477}"/>
              </a:ext>
            </a:extLst>
          </p:cNvPr>
          <p:cNvCxnSpPr/>
          <p:nvPr userDrawn="1"/>
        </p:nvCxnSpPr>
        <p:spPr>
          <a:xfrm>
            <a:off x="357188" y="6093229"/>
            <a:ext cx="11469685"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2F483A1-FF0D-74C2-0D0A-C4006C9AE4FD}"/>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48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lvl1pPr>
          </a:lstStyle>
          <a:p>
            <a:pPr lvl="0">
              <a:lnSpc>
                <a:spcPct val="90000"/>
              </a:lnSpc>
            </a:pPr>
            <a:r>
              <a:rPr lang="en-GB"/>
              <a:t>Click to edit Master title style</a:t>
            </a:r>
          </a:p>
        </p:txBody>
      </p:sp>
      <p:sp>
        <p:nvSpPr>
          <p:cNvPr id="2" name="Text Placeholder 17">
            <a:extLst>
              <a:ext uri="{FF2B5EF4-FFF2-40B4-BE49-F238E27FC236}">
                <a16:creationId xmlns:a16="http://schemas.microsoft.com/office/drawing/2014/main" id="{FB178970-134F-2BBF-9B03-A40F2BD27537}"/>
              </a:ext>
            </a:extLst>
          </p:cNvPr>
          <p:cNvSpPr>
            <a:spLocks noGrp="1"/>
          </p:cNvSpPr>
          <p:nvPr>
            <p:ph type="body" sz="quarter" idx="15" hasCustomPrompt="1"/>
          </p:nvPr>
        </p:nvSpPr>
        <p:spPr>
          <a:xfrm>
            <a:off x="1939635" y="6393509"/>
            <a:ext cx="6086765"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4" name="Text Placeholder 2">
            <a:extLst>
              <a:ext uri="{FF2B5EF4-FFF2-40B4-BE49-F238E27FC236}">
                <a16:creationId xmlns:a16="http://schemas.microsoft.com/office/drawing/2014/main" id="{F4D7F33D-7448-A668-F437-0C4BEFBCB467}"/>
              </a:ext>
            </a:extLst>
          </p:cNvPr>
          <p:cNvSpPr>
            <a:spLocks noGrp="1"/>
          </p:cNvSpPr>
          <p:nvPr>
            <p:ph type="body" sz="quarter" idx="16"/>
          </p:nvPr>
        </p:nvSpPr>
        <p:spPr>
          <a:xfrm>
            <a:off x="357188" y="1044811"/>
            <a:ext cx="11477331" cy="396875"/>
          </a:xfrm>
        </p:spPr>
        <p:txBody>
          <a:bodyPr/>
          <a:lstStyle>
            <a:lvl1pPr>
              <a:defRPr sz="1800" b="0" i="0">
                <a:solidFill>
                  <a:schemeClr val="accent3"/>
                </a:solidFill>
                <a:latin typeface="Aptos Light" panose="020B0004020202020204" pitchFamily="34" charset="0"/>
              </a:defRPr>
            </a:lvl1pPr>
          </a:lstStyle>
          <a:p>
            <a:pPr lvl="0"/>
            <a:r>
              <a:rPr lang="en-GB"/>
              <a:t>Click to edit Master text styles</a:t>
            </a:r>
          </a:p>
        </p:txBody>
      </p:sp>
      <p:sp>
        <p:nvSpPr>
          <p:cNvPr id="15" name="Picture Placeholder 14">
            <a:extLst>
              <a:ext uri="{FF2B5EF4-FFF2-40B4-BE49-F238E27FC236}">
                <a16:creationId xmlns:a16="http://schemas.microsoft.com/office/drawing/2014/main" id="{7FA2E956-A443-2CCE-F2FB-197161F2E571}"/>
              </a:ext>
            </a:extLst>
          </p:cNvPr>
          <p:cNvSpPr>
            <a:spLocks noGrp="1"/>
          </p:cNvSpPr>
          <p:nvPr>
            <p:ph type="pic" sz="quarter" idx="17"/>
          </p:nvPr>
        </p:nvSpPr>
        <p:spPr>
          <a:xfrm>
            <a:off x="377825" y="2455229"/>
            <a:ext cx="3404507" cy="1713417"/>
          </a:xfrm>
        </p:spPr>
        <p:txBody>
          <a:bodyPr/>
          <a:lstStyle/>
          <a:p>
            <a:endParaRPr lang="en-US"/>
          </a:p>
        </p:txBody>
      </p:sp>
      <p:sp>
        <p:nvSpPr>
          <p:cNvPr id="16" name="Picture Placeholder 14">
            <a:extLst>
              <a:ext uri="{FF2B5EF4-FFF2-40B4-BE49-F238E27FC236}">
                <a16:creationId xmlns:a16="http://schemas.microsoft.com/office/drawing/2014/main" id="{B8135C24-33FF-D7F8-8875-03C6109CA254}"/>
              </a:ext>
            </a:extLst>
          </p:cNvPr>
          <p:cNvSpPr>
            <a:spLocks noGrp="1"/>
          </p:cNvSpPr>
          <p:nvPr>
            <p:ph type="pic" sz="quarter" idx="18"/>
          </p:nvPr>
        </p:nvSpPr>
        <p:spPr>
          <a:xfrm>
            <a:off x="4202647" y="2452850"/>
            <a:ext cx="3404507" cy="1713417"/>
          </a:xfrm>
        </p:spPr>
        <p:txBody>
          <a:bodyPr/>
          <a:lstStyle/>
          <a:p>
            <a:endParaRPr lang="en-US"/>
          </a:p>
        </p:txBody>
      </p:sp>
      <p:sp>
        <p:nvSpPr>
          <p:cNvPr id="3" name="Rectangle 2">
            <a:extLst>
              <a:ext uri="{FF2B5EF4-FFF2-40B4-BE49-F238E27FC236}">
                <a16:creationId xmlns:a16="http://schemas.microsoft.com/office/drawing/2014/main" id="{190E1374-D4D9-5C2E-9D93-28D169BD6C93}"/>
              </a:ext>
            </a:extLst>
          </p:cNvPr>
          <p:cNvSpPr/>
          <p:nvPr userDrawn="1"/>
        </p:nvSpPr>
        <p:spPr>
          <a:xfrm>
            <a:off x="8134350" y="0"/>
            <a:ext cx="4057650" cy="6858000"/>
          </a:xfrm>
          <a:prstGeom prst="rect">
            <a:avLst/>
          </a:prstGeom>
          <a:gradFill>
            <a:gsLst>
              <a:gs pos="0">
                <a:schemeClr val="accent2"/>
              </a:gs>
              <a:gs pos="100000">
                <a:srgbClr val="13223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DAFD09B-C774-0109-99E3-80E9EDA3E40B}"/>
              </a:ext>
            </a:extLst>
          </p:cNvPr>
          <p:cNvSpPr txBox="1"/>
          <p:nvPr userDrawn="1"/>
        </p:nvSpPr>
        <p:spPr>
          <a:xfrm>
            <a:off x="10857611" y="6389957"/>
            <a:ext cx="969264" cy="201168"/>
          </a:xfrm>
          <a:prstGeom prst="rect">
            <a:avLst/>
          </a:prstGeom>
        </p:spPr>
        <p:txBody>
          <a:bodyPr vert="horz" lIns="0" tIns="0" rIns="0" bIns="0" rtlCol="0" anchor="ctr"/>
          <a:lstStyle>
            <a:defPPr>
              <a:defRPr lang="en-US"/>
            </a:defPPr>
            <a:lvl1pPr algn="r">
              <a:defRPr sz="1000"/>
            </a:lvl1pPr>
          </a:lstStyle>
          <a:p>
            <a:pPr lvl="0"/>
            <a:fld id="{40852B0B-9EFB-4F41-802D-346EA0745C48}" type="slidenum">
              <a:rPr lang="en-US" smtClean="0">
                <a:solidFill>
                  <a:schemeClr val="bg1"/>
                </a:solidFill>
              </a:rPr>
              <a:pPr lvl="0"/>
              <a:t>‹#›</a:t>
            </a:fld>
            <a:endParaRPr lang="en-US" err="1">
              <a:solidFill>
                <a:schemeClr val="bg1"/>
              </a:solidFill>
            </a:endParaRPr>
          </a:p>
        </p:txBody>
      </p:sp>
      <p:cxnSp>
        <p:nvCxnSpPr>
          <p:cNvPr id="6" name="Straight Connector 5">
            <a:extLst>
              <a:ext uri="{FF2B5EF4-FFF2-40B4-BE49-F238E27FC236}">
                <a16:creationId xmlns:a16="http://schemas.microsoft.com/office/drawing/2014/main" id="{67C583A5-60EC-08C2-51E3-8BA813066D61}"/>
              </a:ext>
            </a:extLst>
          </p:cNvPr>
          <p:cNvCxnSpPr>
            <a:cxnSpLocks/>
          </p:cNvCxnSpPr>
          <p:nvPr userDrawn="1"/>
        </p:nvCxnSpPr>
        <p:spPr>
          <a:xfrm>
            <a:off x="357188" y="6093229"/>
            <a:ext cx="7140892"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BEBF8D2-EE76-0805-0086-6E4208239AB3}"/>
              </a:ext>
            </a:extLst>
          </p:cNvPr>
          <p:cNvCxnSpPr>
            <a:cxnSpLocks/>
          </p:cNvCxnSpPr>
          <p:nvPr userDrawn="1"/>
        </p:nvCxnSpPr>
        <p:spPr>
          <a:xfrm>
            <a:off x="377472" y="1554480"/>
            <a:ext cx="7313648"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2763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lvl1pPr>
          </a:lstStyle>
          <a:p>
            <a:pPr lvl="0">
              <a:lnSpc>
                <a:spcPct val="90000"/>
              </a:lnSpc>
            </a:pPr>
            <a:r>
              <a:rPr lang="en-GB"/>
              <a:t>Click to edit Master title style</a:t>
            </a:r>
          </a:p>
        </p:txBody>
      </p:sp>
      <p:sp>
        <p:nvSpPr>
          <p:cNvPr id="2" name="Text Placeholder 17">
            <a:extLst>
              <a:ext uri="{FF2B5EF4-FFF2-40B4-BE49-F238E27FC236}">
                <a16:creationId xmlns:a16="http://schemas.microsoft.com/office/drawing/2014/main" id="{FB178970-134F-2BBF-9B03-A40F2BD27537}"/>
              </a:ext>
            </a:extLst>
          </p:cNvPr>
          <p:cNvSpPr>
            <a:spLocks noGrp="1"/>
          </p:cNvSpPr>
          <p:nvPr>
            <p:ph type="body" sz="quarter" idx="15" hasCustomPrompt="1"/>
          </p:nvPr>
        </p:nvSpPr>
        <p:spPr>
          <a:xfrm>
            <a:off x="1939635" y="6393509"/>
            <a:ext cx="6086765"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4" name="Text Placeholder 2">
            <a:extLst>
              <a:ext uri="{FF2B5EF4-FFF2-40B4-BE49-F238E27FC236}">
                <a16:creationId xmlns:a16="http://schemas.microsoft.com/office/drawing/2014/main" id="{F4D7F33D-7448-A668-F437-0C4BEFBCB467}"/>
              </a:ext>
            </a:extLst>
          </p:cNvPr>
          <p:cNvSpPr>
            <a:spLocks noGrp="1"/>
          </p:cNvSpPr>
          <p:nvPr>
            <p:ph type="body" sz="quarter" idx="16"/>
          </p:nvPr>
        </p:nvSpPr>
        <p:spPr>
          <a:xfrm>
            <a:off x="357188" y="1044811"/>
            <a:ext cx="11477331" cy="396875"/>
          </a:xfrm>
        </p:spPr>
        <p:txBody>
          <a:bodyPr/>
          <a:lstStyle>
            <a:lvl1pPr>
              <a:defRPr sz="1800" b="0" i="0">
                <a:solidFill>
                  <a:schemeClr val="accent3"/>
                </a:solidFill>
                <a:latin typeface="Aptos Light" panose="020B0004020202020204" pitchFamily="34" charset="0"/>
              </a:defRPr>
            </a:lvl1pPr>
          </a:lstStyle>
          <a:p>
            <a:pPr lvl="0"/>
            <a:r>
              <a:rPr lang="en-GB"/>
              <a:t>Click to edit Master text styles</a:t>
            </a:r>
          </a:p>
        </p:txBody>
      </p:sp>
      <p:sp>
        <p:nvSpPr>
          <p:cNvPr id="3" name="Rectangle 2">
            <a:extLst>
              <a:ext uri="{FF2B5EF4-FFF2-40B4-BE49-F238E27FC236}">
                <a16:creationId xmlns:a16="http://schemas.microsoft.com/office/drawing/2014/main" id="{190E1374-D4D9-5C2E-9D93-28D169BD6C93}"/>
              </a:ext>
            </a:extLst>
          </p:cNvPr>
          <p:cNvSpPr/>
          <p:nvPr userDrawn="1"/>
        </p:nvSpPr>
        <p:spPr>
          <a:xfrm>
            <a:off x="8134350" y="0"/>
            <a:ext cx="4057650" cy="6858000"/>
          </a:xfrm>
          <a:prstGeom prst="rect">
            <a:avLst/>
          </a:prstGeom>
          <a:gradFill>
            <a:gsLst>
              <a:gs pos="0">
                <a:schemeClr val="accent2"/>
              </a:gs>
              <a:gs pos="100000">
                <a:srgbClr val="13223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DAFD09B-C774-0109-99E3-80E9EDA3E40B}"/>
              </a:ext>
            </a:extLst>
          </p:cNvPr>
          <p:cNvSpPr txBox="1"/>
          <p:nvPr userDrawn="1"/>
        </p:nvSpPr>
        <p:spPr>
          <a:xfrm>
            <a:off x="10857611" y="6389957"/>
            <a:ext cx="969264" cy="201168"/>
          </a:xfrm>
          <a:prstGeom prst="rect">
            <a:avLst/>
          </a:prstGeom>
        </p:spPr>
        <p:txBody>
          <a:bodyPr vert="horz" lIns="0" tIns="0" rIns="0" bIns="0" rtlCol="0" anchor="ctr"/>
          <a:lstStyle>
            <a:defPPr>
              <a:defRPr lang="en-US"/>
            </a:defPPr>
            <a:lvl1pPr algn="r">
              <a:defRPr sz="1000"/>
            </a:lvl1pPr>
          </a:lstStyle>
          <a:p>
            <a:pPr lvl="0"/>
            <a:fld id="{40852B0B-9EFB-4F41-802D-346EA0745C48}" type="slidenum">
              <a:rPr lang="en-US" smtClean="0">
                <a:solidFill>
                  <a:schemeClr val="bg1"/>
                </a:solidFill>
              </a:rPr>
              <a:pPr lvl="0"/>
              <a:t>‹#›</a:t>
            </a:fld>
            <a:endParaRPr lang="en-US" err="1">
              <a:solidFill>
                <a:schemeClr val="bg1"/>
              </a:solidFill>
            </a:endParaRPr>
          </a:p>
        </p:txBody>
      </p:sp>
      <p:cxnSp>
        <p:nvCxnSpPr>
          <p:cNvPr id="6" name="Straight Connector 5">
            <a:extLst>
              <a:ext uri="{FF2B5EF4-FFF2-40B4-BE49-F238E27FC236}">
                <a16:creationId xmlns:a16="http://schemas.microsoft.com/office/drawing/2014/main" id="{67C583A5-60EC-08C2-51E3-8BA813066D61}"/>
              </a:ext>
            </a:extLst>
          </p:cNvPr>
          <p:cNvCxnSpPr>
            <a:cxnSpLocks/>
          </p:cNvCxnSpPr>
          <p:nvPr userDrawn="1"/>
        </p:nvCxnSpPr>
        <p:spPr>
          <a:xfrm>
            <a:off x="357188" y="6093229"/>
            <a:ext cx="7140892"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AE42C31-5958-73CC-81D3-E62487019806}"/>
              </a:ext>
            </a:extLst>
          </p:cNvPr>
          <p:cNvCxnSpPr>
            <a:cxnSpLocks/>
          </p:cNvCxnSpPr>
          <p:nvPr userDrawn="1"/>
        </p:nvCxnSpPr>
        <p:spPr>
          <a:xfrm>
            <a:off x="377472" y="1554480"/>
            <a:ext cx="7212048"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6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bg>
      <p:bgPr>
        <a:gradFill>
          <a:gsLst>
            <a:gs pos="0">
              <a:schemeClr val="accent2"/>
            </a:gs>
            <a:gs pos="100000">
              <a:schemeClr val="accent3">
                <a:lumMod val="50000"/>
              </a:schemeClr>
            </a:gs>
          </a:gsLst>
          <a:lin ang="0" scaled="0"/>
        </a:grad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solidFill>
                  <a:schemeClr val="bg1"/>
                </a:solidFill>
              </a:defRPr>
            </a:lvl1pPr>
          </a:lstStyle>
          <a:p>
            <a:pPr lvl="0">
              <a:lnSpc>
                <a:spcPct val="90000"/>
              </a:lnSpc>
            </a:pPr>
            <a:r>
              <a:rPr lang="en-GB"/>
              <a:t>Click to edit Master title style</a:t>
            </a:r>
          </a:p>
        </p:txBody>
      </p:sp>
      <p:sp>
        <p:nvSpPr>
          <p:cNvPr id="2" name="Text Placeholder 17">
            <a:extLst>
              <a:ext uri="{FF2B5EF4-FFF2-40B4-BE49-F238E27FC236}">
                <a16:creationId xmlns:a16="http://schemas.microsoft.com/office/drawing/2014/main" id="{FB178970-134F-2BBF-9B03-A40F2BD27537}"/>
              </a:ext>
            </a:extLst>
          </p:cNvPr>
          <p:cNvSpPr>
            <a:spLocks noGrp="1"/>
          </p:cNvSpPr>
          <p:nvPr>
            <p:ph type="body" sz="quarter" idx="15" hasCustomPrompt="1"/>
          </p:nvPr>
        </p:nvSpPr>
        <p:spPr>
          <a:xfrm>
            <a:off x="1939635" y="6393509"/>
            <a:ext cx="9391940"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4" name="Text Placeholder 2">
            <a:extLst>
              <a:ext uri="{FF2B5EF4-FFF2-40B4-BE49-F238E27FC236}">
                <a16:creationId xmlns:a16="http://schemas.microsoft.com/office/drawing/2014/main" id="{F4D7F33D-7448-A668-F437-0C4BEFBCB467}"/>
              </a:ext>
            </a:extLst>
          </p:cNvPr>
          <p:cNvSpPr>
            <a:spLocks noGrp="1"/>
          </p:cNvSpPr>
          <p:nvPr>
            <p:ph type="body" sz="quarter" idx="16"/>
          </p:nvPr>
        </p:nvSpPr>
        <p:spPr>
          <a:xfrm>
            <a:off x="357188" y="1044811"/>
            <a:ext cx="11477331" cy="396875"/>
          </a:xfrm>
        </p:spPr>
        <p:txBody>
          <a:bodyPr/>
          <a:lstStyle>
            <a:lvl1pPr>
              <a:defRPr sz="1800" b="0" i="0">
                <a:solidFill>
                  <a:schemeClr val="tx2">
                    <a:lumMod val="60000"/>
                    <a:lumOff val="40000"/>
                  </a:schemeClr>
                </a:solidFill>
                <a:latin typeface="Aptos Light" panose="020B0004020202020204" pitchFamily="34" charset="0"/>
              </a:defRPr>
            </a:lvl1pPr>
          </a:lstStyle>
          <a:p>
            <a:pPr lvl="0"/>
            <a:r>
              <a:rPr lang="en-GB"/>
              <a:t>Click to edit Master text styles</a:t>
            </a:r>
          </a:p>
        </p:txBody>
      </p:sp>
      <p:sp>
        <p:nvSpPr>
          <p:cNvPr id="3" name="TextBox 2">
            <a:extLst>
              <a:ext uri="{FF2B5EF4-FFF2-40B4-BE49-F238E27FC236}">
                <a16:creationId xmlns:a16="http://schemas.microsoft.com/office/drawing/2014/main" id="{87049B9C-A9C2-1DD5-C852-FB385939FD70}"/>
              </a:ext>
            </a:extLst>
          </p:cNvPr>
          <p:cNvSpPr txBox="1"/>
          <p:nvPr userDrawn="1"/>
        </p:nvSpPr>
        <p:spPr>
          <a:xfrm>
            <a:off x="10857611" y="6389957"/>
            <a:ext cx="969264" cy="201168"/>
          </a:xfrm>
          <a:prstGeom prst="rect">
            <a:avLst/>
          </a:prstGeom>
        </p:spPr>
        <p:txBody>
          <a:bodyPr vert="horz" lIns="0" tIns="0" rIns="0" bIns="0" rtlCol="0" anchor="ctr"/>
          <a:lstStyle>
            <a:defPPr>
              <a:defRPr lang="en-US"/>
            </a:defPPr>
            <a:lvl1pPr algn="r">
              <a:defRPr sz="1000"/>
            </a:lvl1pPr>
          </a:lstStyle>
          <a:p>
            <a:pPr lvl="0"/>
            <a:fld id="{40852B0B-9EFB-4F41-802D-346EA0745C48}" type="slidenum">
              <a:rPr lang="en-US" smtClean="0">
                <a:solidFill>
                  <a:schemeClr val="bg1"/>
                </a:solidFill>
              </a:rPr>
              <a:pPr lvl="0"/>
              <a:t>‹#›</a:t>
            </a:fld>
            <a:endParaRPr lang="en-US" err="1">
              <a:solidFill>
                <a:schemeClr val="bg1"/>
              </a:solidFill>
            </a:endParaRPr>
          </a:p>
        </p:txBody>
      </p:sp>
      <p:grpSp>
        <p:nvGrpSpPr>
          <p:cNvPr id="5" name="Group 4">
            <a:extLst>
              <a:ext uri="{FF2B5EF4-FFF2-40B4-BE49-F238E27FC236}">
                <a16:creationId xmlns:a16="http://schemas.microsoft.com/office/drawing/2014/main" id="{4C550568-11FE-10DC-2602-15B19B83E1AF}"/>
              </a:ext>
            </a:extLst>
          </p:cNvPr>
          <p:cNvGrpSpPr/>
          <p:nvPr userDrawn="1"/>
        </p:nvGrpSpPr>
        <p:grpSpPr>
          <a:xfrm>
            <a:off x="360000" y="6351086"/>
            <a:ext cx="1339592" cy="223642"/>
            <a:chOff x="359999" y="6168922"/>
            <a:chExt cx="1923587" cy="321138"/>
          </a:xfrm>
        </p:grpSpPr>
        <p:grpSp>
          <p:nvGrpSpPr>
            <p:cNvPr id="6" name="Graphic 13">
              <a:extLst>
                <a:ext uri="{FF2B5EF4-FFF2-40B4-BE49-F238E27FC236}">
                  <a16:creationId xmlns:a16="http://schemas.microsoft.com/office/drawing/2014/main" id="{E707AEE8-E09D-7678-D663-7049E68A5D65}"/>
                </a:ext>
              </a:extLst>
            </p:cNvPr>
            <p:cNvGrpSpPr/>
            <p:nvPr/>
          </p:nvGrpSpPr>
          <p:grpSpPr>
            <a:xfrm>
              <a:off x="1038202" y="6186253"/>
              <a:ext cx="1245384" cy="285540"/>
              <a:chOff x="1038202" y="6186253"/>
              <a:chExt cx="1245384" cy="285540"/>
            </a:xfrm>
            <a:solidFill>
              <a:srgbClr val="000000"/>
            </a:solidFill>
          </p:grpSpPr>
          <p:sp>
            <p:nvSpPr>
              <p:cNvPr id="9" name="Freeform 8">
                <a:extLst>
                  <a:ext uri="{FF2B5EF4-FFF2-40B4-BE49-F238E27FC236}">
                    <a16:creationId xmlns:a16="http://schemas.microsoft.com/office/drawing/2014/main" id="{F2AA9667-4272-0105-3129-43F6D438D229}"/>
                  </a:ext>
                </a:extLst>
              </p:cNvPr>
              <p:cNvSpPr/>
              <p:nvPr/>
            </p:nvSpPr>
            <p:spPr>
              <a:xfrm>
                <a:off x="1038202" y="6191060"/>
                <a:ext cx="171360" cy="276406"/>
              </a:xfrm>
              <a:custGeom>
                <a:avLst/>
                <a:gdLst>
                  <a:gd name="connsiteX0" fmla="*/ 0 w 171360"/>
                  <a:gd name="connsiteY0" fmla="*/ 276407 h 276406"/>
                  <a:gd name="connsiteX1" fmla="*/ 0 w 171360"/>
                  <a:gd name="connsiteY1" fmla="*/ 0 h 276406"/>
                  <a:gd name="connsiteX2" fmla="*/ 171361 w 171360"/>
                  <a:gd name="connsiteY2" fmla="*/ 0 h 276406"/>
                  <a:gd name="connsiteX3" fmla="*/ 171361 w 171360"/>
                  <a:gd name="connsiteY3" fmla="*/ 41341 h 276406"/>
                  <a:gd name="connsiteX4" fmla="*/ 45374 w 171360"/>
                  <a:gd name="connsiteY4" fmla="*/ 41341 h 276406"/>
                  <a:gd name="connsiteX5" fmla="*/ 45374 w 171360"/>
                  <a:gd name="connsiteY5" fmla="*/ 123542 h 276406"/>
                  <a:gd name="connsiteX6" fmla="*/ 162672 w 171360"/>
                  <a:gd name="connsiteY6" fmla="*/ 123542 h 276406"/>
                  <a:gd name="connsiteX7" fmla="*/ 162672 w 171360"/>
                  <a:gd name="connsiteY7" fmla="*/ 164402 h 276406"/>
                  <a:gd name="connsiteX8" fmla="*/ 45374 w 171360"/>
                  <a:gd name="connsiteY8" fmla="*/ 164402 h 276406"/>
                  <a:gd name="connsiteX9" fmla="*/ 45374 w 171360"/>
                  <a:gd name="connsiteY9" fmla="*/ 276407 h 276406"/>
                  <a:gd name="connsiteX10" fmla="*/ 0 w 171360"/>
                  <a:gd name="connsiteY10" fmla="*/ 276407 h 27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360" h="276406">
                    <a:moveTo>
                      <a:pt x="0" y="276407"/>
                    </a:moveTo>
                    <a:lnTo>
                      <a:pt x="0" y="0"/>
                    </a:lnTo>
                    <a:lnTo>
                      <a:pt x="171361" y="0"/>
                    </a:lnTo>
                    <a:lnTo>
                      <a:pt x="171361" y="41341"/>
                    </a:lnTo>
                    <a:lnTo>
                      <a:pt x="45374" y="41341"/>
                    </a:lnTo>
                    <a:lnTo>
                      <a:pt x="45374" y="123542"/>
                    </a:lnTo>
                    <a:lnTo>
                      <a:pt x="162672" y="123542"/>
                    </a:lnTo>
                    <a:lnTo>
                      <a:pt x="162672" y="164402"/>
                    </a:lnTo>
                    <a:lnTo>
                      <a:pt x="45374" y="164402"/>
                    </a:lnTo>
                    <a:lnTo>
                      <a:pt x="45374" y="276407"/>
                    </a:lnTo>
                    <a:lnTo>
                      <a:pt x="0" y="276407"/>
                    </a:lnTo>
                    <a:close/>
                  </a:path>
                </a:pathLst>
              </a:custGeom>
              <a:solidFill>
                <a:schemeClr val="bg1"/>
              </a:solidFill>
              <a:ln w="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FD86E24A-FF3E-1C25-4C74-06587A3EB596}"/>
                  </a:ext>
                </a:extLst>
              </p:cNvPr>
              <p:cNvSpPr/>
              <p:nvPr/>
            </p:nvSpPr>
            <p:spPr>
              <a:xfrm>
                <a:off x="1276659" y="6191060"/>
                <a:ext cx="45374" cy="276406"/>
              </a:xfrm>
              <a:custGeom>
                <a:avLst/>
                <a:gdLst>
                  <a:gd name="connsiteX0" fmla="*/ 45375 w 45374"/>
                  <a:gd name="connsiteY0" fmla="*/ 276407 h 276406"/>
                  <a:gd name="connsiteX1" fmla="*/ 0 w 45374"/>
                  <a:gd name="connsiteY1" fmla="*/ 276407 h 276406"/>
                  <a:gd name="connsiteX2" fmla="*/ 0 w 45374"/>
                  <a:gd name="connsiteY2" fmla="*/ 0 h 276406"/>
                  <a:gd name="connsiteX3" fmla="*/ 45375 w 45374"/>
                  <a:gd name="connsiteY3" fmla="*/ 0 h 276406"/>
                  <a:gd name="connsiteX4" fmla="*/ 45375 w 45374"/>
                  <a:gd name="connsiteY4" fmla="*/ 276407 h 276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74" h="276406">
                    <a:moveTo>
                      <a:pt x="45375" y="276407"/>
                    </a:moveTo>
                    <a:lnTo>
                      <a:pt x="0" y="276407"/>
                    </a:lnTo>
                    <a:lnTo>
                      <a:pt x="0" y="0"/>
                    </a:lnTo>
                    <a:lnTo>
                      <a:pt x="45375" y="0"/>
                    </a:lnTo>
                    <a:lnTo>
                      <a:pt x="45375" y="276407"/>
                    </a:lnTo>
                    <a:close/>
                  </a:path>
                </a:pathLst>
              </a:custGeom>
              <a:solidFill>
                <a:schemeClr val="bg1"/>
              </a:solidFill>
              <a:ln w="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E044DEA-5842-BA96-8F91-34C1F4A090AD}"/>
                  </a:ext>
                </a:extLst>
              </p:cNvPr>
              <p:cNvSpPr/>
              <p:nvPr/>
            </p:nvSpPr>
            <p:spPr>
              <a:xfrm>
                <a:off x="1382855" y="6186253"/>
                <a:ext cx="202736" cy="285059"/>
              </a:xfrm>
              <a:custGeom>
                <a:avLst/>
                <a:gdLst>
                  <a:gd name="connsiteX0" fmla="*/ 45857 w 202736"/>
                  <a:gd name="connsiteY0" fmla="*/ 204781 h 285059"/>
                  <a:gd name="connsiteX1" fmla="*/ 106678 w 202736"/>
                  <a:gd name="connsiteY1" fmla="*/ 246122 h 285059"/>
                  <a:gd name="connsiteX2" fmla="*/ 158811 w 202736"/>
                  <a:gd name="connsiteY2" fmla="*/ 205262 h 285059"/>
                  <a:gd name="connsiteX3" fmla="*/ 119711 w 202736"/>
                  <a:gd name="connsiteY3" fmla="*/ 167767 h 285059"/>
                  <a:gd name="connsiteX4" fmla="*/ 74337 w 202736"/>
                  <a:gd name="connsiteY4" fmla="*/ 156711 h 285059"/>
                  <a:gd name="connsiteX5" fmla="*/ 7723 w 202736"/>
                  <a:gd name="connsiteY5" fmla="*/ 82201 h 285059"/>
                  <a:gd name="connsiteX6" fmla="*/ 98955 w 202736"/>
                  <a:gd name="connsiteY6" fmla="*/ 0 h 285059"/>
                  <a:gd name="connsiteX7" fmla="*/ 200806 w 202736"/>
                  <a:gd name="connsiteY7" fmla="*/ 76432 h 285059"/>
                  <a:gd name="connsiteX8" fmla="*/ 155432 w 202736"/>
                  <a:gd name="connsiteY8" fmla="*/ 76432 h 285059"/>
                  <a:gd name="connsiteX9" fmla="*/ 99438 w 202736"/>
                  <a:gd name="connsiteY9" fmla="*/ 39418 h 285059"/>
                  <a:gd name="connsiteX10" fmla="*/ 51167 w 202736"/>
                  <a:gd name="connsiteY10" fmla="*/ 77875 h 285059"/>
                  <a:gd name="connsiteX11" fmla="*/ 86405 w 202736"/>
                  <a:gd name="connsiteY11" fmla="*/ 113928 h 285059"/>
                  <a:gd name="connsiteX12" fmla="*/ 133227 w 202736"/>
                  <a:gd name="connsiteY12" fmla="*/ 124984 h 285059"/>
                  <a:gd name="connsiteX13" fmla="*/ 202737 w 202736"/>
                  <a:gd name="connsiteY13" fmla="*/ 201416 h 285059"/>
                  <a:gd name="connsiteX14" fmla="*/ 107161 w 202736"/>
                  <a:gd name="connsiteY14" fmla="*/ 285060 h 285059"/>
                  <a:gd name="connsiteX15" fmla="*/ 0 w 202736"/>
                  <a:gd name="connsiteY15" fmla="*/ 203820 h 285059"/>
                  <a:gd name="connsiteX16" fmla="*/ 46340 w 202736"/>
                  <a:gd name="connsiteY16" fmla="*/ 203820 h 28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36" h="285059">
                    <a:moveTo>
                      <a:pt x="45857" y="204781"/>
                    </a:moveTo>
                    <a:cubicBezTo>
                      <a:pt x="54546" y="233143"/>
                      <a:pt x="77233" y="246122"/>
                      <a:pt x="106678" y="246122"/>
                    </a:cubicBezTo>
                    <a:cubicBezTo>
                      <a:pt x="136123" y="246122"/>
                      <a:pt x="158811" y="230740"/>
                      <a:pt x="158811" y="205262"/>
                    </a:cubicBezTo>
                    <a:cubicBezTo>
                      <a:pt x="158811" y="179785"/>
                      <a:pt x="147708" y="174497"/>
                      <a:pt x="119711" y="167767"/>
                    </a:cubicBezTo>
                    <a:lnTo>
                      <a:pt x="74337" y="156711"/>
                    </a:lnTo>
                    <a:cubicBezTo>
                      <a:pt x="37169" y="147577"/>
                      <a:pt x="7723" y="126907"/>
                      <a:pt x="7723" y="82201"/>
                    </a:cubicBezTo>
                    <a:cubicBezTo>
                      <a:pt x="7723" y="37495"/>
                      <a:pt x="44892" y="0"/>
                      <a:pt x="98955" y="0"/>
                    </a:cubicBezTo>
                    <a:cubicBezTo>
                      <a:pt x="153018" y="0"/>
                      <a:pt x="191152" y="30765"/>
                      <a:pt x="200806" y="76432"/>
                    </a:cubicBezTo>
                    <a:lnTo>
                      <a:pt x="155432" y="76432"/>
                    </a:lnTo>
                    <a:cubicBezTo>
                      <a:pt x="148674" y="55762"/>
                      <a:pt x="131296" y="39418"/>
                      <a:pt x="99438" y="39418"/>
                    </a:cubicBezTo>
                    <a:cubicBezTo>
                      <a:pt x="67579" y="39418"/>
                      <a:pt x="51167" y="54801"/>
                      <a:pt x="51167" y="77875"/>
                    </a:cubicBezTo>
                    <a:cubicBezTo>
                      <a:pt x="51167" y="100949"/>
                      <a:pt x="62752" y="108159"/>
                      <a:pt x="86405" y="113928"/>
                    </a:cubicBezTo>
                    <a:lnTo>
                      <a:pt x="133227" y="124984"/>
                    </a:lnTo>
                    <a:cubicBezTo>
                      <a:pt x="175223" y="135079"/>
                      <a:pt x="202737" y="160076"/>
                      <a:pt x="202737" y="201416"/>
                    </a:cubicBezTo>
                    <a:cubicBezTo>
                      <a:pt x="202737" y="242757"/>
                      <a:pt x="162672" y="285060"/>
                      <a:pt x="107161" y="285060"/>
                    </a:cubicBezTo>
                    <a:cubicBezTo>
                      <a:pt x="51650" y="285060"/>
                      <a:pt x="9654" y="255256"/>
                      <a:pt x="0" y="203820"/>
                    </a:cubicBezTo>
                    <a:lnTo>
                      <a:pt x="46340" y="203820"/>
                    </a:lnTo>
                    <a:close/>
                  </a:path>
                </a:pathLst>
              </a:custGeom>
              <a:solidFill>
                <a:schemeClr val="bg1"/>
              </a:solid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BD82425F-701A-9736-2FBC-E0D489654C6E}"/>
                  </a:ext>
                </a:extLst>
              </p:cNvPr>
              <p:cNvSpPr/>
              <p:nvPr/>
            </p:nvSpPr>
            <p:spPr>
              <a:xfrm>
                <a:off x="1651723" y="6191060"/>
                <a:ext cx="45374" cy="276406"/>
              </a:xfrm>
              <a:custGeom>
                <a:avLst/>
                <a:gdLst>
                  <a:gd name="connsiteX0" fmla="*/ 45374 w 45374"/>
                  <a:gd name="connsiteY0" fmla="*/ 276407 h 276406"/>
                  <a:gd name="connsiteX1" fmla="*/ 0 w 45374"/>
                  <a:gd name="connsiteY1" fmla="*/ 276407 h 276406"/>
                  <a:gd name="connsiteX2" fmla="*/ 0 w 45374"/>
                  <a:gd name="connsiteY2" fmla="*/ 0 h 276406"/>
                  <a:gd name="connsiteX3" fmla="*/ 45374 w 45374"/>
                  <a:gd name="connsiteY3" fmla="*/ 0 h 276406"/>
                  <a:gd name="connsiteX4" fmla="*/ 45374 w 45374"/>
                  <a:gd name="connsiteY4" fmla="*/ 276407 h 276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74" h="276406">
                    <a:moveTo>
                      <a:pt x="45374" y="276407"/>
                    </a:moveTo>
                    <a:lnTo>
                      <a:pt x="0" y="276407"/>
                    </a:lnTo>
                    <a:lnTo>
                      <a:pt x="0" y="0"/>
                    </a:lnTo>
                    <a:lnTo>
                      <a:pt x="45374" y="0"/>
                    </a:lnTo>
                    <a:lnTo>
                      <a:pt x="45374" y="276407"/>
                    </a:lnTo>
                    <a:close/>
                  </a:path>
                </a:pathLst>
              </a:custGeom>
              <a:solidFill>
                <a:schemeClr val="bg1"/>
              </a:solidFill>
              <a:ln w="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137380F-E9D8-107F-E67D-96625A4B3CE5}"/>
                  </a:ext>
                </a:extLst>
              </p:cNvPr>
              <p:cNvSpPr/>
              <p:nvPr/>
            </p:nvSpPr>
            <p:spPr>
              <a:xfrm>
                <a:off x="1763710" y="6186253"/>
                <a:ext cx="231216" cy="285540"/>
              </a:xfrm>
              <a:custGeom>
                <a:avLst/>
                <a:gdLst>
                  <a:gd name="connsiteX0" fmla="*/ 122125 w 231216"/>
                  <a:gd name="connsiteY0" fmla="*/ 0 h 285540"/>
                  <a:gd name="connsiteX1" fmla="*/ 231217 w 231216"/>
                  <a:gd name="connsiteY1" fmla="*/ 91334 h 285540"/>
                  <a:gd name="connsiteX2" fmla="*/ 186808 w 231216"/>
                  <a:gd name="connsiteY2" fmla="*/ 91334 h 285540"/>
                  <a:gd name="connsiteX3" fmla="*/ 122125 w 231216"/>
                  <a:gd name="connsiteY3" fmla="*/ 42302 h 285540"/>
                  <a:gd name="connsiteX4" fmla="*/ 46340 w 231216"/>
                  <a:gd name="connsiteY4" fmla="*/ 142770 h 285540"/>
                  <a:gd name="connsiteX5" fmla="*/ 122125 w 231216"/>
                  <a:gd name="connsiteY5" fmla="*/ 243238 h 285540"/>
                  <a:gd name="connsiteX6" fmla="*/ 186808 w 231216"/>
                  <a:gd name="connsiteY6" fmla="*/ 193725 h 285540"/>
                  <a:gd name="connsiteX7" fmla="*/ 231217 w 231216"/>
                  <a:gd name="connsiteY7" fmla="*/ 193725 h 285540"/>
                  <a:gd name="connsiteX8" fmla="*/ 122125 w 231216"/>
                  <a:gd name="connsiteY8" fmla="*/ 285540 h 285540"/>
                  <a:gd name="connsiteX9" fmla="*/ 0 w 231216"/>
                  <a:gd name="connsiteY9" fmla="*/ 142770 h 285540"/>
                  <a:gd name="connsiteX10" fmla="*/ 122125 w 231216"/>
                  <a:gd name="connsiteY10" fmla="*/ 0 h 28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216" h="285540">
                    <a:moveTo>
                      <a:pt x="122125" y="0"/>
                    </a:moveTo>
                    <a:cubicBezTo>
                      <a:pt x="182946" y="0"/>
                      <a:pt x="221080" y="36053"/>
                      <a:pt x="231217" y="91334"/>
                    </a:cubicBezTo>
                    <a:lnTo>
                      <a:pt x="186808" y="91334"/>
                    </a:lnTo>
                    <a:cubicBezTo>
                      <a:pt x="176188" y="62011"/>
                      <a:pt x="157845" y="42302"/>
                      <a:pt x="122125" y="42302"/>
                    </a:cubicBezTo>
                    <a:cubicBezTo>
                      <a:pt x="86405" y="42302"/>
                      <a:pt x="46340" y="84605"/>
                      <a:pt x="46340" y="142770"/>
                    </a:cubicBezTo>
                    <a:cubicBezTo>
                      <a:pt x="46340" y="200936"/>
                      <a:pt x="74820" y="243238"/>
                      <a:pt x="122125" y="243238"/>
                    </a:cubicBezTo>
                    <a:cubicBezTo>
                      <a:pt x="169430" y="243238"/>
                      <a:pt x="176188" y="223529"/>
                      <a:pt x="186808" y="193725"/>
                    </a:cubicBezTo>
                    <a:lnTo>
                      <a:pt x="231217" y="193725"/>
                    </a:lnTo>
                    <a:cubicBezTo>
                      <a:pt x="221080" y="249487"/>
                      <a:pt x="182463" y="285540"/>
                      <a:pt x="122125" y="285540"/>
                    </a:cubicBezTo>
                    <a:cubicBezTo>
                      <a:pt x="61787" y="285540"/>
                      <a:pt x="0" y="227855"/>
                      <a:pt x="0" y="142770"/>
                    </a:cubicBezTo>
                    <a:cubicBezTo>
                      <a:pt x="0" y="57685"/>
                      <a:pt x="53098" y="0"/>
                      <a:pt x="122125" y="0"/>
                    </a:cubicBezTo>
                    <a:close/>
                  </a:path>
                </a:pathLst>
              </a:custGeom>
              <a:solidFill>
                <a:schemeClr val="bg1"/>
              </a:solidFill>
              <a:ln w="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D22957F1-E739-1C9A-7AB9-5C23B1D70E2A}"/>
                  </a:ext>
                </a:extLst>
              </p:cNvPr>
              <p:cNvSpPr/>
              <p:nvPr/>
            </p:nvSpPr>
            <p:spPr>
              <a:xfrm>
                <a:off x="2033544" y="6191060"/>
                <a:ext cx="250042" cy="276406"/>
              </a:xfrm>
              <a:custGeom>
                <a:avLst/>
                <a:gdLst>
                  <a:gd name="connsiteX0" fmla="*/ 146743 w 250042"/>
                  <a:gd name="connsiteY0" fmla="*/ 0 h 276406"/>
                  <a:gd name="connsiteX1" fmla="*/ 250042 w 250042"/>
                  <a:gd name="connsiteY1" fmla="*/ 276407 h 276406"/>
                  <a:gd name="connsiteX2" fmla="*/ 203702 w 250042"/>
                  <a:gd name="connsiteY2" fmla="*/ 276407 h 276406"/>
                  <a:gd name="connsiteX3" fmla="*/ 176188 w 250042"/>
                  <a:gd name="connsiteY3" fmla="*/ 199974 h 276406"/>
                  <a:gd name="connsiteX4" fmla="*/ 73371 w 250042"/>
                  <a:gd name="connsiteY4" fmla="*/ 199974 h 276406"/>
                  <a:gd name="connsiteX5" fmla="*/ 45857 w 250042"/>
                  <a:gd name="connsiteY5" fmla="*/ 276407 h 276406"/>
                  <a:gd name="connsiteX6" fmla="*/ 0 w 250042"/>
                  <a:gd name="connsiteY6" fmla="*/ 276407 h 276406"/>
                  <a:gd name="connsiteX7" fmla="*/ 103299 w 250042"/>
                  <a:gd name="connsiteY7" fmla="*/ 0 h 276406"/>
                  <a:gd name="connsiteX8" fmla="*/ 147226 w 250042"/>
                  <a:gd name="connsiteY8" fmla="*/ 0 h 276406"/>
                  <a:gd name="connsiteX9" fmla="*/ 87853 w 250042"/>
                  <a:gd name="connsiteY9" fmla="*/ 159595 h 276406"/>
                  <a:gd name="connsiteX10" fmla="*/ 161224 w 250042"/>
                  <a:gd name="connsiteY10" fmla="*/ 159595 h 276406"/>
                  <a:gd name="connsiteX11" fmla="*/ 124538 w 250042"/>
                  <a:gd name="connsiteY11" fmla="*/ 57204 h 276406"/>
                  <a:gd name="connsiteX12" fmla="*/ 87853 w 250042"/>
                  <a:gd name="connsiteY12" fmla="*/ 159595 h 27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0042" h="276406">
                    <a:moveTo>
                      <a:pt x="146743" y="0"/>
                    </a:moveTo>
                    <a:lnTo>
                      <a:pt x="250042" y="276407"/>
                    </a:lnTo>
                    <a:lnTo>
                      <a:pt x="203702" y="276407"/>
                    </a:lnTo>
                    <a:lnTo>
                      <a:pt x="176188" y="199974"/>
                    </a:lnTo>
                    <a:lnTo>
                      <a:pt x="73371" y="199974"/>
                    </a:lnTo>
                    <a:lnTo>
                      <a:pt x="45857" y="276407"/>
                    </a:lnTo>
                    <a:lnTo>
                      <a:pt x="0" y="276407"/>
                    </a:lnTo>
                    <a:lnTo>
                      <a:pt x="103299" y="0"/>
                    </a:lnTo>
                    <a:lnTo>
                      <a:pt x="147226" y="0"/>
                    </a:lnTo>
                    <a:close/>
                    <a:moveTo>
                      <a:pt x="87853" y="159595"/>
                    </a:moveTo>
                    <a:lnTo>
                      <a:pt x="161224" y="159595"/>
                    </a:lnTo>
                    <a:lnTo>
                      <a:pt x="124538" y="57204"/>
                    </a:lnTo>
                    <a:lnTo>
                      <a:pt x="87853" y="159595"/>
                    </a:lnTo>
                    <a:close/>
                  </a:path>
                </a:pathLst>
              </a:custGeom>
              <a:solidFill>
                <a:schemeClr val="bg1"/>
              </a:solidFill>
              <a:ln w="0"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A0177B6D-5E35-E83B-42C2-2CCBEA04D6EF}"/>
                </a:ext>
              </a:extLst>
            </p:cNvPr>
            <p:cNvSpPr/>
            <p:nvPr/>
          </p:nvSpPr>
          <p:spPr>
            <a:xfrm>
              <a:off x="359999" y="6168922"/>
              <a:ext cx="571159" cy="321138"/>
            </a:xfrm>
            <a:custGeom>
              <a:avLst/>
              <a:gdLst>
                <a:gd name="connsiteX0" fmla="*/ 530012 w 571159"/>
                <a:gd name="connsiteY0" fmla="*/ 316812 h 321138"/>
                <a:gd name="connsiteX1" fmla="*/ 570560 w 571159"/>
                <a:gd name="connsiteY1" fmla="*/ 138950 h 321138"/>
                <a:gd name="connsiteX2" fmla="*/ 556561 w 571159"/>
                <a:gd name="connsiteY2" fmla="*/ 35598 h 321138"/>
                <a:gd name="connsiteX3" fmla="*/ 511669 w 571159"/>
                <a:gd name="connsiteY3" fmla="*/ 506 h 321138"/>
                <a:gd name="connsiteX4" fmla="*/ 414645 w 571159"/>
                <a:gd name="connsiteY4" fmla="*/ 26465 h 321138"/>
                <a:gd name="connsiteX5" fmla="*/ 245698 w 571159"/>
                <a:gd name="connsiteY5" fmla="*/ 125490 h 321138"/>
                <a:gd name="connsiteX6" fmla="*/ 6275 w 571159"/>
                <a:gd name="connsiteY6" fmla="*/ 315370 h 321138"/>
                <a:gd name="connsiteX7" fmla="*/ 0 w 571159"/>
                <a:gd name="connsiteY7" fmla="*/ 321138 h 321138"/>
                <a:gd name="connsiteX8" fmla="*/ 113436 w 571159"/>
                <a:gd name="connsiteY8" fmla="*/ 321138 h 321138"/>
                <a:gd name="connsiteX9" fmla="*/ 357686 w 571159"/>
                <a:gd name="connsiteY9" fmla="*/ 251916 h 321138"/>
                <a:gd name="connsiteX10" fmla="*/ 439263 w 571159"/>
                <a:gd name="connsiteY10" fmla="*/ 320177 h 321138"/>
                <a:gd name="connsiteX11" fmla="*/ 439263 w 571159"/>
                <a:gd name="connsiteY11" fmla="*/ 321138 h 321138"/>
                <a:gd name="connsiteX12" fmla="*/ 460020 w 571159"/>
                <a:gd name="connsiteY12" fmla="*/ 321138 h 321138"/>
                <a:gd name="connsiteX13" fmla="*/ 457124 w 571159"/>
                <a:gd name="connsiteY13" fmla="*/ 314408 h 321138"/>
                <a:gd name="connsiteX14" fmla="*/ 374098 w 571159"/>
                <a:gd name="connsiteY14" fmla="*/ 235092 h 321138"/>
                <a:gd name="connsiteX15" fmla="*/ 111505 w 571159"/>
                <a:gd name="connsiteY15" fmla="*/ 301429 h 321138"/>
                <a:gd name="connsiteX16" fmla="*/ 299761 w 571159"/>
                <a:gd name="connsiteY16" fmla="*/ 196154 h 321138"/>
                <a:gd name="connsiteX17" fmla="*/ 370719 w 571159"/>
                <a:gd name="connsiteY17" fmla="*/ 175484 h 321138"/>
                <a:gd name="connsiteX18" fmla="*/ 418507 w 571159"/>
                <a:gd name="connsiteY18" fmla="*/ 188463 h 321138"/>
                <a:gd name="connsiteX19" fmla="*/ 467260 w 571159"/>
                <a:gd name="connsiteY19" fmla="*/ 318735 h 321138"/>
                <a:gd name="connsiteX20" fmla="*/ 467260 w 571159"/>
                <a:gd name="connsiteY20" fmla="*/ 320658 h 321138"/>
                <a:gd name="connsiteX21" fmla="*/ 482707 w 571159"/>
                <a:gd name="connsiteY21" fmla="*/ 320658 h 321138"/>
                <a:gd name="connsiteX22" fmla="*/ 482707 w 571159"/>
                <a:gd name="connsiteY22" fmla="*/ 314889 h 321138"/>
                <a:gd name="connsiteX23" fmla="*/ 437815 w 571159"/>
                <a:gd name="connsiteY23" fmla="*/ 173080 h 321138"/>
                <a:gd name="connsiteX24" fmla="*/ 298796 w 571159"/>
                <a:gd name="connsiteY24" fmla="*/ 178368 h 321138"/>
                <a:gd name="connsiteX25" fmla="*/ 93645 w 571159"/>
                <a:gd name="connsiteY25" fmla="*/ 290373 h 321138"/>
                <a:gd name="connsiteX26" fmla="*/ 353342 w 571159"/>
                <a:gd name="connsiteY26" fmla="*/ 126452 h 321138"/>
                <a:gd name="connsiteX27" fmla="*/ 473053 w 571159"/>
                <a:gd name="connsiteY27" fmla="*/ 125490 h 321138"/>
                <a:gd name="connsiteX28" fmla="*/ 493809 w 571159"/>
                <a:gd name="connsiteY28" fmla="*/ 318254 h 321138"/>
                <a:gd name="connsiteX29" fmla="*/ 493809 w 571159"/>
                <a:gd name="connsiteY29" fmla="*/ 320658 h 321138"/>
                <a:gd name="connsiteX30" fmla="*/ 506842 w 571159"/>
                <a:gd name="connsiteY30" fmla="*/ 320658 h 321138"/>
                <a:gd name="connsiteX31" fmla="*/ 507808 w 571159"/>
                <a:gd name="connsiteY31" fmla="*/ 315370 h 321138"/>
                <a:gd name="connsiteX32" fmla="*/ 493809 w 571159"/>
                <a:gd name="connsiteY32" fmla="*/ 111550 h 321138"/>
                <a:gd name="connsiteX33" fmla="*/ 493809 w 571159"/>
                <a:gd name="connsiteY33" fmla="*/ 111550 h 321138"/>
                <a:gd name="connsiteX34" fmla="*/ 350928 w 571159"/>
                <a:gd name="connsiteY34" fmla="*/ 109627 h 321138"/>
                <a:gd name="connsiteX35" fmla="*/ 69993 w 571159"/>
                <a:gd name="connsiteY35" fmla="*/ 284604 h 321138"/>
                <a:gd name="connsiteX36" fmla="*/ 418024 w 571159"/>
                <a:gd name="connsiteY36" fmla="*/ 41847 h 321138"/>
                <a:gd name="connsiteX37" fmla="*/ 496706 w 571159"/>
                <a:gd name="connsiteY37" fmla="*/ 18773 h 321138"/>
                <a:gd name="connsiteX38" fmla="*/ 535322 w 571159"/>
                <a:gd name="connsiteY38" fmla="*/ 48096 h 321138"/>
                <a:gd name="connsiteX39" fmla="*/ 552217 w 571159"/>
                <a:gd name="connsiteY39" fmla="*/ 145680 h 321138"/>
                <a:gd name="connsiteX40" fmla="*/ 517462 w 571159"/>
                <a:gd name="connsiteY40" fmla="*/ 318254 h 321138"/>
                <a:gd name="connsiteX41" fmla="*/ 516497 w 571159"/>
                <a:gd name="connsiteY41" fmla="*/ 321138 h 321138"/>
                <a:gd name="connsiteX42" fmla="*/ 528564 w 571159"/>
                <a:gd name="connsiteY42" fmla="*/ 321138 h 321138"/>
                <a:gd name="connsiteX43" fmla="*/ 530495 w 571159"/>
                <a:gd name="connsiteY43" fmla="*/ 316331 h 32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1159" h="321138">
                  <a:moveTo>
                    <a:pt x="530012" y="316812"/>
                  </a:moveTo>
                  <a:cubicBezTo>
                    <a:pt x="551734" y="258646"/>
                    <a:pt x="565250" y="199039"/>
                    <a:pt x="570560" y="138950"/>
                  </a:cubicBezTo>
                  <a:cubicBezTo>
                    <a:pt x="572008" y="106262"/>
                    <a:pt x="572008" y="68286"/>
                    <a:pt x="556561" y="35598"/>
                  </a:cubicBezTo>
                  <a:cubicBezTo>
                    <a:pt x="549803" y="22619"/>
                    <a:pt x="540632" y="5313"/>
                    <a:pt x="511669" y="506"/>
                  </a:cubicBezTo>
                  <a:cubicBezTo>
                    <a:pt x="483672" y="-2859"/>
                    <a:pt x="448918" y="11082"/>
                    <a:pt x="414645" y="26465"/>
                  </a:cubicBezTo>
                  <a:cubicBezTo>
                    <a:pt x="348514" y="57711"/>
                    <a:pt x="289624" y="95686"/>
                    <a:pt x="245698" y="125490"/>
                  </a:cubicBezTo>
                  <a:cubicBezTo>
                    <a:pt x="155914" y="187982"/>
                    <a:pt x="75302" y="251916"/>
                    <a:pt x="6275" y="315370"/>
                  </a:cubicBezTo>
                  <a:lnTo>
                    <a:pt x="0" y="321138"/>
                  </a:lnTo>
                  <a:lnTo>
                    <a:pt x="113436" y="321138"/>
                  </a:lnTo>
                  <a:cubicBezTo>
                    <a:pt x="180050" y="286047"/>
                    <a:pt x="300244" y="231727"/>
                    <a:pt x="357686" y="251916"/>
                  </a:cubicBezTo>
                  <a:cubicBezTo>
                    <a:pt x="393406" y="265857"/>
                    <a:pt x="422851" y="290854"/>
                    <a:pt x="439263" y="320177"/>
                  </a:cubicBezTo>
                  <a:lnTo>
                    <a:pt x="439263" y="321138"/>
                  </a:lnTo>
                  <a:lnTo>
                    <a:pt x="460020" y="321138"/>
                  </a:lnTo>
                  <a:lnTo>
                    <a:pt x="457124" y="314408"/>
                  </a:lnTo>
                  <a:cubicBezTo>
                    <a:pt x="441677" y="280278"/>
                    <a:pt x="410784" y="250955"/>
                    <a:pt x="374098" y="235092"/>
                  </a:cubicBezTo>
                  <a:cubicBezTo>
                    <a:pt x="326310" y="217305"/>
                    <a:pt x="231699" y="241822"/>
                    <a:pt x="111505" y="301429"/>
                  </a:cubicBezTo>
                  <a:cubicBezTo>
                    <a:pt x="165569" y="265376"/>
                    <a:pt x="228803" y="226920"/>
                    <a:pt x="299761" y="196154"/>
                  </a:cubicBezTo>
                  <a:cubicBezTo>
                    <a:pt x="328723" y="184617"/>
                    <a:pt x="351893" y="177887"/>
                    <a:pt x="370719" y="175484"/>
                  </a:cubicBezTo>
                  <a:cubicBezTo>
                    <a:pt x="393889" y="173080"/>
                    <a:pt x="408370" y="181252"/>
                    <a:pt x="418507" y="188463"/>
                  </a:cubicBezTo>
                  <a:cubicBezTo>
                    <a:pt x="448918" y="216344"/>
                    <a:pt x="465812" y="260088"/>
                    <a:pt x="467260" y="318735"/>
                  </a:cubicBezTo>
                  <a:lnTo>
                    <a:pt x="467260" y="320658"/>
                  </a:lnTo>
                  <a:lnTo>
                    <a:pt x="482707" y="320658"/>
                  </a:lnTo>
                  <a:lnTo>
                    <a:pt x="482707" y="314889"/>
                  </a:lnTo>
                  <a:cubicBezTo>
                    <a:pt x="483672" y="250955"/>
                    <a:pt x="468226" y="203365"/>
                    <a:pt x="437815" y="173080"/>
                  </a:cubicBezTo>
                  <a:cubicBezTo>
                    <a:pt x="414163" y="149526"/>
                    <a:pt x="363478" y="151449"/>
                    <a:pt x="298796" y="178368"/>
                  </a:cubicBezTo>
                  <a:cubicBezTo>
                    <a:pt x="220114" y="211056"/>
                    <a:pt x="150122" y="252878"/>
                    <a:pt x="93645" y="290373"/>
                  </a:cubicBezTo>
                  <a:cubicBezTo>
                    <a:pt x="185360" y="219228"/>
                    <a:pt x="268868" y="166831"/>
                    <a:pt x="353342" y="126452"/>
                  </a:cubicBezTo>
                  <a:cubicBezTo>
                    <a:pt x="416576" y="97129"/>
                    <a:pt x="452296" y="97129"/>
                    <a:pt x="473053" y="125490"/>
                  </a:cubicBezTo>
                  <a:cubicBezTo>
                    <a:pt x="502498" y="170196"/>
                    <a:pt x="509739" y="237014"/>
                    <a:pt x="493809" y="318254"/>
                  </a:cubicBezTo>
                  <a:lnTo>
                    <a:pt x="493809" y="320658"/>
                  </a:lnTo>
                  <a:cubicBezTo>
                    <a:pt x="493327" y="320658"/>
                    <a:pt x="506842" y="320658"/>
                    <a:pt x="506842" y="320658"/>
                  </a:cubicBezTo>
                  <a:lnTo>
                    <a:pt x="507808" y="315370"/>
                  </a:lnTo>
                  <a:cubicBezTo>
                    <a:pt x="521324" y="254801"/>
                    <a:pt x="530012" y="170196"/>
                    <a:pt x="493809" y="111550"/>
                  </a:cubicBezTo>
                  <a:lnTo>
                    <a:pt x="493809" y="111550"/>
                  </a:lnTo>
                  <a:cubicBezTo>
                    <a:pt x="471605" y="76939"/>
                    <a:pt x="424782" y="76458"/>
                    <a:pt x="350928" y="109627"/>
                  </a:cubicBezTo>
                  <a:cubicBezTo>
                    <a:pt x="258731" y="151929"/>
                    <a:pt x="168465" y="208172"/>
                    <a:pt x="69993" y="284604"/>
                  </a:cubicBezTo>
                  <a:cubicBezTo>
                    <a:pt x="182946" y="185579"/>
                    <a:pt x="307484" y="98571"/>
                    <a:pt x="418024" y="41847"/>
                  </a:cubicBezTo>
                  <a:cubicBezTo>
                    <a:pt x="446504" y="28387"/>
                    <a:pt x="475949" y="16370"/>
                    <a:pt x="496706" y="18773"/>
                  </a:cubicBezTo>
                  <a:cubicBezTo>
                    <a:pt x="517462" y="21658"/>
                    <a:pt x="527599" y="34637"/>
                    <a:pt x="535322" y="48096"/>
                  </a:cubicBezTo>
                  <a:cubicBezTo>
                    <a:pt x="551251" y="78381"/>
                    <a:pt x="552700" y="116357"/>
                    <a:pt x="552217" y="145680"/>
                  </a:cubicBezTo>
                  <a:cubicBezTo>
                    <a:pt x="549321" y="202404"/>
                    <a:pt x="537736" y="260569"/>
                    <a:pt x="517462" y="318254"/>
                  </a:cubicBezTo>
                  <a:lnTo>
                    <a:pt x="516497" y="321138"/>
                  </a:lnTo>
                  <a:lnTo>
                    <a:pt x="528564" y="321138"/>
                  </a:lnTo>
                  <a:lnTo>
                    <a:pt x="530495" y="316331"/>
                  </a:lnTo>
                  <a:close/>
                </a:path>
              </a:pathLst>
            </a:custGeom>
            <a:gradFill>
              <a:gsLst>
                <a:gs pos="0">
                  <a:srgbClr val="004F80"/>
                </a:gs>
                <a:gs pos="0">
                  <a:srgbClr val="005688"/>
                </a:gs>
                <a:gs pos="20000">
                  <a:srgbClr val="006B9F"/>
                </a:gs>
                <a:gs pos="40000">
                  <a:srgbClr val="008CC3"/>
                </a:gs>
                <a:gs pos="60000">
                  <a:srgbClr val="00A8E2"/>
                </a:gs>
                <a:gs pos="60000">
                  <a:srgbClr val="00A8E2"/>
                </a:gs>
                <a:gs pos="70000">
                  <a:srgbClr val="00A8E2">
                    <a:alpha val="89804"/>
                  </a:srgbClr>
                </a:gs>
                <a:gs pos="70000">
                  <a:srgbClr val="00A8E2">
                    <a:alpha val="80000"/>
                  </a:srgbClr>
                </a:gs>
                <a:gs pos="80000">
                  <a:srgbClr val="00A8E2">
                    <a:alpha val="60000"/>
                  </a:srgbClr>
                </a:gs>
                <a:gs pos="90000">
                  <a:srgbClr val="00A8E2">
                    <a:alpha val="29804"/>
                  </a:srgbClr>
                </a:gs>
                <a:gs pos="100000">
                  <a:srgbClr val="00A8E2">
                    <a:alpha val="0"/>
                  </a:srgbClr>
                </a:gs>
                <a:gs pos="100000">
                  <a:srgbClr val="00A8E2">
                    <a:alpha val="0"/>
                  </a:srgbClr>
                </a:gs>
              </a:gsLst>
              <a:lin ang="5400000" scaled="1"/>
            </a:gradFill>
            <a:ln w="0" cap="flat">
              <a:noFill/>
              <a:prstDash val="solid"/>
              <a:miter/>
            </a:ln>
          </p:spPr>
          <p:txBody>
            <a:bodyPr rtlCol="0" anchor="ctr"/>
            <a:lstStyle/>
            <a:p>
              <a:endParaRPr lang="en-US"/>
            </a:p>
          </p:txBody>
        </p:sp>
      </p:grpSp>
      <p:cxnSp>
        <p:nvCxnSpPr>
          <p:cNvPr id="15" name="Straight Connector 14">
            <a:extLst>
              <a:ext uri="{FF2B5EF4-FFF2-40B4-BE49-F238E27FC236}">
                <a16:creationId xmlns:a16="http://schemas.microsoft.com/office/drawing/2014/main" id="{76FB1B71-8477-FB4F-F4B3-CCACFD79A262}"/>
              </a:ext>
            </a:extLst>
          </p:cNvPr>
          <p:cNvCxnSpPr/>
          <p:nvPr userDrawn="1"/>
        </p:nvCxnSpPr>
        <p:spPr>
          <a:xfrm>
            <a:off x="357188" y="6093229"/>
            <a:ext cx="11469685" cy="0"/>
          </a:xfrm>
          <a:prstGeom prst="line">
            <a:avLst/>
          </a:prstGeom>
          <a:ln w="9525">
            <a:solidFill>
              <a:schemeClr val="accent3"/>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8BF59EC-D599-0C7E-232F-59C694814EDC}"/>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9460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lvl1pPr>
          </a:lstStyle>
          <a:p>
            <a:pPr lvl="0">
              <a:lnSpc>
                <a:spcPct val="90000"/>
              </a:lnSpc>
            </a:pPr>
            <a:r>
              <a:rPr lang="en-GB"/>
              <a:t>Click to edit Master title style</a:t>
            </a:r>
          </a:p>
        </p:txBody>
      </p:sp>
      <p:sp>
        <p:nvSpPr>
          <p:cNvPr id="2" name="Text Placeholder 17">
            <a:extLst>
              <a:ext uri="{FF2B5EF4-FFF2-40B4-BE49-F238E27FC236}">
                <a16:creationId xmlns:a16="http://schemas.microsoft.com/office/drawing/2014/main" id="{3B24760A-A00E-01DA-8F10-681853B34DBA}"/>
              </a:ext>
            </a:extLst>
          </p:cNvPr>
          <p:cNvSpPr>
            <a:spLocks noGrp="1"/>
          </p:cNvSpPr>
          <p:nvPr>
            <p:ph type="body" sz="quarter" idx="15" hasCustomPrompt="1"/>
          </p:nvPr>
        </p:nvSpPr>
        <p:spPr>
          <a:xfrm>
            <a:off x="1939635" y="6393509"/>
            <a:ext cx="9391940" cy="197792"/>
          </a:xfrm>
        </p:spPr>
        <p:txBody>
          <a:bodyPr anchor="ctr">
            <a:noAutofit/>
          </a:bodyPr>
          <a:lstStyle>
            <a:lvl1pPr>
              <a:spcBef>
                <a:spcPts val="600"/>
              </a:spcBef>
              <a:defRPr sz="800">
                <a:solidFill>
                  <a:schemeClr val="tx1"/>
                </a:solidFill>
              </a:defRPr>
            </a:lvl1pPr>
          </a:lstStyle>
          <a:p>
            <a:pPr lvl="0"/>
            <a:r>
              <a:rPr lang="en-US"/>
              <a:t>Click to add footer text</a:t>
            </a:r>
          </a:p>
        </p:txBody>
      </p:sp>
      <p:cxnSp>
        <p:nvCxnSpPr>
          <p:cNvPr id="3" name="Straight Connector 2">
            <a:extLst>
              <a:ext uri="{FF2B5EF4-FFF2-40B4-BE49-F238E27FC236}">
                <a16:creationId xmlns:a16="http://schemas.microsoft.com/office/drawing/2014/main" id="{104CCE13-1BE9-466E-9173-C20A482862BF}"/>
              </a:ext>
            </a:extLst>
          </p:cNvPr>
          <p:cNvCxnSpPr/>
          <p:nvPr userDrawn="1"/>
        </p:nvCxnSpPr>
        <p:spPr>
          <a:xfrm>
            <a:off x="357188" y="6093229"/>
            <a:ext cx="11469685"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6253248-BEE0-336A-787C-35802EADF618}"/>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70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Content">
    <p:bg>
      <p:bgPr>
        <a:gradFill>
          <a:gsLst>
            <a:gs pos="0">
              <a:schemeClr val="accent2"/>
            </a:gs>
            <a:gs pos="100000">
              <a:schemeClr val="accent3">
                <a:lumMod val="50000"/>
              </a:schemeClr>
            </a:gs>
          </a:gsLst>
          <a:lin ang="0" scaled="0"/>
        </a:grad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lnSpc>
                <a:spcPct val="90000"/>
              </a:lnSpc>
              <a:defRPr>
                <a:solidFill>
                  <a:schemeClr val="bg1"/>
                </a:solidFill>
              </a:defRPr>
            </a:lvl1pPr>
          </a:lstStyle>
          <a:p>
            <a:r>
              <a:rPr lang="en-GB"/>
              <a:t>Click to edit Master title style</a:t>
            </a:r>
          </a:p>
        </p:txBody>
      </p:sp>
      <p:sp>
        <p:nvSpPr>
          <p:cNvPr id="2" name="Text Placeholder 17">
            <a:extLst>
              <a:ext uri="{FF2B5EF4-FFF2-40B4-BE49-F238E27FC236}">
                <a16:creationId xmlns:a16="http://schemas.microsoft.com/office/drawing/2014/main" id="{3B24760A-A00E-01DA-8F10-681853B34DBA}"/>
              </a:ext>
            </a:extLst>
          </p:cNvPr>
          <p:cNvSpPr>
            <a:spLocks noGrp="1"/>
          </p:cNvSpPr>
          <p:nvPr>
            <p:ph type="body" sz="quarter" idx="15" hasCustomPrompt="1"/>
          </p:nvPr>
        </p:nvSpPr>
        <p:spPr>
          <a:xfrm>
            <a:off x="1939635" y="6393509"/>
            <a:ext cx="9391940"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3" name="TextBox 2">
            <a:extLst>
              <a:ext uri="{FF2B5EF4-FFF2-40B4-BE49-F238E27FC236}">
                <a16:creationId xmlns:a16="http://schemas.microsoft.com/office/drawing/2014/main" id="{C6FAE281-7603-32ED-7121-C54441E0FC48}"/>
              </a:ext>
            </a:extLst>
          </p:cNvPr>
          <p:cNvSpPr txBox="1"/>
          <p:nvPr userDrawn="1"/>
        </p:nvSpPr>
        <p:spPr>
          <a:xfrm>
            <a:off x="10857611" y="6389957"/>
            <a:ext cx="969264" cy="201168"/>
          </a:xfrm>
          <a:prstGeom prst="rect">
            <a:avLst/>
          </a:prstGeom>
        </p:spPr>
        <p:txBody>
          <a:bodyPr vert="horz" lIns="0" tIns="0" rIns="0" bIns="0" rtlCol="0" anchor="ctr"/>
          <a:lstStyle>
            <a:defPPr>
              <a:defRPr lang="en-US"/>
            </a:defPPr>
            <a:lvl1pPr algn="r">
              <a:defRPr sz="1000"/>
            </a:lvl1pPr>
          </a:lstStyle>
          <a:p>
            <a:pPr lvl="0"/>
            <a:fld id="{40852B0B-9EFB-4F41-802D-346EA0745C48}" type="slidenum">
              <a:rPr lang="en-US" smtClean="0">
                <a:solidFill>
                  <a:schemeClr val="bg1"/>
                </a:solidFill>
              </a:rPr>
              <a:pPr lvl="0"/>
              <a:t>‹#›</a:t>
            </a:fld>
            <a:endParaRPr lang="en-US" err="1">
              <a:solidFill>
                <a:schemeClr val="bg1"/>
              </a:solidFill>
            </a:endParaRPr>
          </a:p>
        </p:txBody>
      </p:sp>
      <p:grpSp>
        <p:nvGrpSpPr>
          <p:cNvPr id="4" name="Group 3">
            <a:extLst>
              <a:ext uri="{FF2B5EF4-FFF2-40B4-BE49-F238E27FC236}">
                <a16:creationId xmlns:a16="http://schemas.microsoft.com/office/drawing/2014/main" id="{F091000C-E96F-392C-996A-969250FC93BB}"/>
              </a:ext>
            </a:extLst>
          </p:cNvPr>
          <p:cNvGrpSpPr/>
          <p:nvPr userDrawn="1"/>
        </p:nvGrpSpPr>
        <p:grpSpPr>
          <a:xfrm>
            <a:off x="360000" y="6351086"/>
            <a:ext cx="1339592" cy="223642"/>
            <a:chOff x="359999" y="6168922"/>
            <a:chExt cx="1923587" cy="321138"/>
          </a:xfrm>
        </p:grpSpPr>
        <p:grpSp>
          <p:nvGrpSpPr>
            <p:cNvPr id="5" name="Graphic 13">
              <a:extLst>
                <a:ext uri="{FF2B5EF4-FFF2-40B4-BE49-F238E27FC236}">
                  <a16:creationId xmlns:a16="http://schemas.microsoft.com/office/drawing/2014/main" id="{888343DD-D935-2F3B-8182-29A889632E8B}"/>
                </a:ext>
              </a:extLst>
            </p:cNvPr>
            <p:cNvGrpSpPr/>
            <p:nvPr/>
          </p:nvGrpSpPr>
          <p:grpSpPr>
            <a:xfrm>
              <a:off x="1038202" y="6186253"/>
              <a:ext cx="1245384" cy="285540"/>
              <a:chOff x="1038202" y="6186253"/>
              <a:chExt cx="1245384" cy="285540"/>
            </a:xfrm>
            <a:solidFill>
              <a:srgbClr val="000000"/>
            </a:solidFill>
          </p:grpSpPr>
          <p:sp>
            <p:nvSpPr>
              <p:cNvPr id="7" name="Freeform 6">
                <a:extLst>
                  <a:ext uri="{FF2B5EF4-FFF2-40B4-BE49-F238E27FC236}">
                    <a16:creationId xmlns:a16="http://schemas.microsoft.com/office/drawing/2014/main" id="{5A633196-967E-96CA-D359-5730B592E05A}"/>
                  </a:ext>
                </a:extLst>
              </p:cNvPr>
              <p:cNvSpPr/>
              <p:nvPr/>
            </p:nvSpPr>
            <p:spPr>
              <a:xfrm>
                <a:off x="1038202" y="6191060"/>
                <a:ext cx="171360" cy="276406"/>
              </a:xfrm>
              <a:custGeom>
                <a:avLst/>
                <a:gdLst>
                  <a:gd name="connsiteX0" fmla="*/ 0 w 171360"/>
                  <a:gd name="connsiteY0" fmla="*/ 276407 h 276406"/>
                  <a:gd name="connsiteX1" fmla="*/ 0 w 171360"/>
                  <a:gd name="connsiteY1" fmla="*/ 0 h 276406"/>
                  <a:gd name="connsiteX2" fmla="*/ 171361 w 171360"/>
                  <a:gd name="connsiteY2" fmla="*/ 0 h 276406"/>
                  <a:gd name="connsiteX3" fmla="*/ 171361 w 171360"/>
                  <a:gd name="connsiteY3" fmla="*/ 41341 h 276406"/>
                  <a:gd name="connsiteX4" fmla="*/ 45374 w 171360"/>
                  <a:gd name="connsiteY4" fmla="*/ 41341 h 276406"/>
                  <a:gd name="connsiteX5" fmla="*/ 45374 w 171360"/>
                  <a:gd name="connsiteY5" fmla="*/ 123542 h 276406"/>
                  <a:gd name="connsiteX6" fmla="*/ 162672 w 171360"/>
                  <a:gd name="connsiteY6" fmla="*/ 123542 h 276406"/>
                  <a:gd name="connsiteX7" fmla="*/ 162672 w 171360"/>
                  <a:gd name="connsiteY7" fmla="*/ 164402 h 276406"/>
                  <a:gd name="connsiteX8" fmla="*/ 45374 w 171360"/>
                  <a:gd name="connsiteY8" fmla="*/ 164402 h 276406"/>
                  <a:gd name="connsiteX9" fmla="*/ 45374 w 171360"/>
                  <a:gd name="connsiteY9" fmla="*/ 276407 h 276406"/>
                  <a:gd name="connsiteX10" fmla="*/ 0 w 171360"/>
                  <a:gd name="connsiteY10" fmla="*/ 276407 h 27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360" h="276406">
                    <a:moveTo>
                      <a:pt x="0" y="276407"/>
                    </a:moveTo>
                    <a:lnTo>
                      <a:pt x="0" y="0"/>
                    </a:lnTo>
                    <a:lnTo>
                      <a:pt x="171361" y="0"/>
                    </a:lnTo>
                    <a:lnTo>
                      <a:pt x="171361" y="41341"/>
                    </a:lnTo>
                    <a:lnTo>
                      <a:pt x="45374" y="41341"/>
                    </a:lnTo>
                    <a:lnTo>
                      <a:pt x="45374" y="123542"/>
                    </a:lnTo>
                    <a:lnTo>
                      <a:pt x="162672" y="123542"/>
                    </a:lnTo>
                    <a:lnTo>
                      <a:pt x="162672" y="164402"/>
                    </a:lnTo>
                    <a:lnTo>
                      <a:pt x="45374" y="164402"/>
                    </a:lnTo>
                    <a:lnTo>
                      <a:pt x="45374" y="276407"/>
                    </a:lnTo>
                    <a:lnTo>
                      <a:pt x="0" y="276407"/>
                    </a:lnTo>
                    <a:close/>
                  </a:path>
                </a:pathLst>
              </a:custGeom>
              <a:solidFill>
                <a:schemeClr val="bg1"/>
              </a:solidFill>
              <a:ln w="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70C2D2E4-D484-7665-6111-0CEEE8451E8E}"/>
                  </a:ext>
                </a:extLst>
              </p:cNvPr>
              <p:cNvSpPr/>
              <p:nvPr/>
            </p:nvSpPr>
            <p:spPr>
              <a:xfrm>
                <a:off x="1276659" y="6191060"/>
                <a:ext cx="45374" cy="276406"/>
              </a:xfrm>
              <a:custGeom>
                <a:avLst/>
                <a:gdLst>
                  <a:gd name="connsiteX0" fmla="*/ 45375 w 45374"/>
                  <a:gd name="connsiteY0" fmla="*/ 276407 h 276406"/>
                  <a:gd name="connsiteX1" fmla="*/ 0 w 45374"/>
                  <a:gd name="connsiteY1" fmla="*/ 276407 h 276406"/>
                  <a:gd name="connsiteX2" fmla="*/ 0 w 45374"/>
                  <a:gd name="connsiteY2" fmla="*/ 0 h 276406"/>
                  <a:gd name="connsiteX3" fmla="*/ 45375 w 45374"/>
                  <a:gd name="connsiteY3" fmla="*/ 0 h 276406"/>
                  <a:gd name="connsiteX4" fmla="*/ 45375 w 45374"/>
                  <a:gd name="connsiteY4" fmla="*/ 276407 h 276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74" h="276406">
                    <a:moveTo>
                      <a:pt x="45375" y="276407"/>
                    </a:moveTo>
                    <a:lnTo>
                      <a:pt x="0" y="276407"/>
                    </a:lnTo>
                    <a:lnTo>
                      <a:pt x="0" y="0"/>
                    </a:lnTo>
                    <a:lnTo>
                      <a:pt x="45375" y="0"/>
                    </a:lnTo>
                    <a:lnTo>
                      <a:pt x="45375" y="276407"/>
                    </a:lnTo>
                    <a:close/>
                  </a:path>
                </a:pathLst>
              </a:custGeom>
              <a:solidFill>
                <a:schemeClr val="bg1"/>
              </a:solidFill>
              <a:ln w="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10154DF0-1C9B-0511-F1C5-5565D866669B}"/>
                  </a:ext>
                </a:extLst>
              </p:cNvPr>
              <p:cNvSpPr/>
              <p:nvPr/>
            </p:nvSpPr>
            <p:spPr>
              <a:xfrm>
                <a:off x="1382855" y="6186253"/>
                <a:ext cx="202736" cy="285059"/>
              </a:xfrm>
              <a:custGeom>
                <a:avLst/>
                <a:gdLst>
                  <a:gd name="connsiteX0" fmla="*/ 45857 w 202736"/>
                  <a:gd name="connsiteY0" fmla="*/ 204781 h 285059"/>
                  <a:gd name="connsiteX1" fmla="*/ 106678 w 202736"/>
                  <a:gd name="connsiteY1" fmla="*/ 246122 h 285059"/>
                  <a:gd name="connsiteX2" fmla="*/ 158811 w 202736"/>
                  <a:gd name="connsiteY2" fmla="*/ 205262 h 285059"/>
                  <a:gd name="connsiteX3" fmla="*/ 119711 w 202736"/>
                  <a:gd name="connsiteY3" fmla="*/ 167767 h 285059"/>
                  <a:gd name="connsiteX4" fmla="*/ 74337 w 202736"/>
                  <a:gd name="connsiteY4" fmla="*/ 156711 h 285059"/>
                  <a:gd name="connsiteX5" fmla="*/ 7723 w 202736"/>
                  <a:gd name="connsiteY5" fmla="*/ 82201 h 285059"/>
                  <a:gd name="connsiteX6" fmla="*/ 98955 w 202736"/>
                  <a:gd name="connsiteY6" fmla="*/ 0 h 285059"/>
                  <a:gd name="connsiteX7" fmla="*/ 200806 w 202736"/>
                  <a:gd name="connsiteY7" fmla="*/ 76432 h 285059"/>
                  <a:gd name="connsiteX8" fmla="*/ 155432 w 202736"/>
                  <a:gd name="connsiteY8" fmla="*/ 76432 h 285059"/>
                  <a:gd name="connsiteX9" fmla="*/ 99438 w 202736"/>
                  <a:gd name="connsiteY9" fmla="*/ 39418 h 285059"/>
                  <a:gd name="connsiteX10" fmla="*/ 51167 w 202736"/>
                  <a:gd name="connsiteY10" fmla="*/ 77875 h 285059"/>
                  <a:gd name="connsiteX11" fmla="*/ 86405 w 202736"/>
                  <a:gd name="connsiteY11" fmla="*/ 113928 h 285059"/>
                  <a:gd name="connsiteX12" fmla="*/ 133227 w 202736"/>
                  <a:gd name="connsiteY12" fmla="*/ 124984 h 285059"/>
                  <a:gd name="connsiteX13" fmla="*/ 202737 w 202736"/>
                  <a:gd name="connsiteY13" fmla="*/ 201416 h 285059"/>
                  <a:gd name="connsiteX14" fmla="*/ 107161 w 202736"/>
                  <a:gd name="connsiteY14" fmla="*/ 285060 h 285059"/>
                  <a:gd name="connsiteX15" fmla="*/ 0 w 202736"/>
                  <a:gd name="connsiteY15" fmla="*/ 203820 h 285059"/>
                  <a:gd name="connsiteX16" fmla="*/ 46340 w 202736"/>
                  <a:gd name="connsiteY16" fmla="*/ 203820 h 28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36" h="285059">
                    <a:moveTo>
                      <a:pt x="45857" y="204781"/>
                    </a:moveTo>
                    <a:cubicBezTo>
                      <a:pt x="54546" y="233143"/>
                      <a:pt x="77233" y="246122"/>
                      <a:pt x="106678" y="246122"/>
                    </a:cubicBezTo>
                    <a:cubicBezTo>
                      <a:pt x="136123" y="246122"/>
                      <a:pt x="158811" y="230740"/>
                      <a:pt x="158811" y="205262"/>
                    </a:cubicBezTo>
                    <a:cubicBezTo>
                      <a:pt x="158811" y="179785"/>
                      <a:pt x="147708" y="174497"/>
                      <a:pt x="119711" y="167767"/>
                    </a:cubicBezTo>
                    <a:lnTo>
                      <a:pt x="74337" y="156711"/>
                    </a:lnTo>
                    <a:cubicBezTo>
                      <a:pt x="37169" y="147577"/>
                      <a:pt x="7723" y="126907"/>
                      <a:pt x="7723" y="82201"/>
                    </a:cubicBezTo>
                    <a:cubicBezTo>
                      <a:pt x="7723" y="37495"/>
                      <a:pt x="44892" y="0"/>
                      <a:pt x="98955" y="0"/>
                    </a:cubicBezTo>
                    <a:cubicBezTo>
                      <a:pt x="153018" y="0"/>
                      <a:pt x="191152" y="30765"/>
                      <a:pt x="200806" y="76432"/>
                    </a:cubicBezTo>
                    <a:lnTo>
                      <a:pt x="155432" y="76432"/>
                    </a:lnTo>
                    <a:cubicBezTo>
                      <a:pt x="148674" y="55762"/>
                      <a:pt x="131296" y="39418"/>
                      <a:pt x="99438" y="39418"/>
                    </a:cubicBezTo>
                    <a:cubicBezTo>
                      <a:pt x="67579" y="39418"/>
                      <a:pt x="51167" y="54801"/>
                      <a:pt x="51167" y="77875"/>
                    </a:cubicBezTo>
                    <a:cubicBezTo>
                      <a:pt x="51167" y="100949"/>
                      <a:pt x="62752" y="108159"/>
                      <a:pt x="86405" y="113928"/>
                    </a:cubicBezTo>
                    <a:lnTo>
                      <a:pt x="133227" y="124984"/>
                    </a:lnTo>
                    <a:cubicBezTo>
                      <a:pt x="175223" y="135079"/>
                      <a:pt x="202737" y="160076"/>
                      <a:pt x="202737" y="201416"/>
                    </a:cubicBezTo>
                    <a:cubicBezTo>
                      <a:pt x="202737" y="242757"/>
                      <a:pt x="162672" y="285060"/>
                      <a:pt x="107161" y="285060"/>
                    </a:cubicBezTo>
                    <a:cubicBezTo>
                      <a:pt x="51650" y="285060"/>
                      <a:pt x="9654" y="255256"/>
                      <a:pt x="0" y="203820"/>
                    </a:cubicBezTo>
                    <a:lnTo>
                      <a:pt x="46340" y="203820"/>
                    </a:lnTo>
                    <a:close/>
                  </a:path>
                </a:pathLst>
              </a:custGeom>
              <a:solidFill>
                <a:schemeClr val="bg1"/>
              </a:solidFill>
              <a:ln w="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994D077-7314-35C8-0BD3-F94C5ABDD07F}"/>
                  </a:ext>
                </a:extLst>
              </p:cNvPr>
              <p:cNvSpPr/>
              <p:nvPr/>
            </p:nvSpPr>
            <p:spPr>
              <a:xfrm>
                <a:off x="1651723" y="6191060"/>
                <a:ext cx="45374" cy="276406"/>
              </a:xfrm>
              <a:custGeom>
                <a:avLst/>
                <a:gdLst>
                  <a:gd name="connsiteX0" fmla="*/ 45374 w 45374"/>
                  <a:gd name="connsiteY0" fmla="*/ 276407 h 276406"/>
                  <a:gd name="connsiteX1" fmla="*/ 0 w 45374"/>
                  <a:gd name="connsiteY1" fmla="*/ 276407 h 276406"/>
                  <a:gd name="connsiteX2" fmla="*/ 0 w 45374"/>
                  <a:gd name="connsiteY2" fmla="*/ 0 h 276406"/>
                  <a:gd name="connsiteX3" fmla="*/ 45374 w 45374"/>
                  <a:gd name="connsiteY3" fmla="*/ 0 h 276406"/>
                  <a:gd name="connsiteX4" fmla="*/ 45374 w 45374"/>
                  <a:gd name="connsiteY4" fmla="*/ 276407 h 276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74" h="276406">
                    <a:moveTo>
                      <a:pt x="45374" y="276407"/>
                    </a:moveTo>
                    <a:lnTo>
                      <a:pt x="0" y="276407"/>
                    </a:lnTo>
                    <a:lnTo>
                      <a:pt x="0" y="0"/>
                    </a:lnTo>
                    <a:lnTo>
                      <a:pt x="45374" y="0"/>
                    </a:lnTo>
                    <a:lnTo>
                      <a:pt x="45374" y="276407"/>
                    </a:lnTo>
                    <a:close/>
                  </a:path>
                </a:pathLst>
              </a:custGeom>
              <a:solidFill>
                <a:schemeClr val="bg1"/>
              </a:solid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3EBBF14-0BB0-A34A-3DFB-B4D1B31041EA}"/>
                  </a:ext>
                </a:extLst>
              </p:cNvPr>
              <p:cNvSpPr/>
              <p:nvPr/>
            </p:nvSpPr>
            <p:spPr>
              <a:xfrm>
                <a:off x="1763710" y="6186253"/>
                <a:ext cx="231216" cy="285540"/>
              </a:xfrm>
              <a:custGeom>
                <a:avLst/>
                <a:gdLst>
                  <a:gd name="connsiteX0" fmla="*/ 122125 w 231216"/>
                  <a:gd name="connsiteY0" fmla="*/ 0 h 285540"/>
                  <a:gd name="connsiteX1" fmla="*/ 231217 w 231216"/>
                  <a:gd name="connsiteY1" fmla="*/ 91334 h 285540"/>
                  <a:gd name="connsiteX2" fmla="*/ 186808 w 231216"/>
                  <a:gd name="connsiteY2" fmla="*/ 91334 h 285540"/>
                  <a:gd name="connsiteX3" fmla="*/ 122125 w 231216"/>
                  <a:gd name="connsiteY3" fmla="*/ 42302 h 285540"/>
                  <a:gd name="connsiteX4" fmla="*/ 46340 w 231216"/>
                  <a:gd name="connsiteY4" fmla="*/ 142770 h 285540"/>
                  <a:gd name="connsiteX5" fmla="*/ 122125 w 231216"/>
                  <a:gd name="connsiteY5" fmla="*/ 243238 h 285540"/>
                  <a:gd name="connsiteX6" fmla="*/ 186808 w 231216"/>
                  <a:gd name="connsiteY6" fmla="*/ 193725 h 285540"/>
                  <a:gd name="connsiteX7" fmla="*/ 231217 w 231216"/>
                  <a:gd name="connsiteY7" fmla="*/ 193725 h 285540"/>
                  <a:gd name="connsiteX8" fmla="*/ 122125 w 231216"/>
                  <a:gd name="connsiteY8" fmla="*/ 285540 h 285540"/>
                  <a:gd name="connsiteX9" fmla="*/ 0 w 231216"/>
                  <a:gd name="connsiteY9" fmla="*/ 142770 h 285540"/>
                  <a:gd name="connsiteX10" fmla="*/ 122125 w 231216"/>
                  <a:gd name="connsiteY10" fmla="*/ 0 h 28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216" h="285540">
                    <a:moveTo>
                      <a:pt x="122125" y="0"/>
                    </a:moveTo>
                    <a:cubicBezTo>
                      <a:pt x="182946" y="0"/>
                      <a:pt x="221080" y="36053"/>
                      <a:pt x="231217" y="91334"/>
                    </a:cubicBezTo>
                    <a:lnTo>
                      <a:pt x="186808" y="91334"/>
                    </a:lnTo>
                    <a:cubicBezTo>
                      <a:pt x="176188" y="62011"/>
                      <a:pt x="157845" y="42302"/>
                      <a:pt x="122125" y="42302"/>
                    </a:cubicBezTo>
                    <a:cubicBezTo>
                      <a:pt x="86405" y="42302"/>
                      <a:pt x="46340" y="84605"/>
                      <a:pt x="46340" y="142770"/>
                    </a:cubicBezTo>
                    <a:cubicBezTo>
                      <a:pt x="46340" y="200936"/>
                      <a:pt x="74820" y="243238"/>
                      <a:pt x="122125" y="243238"/>
                    </a:cubicBezTo>
                    <a:cubicBezTo>
                      <a:pt x="169430" y="243238"/>
                      <a:pt x="176188" y="223529"/>
                      <a:pt x="186808" y="193725"/>
                    </a:cubicBezTo>
                    <a:lnTo>
                      <a:pt x="231217" y="193725"/>
                    </a:lnTo>
                    <a:cubicBezTo>
                      <a:pt x="221080" y="249487"/>
                      <a:pt x="182463" y="285540"/>
                      <a:pt x="122125" y="285540"/>
                    </a:cubicBezTo>
                    <a:cubicBezTo>
                      <a:pt x="61787" y="285540"/>
                      <a:pt x="0" y="227855"/>
                      <a:pt x="0" y="142770"/>
                    </a:cubicBezTo>
                    <a:cubicBezTo>
                      <a:pt x="0" y="57685"/>
                      <a:pt x="53098" y="0"/>
                      <a:pt x="122125" y="0"/>
                    </a:cubicBezTo>
                    <a:close/>
                  </a:path>
                </a:pathLst>
              </a:custGeom>
              <a:solidFill>
                <a:schemeClr val="bg1"/>
              </a:solidFill>
              <a:ln w="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0D036053-2305-7A45-FA8A-1FBFDDDF7F41}"/>
                  </a:ext>
                </a:extLst>
              </p:cNvPr>
              <p:cNvSpPr/>
              <p:nvPr/>
            </p:nvSpPr>
            <p:spPr>
              <a:xfrm>
                <a:off x="2033544" y="6191060"/>
                <a:ext cx="250042" cy="276406"/>
              </a:xfrm>
              <a:custGeom>
                <a:avLst/>
                <a:gdLst>
                  <a:gd name="connsiteX0" fmla="*/ 146743 w 250042"/>
                  <a:gd name="connsiteY0" fmla="*/ 0 h 276406"/>
                  <a:gd name="connsiteX1" fmla="*/ 250042 w 250042"/>
                  <a:gd name="connsiteY1" fmla="*/ 276407 h 276406"/>
                  <a:gd name="connsiteX2" fmla="*/ 203702 w 250042"/>
                  <a:gd name="connsiteY2" fmla="*/ 276407 h 276406"/>
                  <a:gd name="connsiteX3" fmla="*/ 176188 w 250042"/>
                  <a:gd name="connsiteY3" fmla="*/ 199974 h 276406"/>
                  <a:gd name="connsiteX4" fmla="*/ 73371 w 250042"/>
                  <a:gd name="connsiteY4" fmla="*/ 199974 h 276406"/>
                  <a:gd name="connsiteX5" fmla="*/ 45857 w 250042"/>
                  <a:gd name="connsiteY5" fmla="*/ 276407 h 276406"/>
                  <a:gd name="connsiteX6" fmla="*/ 0 w 250042"/>
                  <a:gd name="connsiteY6" fmla="*/ 276407 h 276406"/>
                  <a:gd name="connsiteX7" fmla="*/ 103299 w 250042"/>
                  <a:gd name="connsiteY7" fmla="*/ 0 h 276406"/>
                  <a:gd name="connsiteX8" fmla="*/ 147226 w 250042"/>
                  <a:gd name="connsiteY8" fmla="*/ 0 h 276406"/>
                  <a:gd name="connsiteX9" fmla="*/ 87853 w 250042"/>
                  <a:gd name="connsiteY9" fmla="*/ 159595 h 276406"/>
                  <a:gd name="connsiteX10" fmla="*/ 161224 w 250042"/>
                  <a:gd name="connsiteY10" fmla="*/ 159595 h 276406"/>
                  <a:gd name="connsiteX11" fmla="*/ 124538 w 250042"/>
                  <a:gd name="connsiteY11" fmla="*/ 57204 h 276406"/>
                  <a:gd name="connsiteX12" fmla="*/ 87853 w 250042"/>
                  <a:gd name="connsiteY12" fmla="*/ 159595 h 27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0042" h="276406">
                    <a:moveTo>
                      <a:pt x="146743" y="0"/>
                    </a:moveTo>
                    <a:lnTo>
                      <a:pt x="250042" y="276407"/>
                    </a:lnTo>
                    <a:lnTo>
                      <a:pt x="203702" y="276407"/>
                    </a:lnTo>
                    <a:lnTo>
                      <a:pt x="176188" y="199974"/>
                    </a:lnTo>
                    <a:lnTo>
                      <a:pt x="73371" y="199974"/>
                    </a:lnTo>
                    <a:lnTo>
                      <a:pt x="45857" y="276407"/>
                    </a:lnTo>
                    <a:lnTo>
                      <a:pt x="0" y="276407"/>
                    </a:lnTo>
                    <a:lnTo>
                      <a:pt x="103299" y="0"/>
                    </a:lnTo>
                    <a:lnTo>
                      <a:pt x="147226" y="0"/>
                    </a:lnTo>
                    <a:close/>
                    <a:moveTo>
                      <a:pt x="87853" y="159595"/>
                    </a:moveTo>
                    <a:lnTo>
                      <a:pt x="161224" y="159595"/>
                    </a:lnTo>
                    <a:lnTo>
                      <a:pt x="124538" y="57204"/>
                    </a:lnTo>
                    <a:lnTo>
                      <a:pt x="87853" y="159595"/>
                    </a:lnTo>
                    <a:close/>
                  </a:path>
                </a:pathLst>
              </a:custGeom>
              <a:solidFill>
                <a:schemeClr val="bg1"/>
              </a:solidFill>
              <a:ln w="0" cap="flat">
                <a:noFill/>
                <a:prstDash val="solid"/>
                <a:miter/>
              </a:ln>
            </p:spPr>
            <p:txBody>
              <a:bodyPr rtlCol="0" anchor="ctr"/>
              <a:lstStyle/>
              <a:p>
                <a:endParaRPr lang="en-US"/>
              </a:p>
            </p:txBody>
          </p:sp>
        </p:grpSp>
        <p:sp>
          <p:nvSpPr>
            <p:cNvPr id="6" name="Freeform 5">
              <a:extLst>
                <a:ext uri="{FF2B5EF4-FFF2-40B4-BE49-F238E27FC236}">
                  <a16:creationId xmlns:a16="http://schemas.microsoft.com/office/drawing/2014/main" id="{189291B8-4655-81FD-D1A0-D57C06153D1D}"/>
                </a:ext>
              </a:extLst>
            </p:cNvPr>
            <p:cNvSpPr/>
            <p:nvPr/>
          </p:nvSpPr>
          <p:spPr>
            <a:xfrm>
              <a:off x="359999" y="6168922"/>
              <a:ext cx="571159" cy="321138"/>
            </a:xfrm>
            <a:custGeom>
              <a:avLst/>
              <a:gdLst>
                <a:gd name="connsiteX0" fmla="*/ 530012 w 571159"/>
                <a:gd name="connsiteY0" fmla="*/ 316812 h 321138"/>
                <a:gd name="connsiteX1" fmla="*/ 570560 w 571159"/>
                <a:gd name="connsiteY1" fmla="*/ 138950 h 321138"/>
                <a:gd name="connsiteX2" fmla="*/ 556561 w 571159"/>
                <a:gd name="connsiteY2" fmla="*/ 35598 h 321138"/>
                <a:gd name="connsiteX3" fmla="*/ 511669 w 571159"/>
                <a:gd name="connsiteY3" fmla="*/ 506 h 321138"/>
                <a:gd name="connsiteX4" fmla="*/ 414645 w 571159"/>
                <a:gd name="connsiteY4" fmla="*/ 26465 h 321138"/>
                <a:gd name="connsiteX5" fmla="*/ 245698 w 571159"/>
                <a:gd name="connsiteY5" fmla="*/ 125490 h 321138"/>
                <a:gd name="connsiteX6" fmla="*/ 6275 w 571159"/>
                <a:gd name="connsiteY6" fmla="*/ 315370 h 321138"/>
                <a:gd name="connsiteX7" fmla="*/ 0 w 571159"/>
                <a:gd name="connsiteY7" fmla="*/ 321138 h 321138"/>
                <a:gd name="connsiteX8" fmla="*/ 113436 w 571159"/>
                <a:gd name="connsiteY8" fmla="*/ 321138 h 321138"/>
                <a:gd name="connsiteX9" fmla="*/ 357686 w 571159"/>
                <a:gd name="connsiteY9" fmla="*/ 251916 h 321138"/>
                <a:gd name="connsiteX10" fmla="*/ 439263 w 571159"/>
                <a:gd name="connsiteY10" fmla="*/ 320177 h 321138"/>
                <a:gd name="connsiteX11" fmla="*/ 439263 w 571159"/>
                <a:gd name="connsiteY11" fmla="*/ 321138 h 321138"/>
                <a:gd name="connsiteX12" fmla="*/ 460020 w 571159"/>
                <a:gd name="connsiteY12" fmla="*/ 321138 h 321138"/>
                <a:gd name="connsiteX13" fmla="*/ 457124 w 571159"/>
                <a:gd name="connsiteY13" fmla="*/ 314408 h 321138"/>
                <a:gd name="connsiteX14" fmla="*/ 374098 w 571159"/>
                <a:gd name="connsiteY14" fmla="*/ 235092 h 321138"/>
                <a:gd name="connsiteX15" fmla="*/ 111505 w 571159"/>
                <a:gd name="connsiteY15" fmla="*/ 301429 h 321138"/>
                <a:gd name="connsiteX16" fmla="*/ 299761 w 571159"/>
                <a:gd name="connsiteY16" fmla="*/ 196154 h 321138"/>
                <a:gd name="connsiteX17" fmla="*/ 370719 w 571159"/>
                <a:gd name="connsiteY17" fmla="*/ 175484 h 321138"/>
                <a:gd name="connsiteX18" fmla="*/ 418507 w 571159"/>
                <a:gd name="connsiteY18" fmla="*/ 188463 h 321138"/>
                <a:gd name="connsiteX19" fmla="*/ 467260 w 571159"/>
                <a:gd name="connsiteY19" fmla="*/ 318735 h 321138"/>
                <a:gd name="connsiteX20" fmla="*/ 467260 w 571159"/>
                <a:gd name="connsiteY20" fmla="*/ 320658 h 321138"/>
                <a:gd name="connsiteX21" fmla="*/ 482707 w 571159"/>
                <a:gd name="connsiteY21" fmla="*/ 320658 h 321138"/>
                <a:gd name="connsiteX22" fmla="*/ 482707 w 571159"/>
                <a:gd name="connsiteY22" fmla="*/ 314889 h 321138"/>
                <a:gd name="connsiteX23" fmla="*/ 437815 w 571159"/>
                <a:gd name="connsiteY23" fmla="*/ 173080 h 321138"/>
                <a:gd name="connsiteX24" fmla="*/ 298796 w 571159"/>
                <a:gd name="connsiteY24" fmla="*/ 178368 h 321138"/>
                <a:gd name="connsiteX25" fmla="*/ 93645 w 571159"/>
                <a:gd name="connsiteY25" fmla="*/ 290373 h 321138"/>
                <a:gd name="connsiteX26" fmla="*/ 353342 w 571159"/>
                <a:gd name="connsiteY26" fmla="*/ 126452 h 321138"/>
                <a:gd name="connsiteX27" fmla="*/ 473053 w 571159"/>
                <a:gd name="connsiteY27" fmla="*/ 125490 h 321138"/>
                <a:gd name="connsiteX28" fmla="*/ 493809 w 571159"/>
                <a:gd name="connsiteY28" fmla="*/ 318254 h 321138"/>
                <a:gd name="connsiteX29" fmla="*/ 493809 w 571159"/>
                <a:gd name="connsiteY29" fmla="*/ 320658 h 321138"/>
                <a:gd name="connsiteX30" fmla="*/ 506842 w 571159"/>
                <a:gd name="connsiteY30" fmla="*/ 320658 h 321138"/>
                <a:gd name="connsiteX31" fmla="*/ 507808 w 571159"/>
                <a:gd name="connsiteY31" fmla="*/ 315370 h 321138"/>
                <a:gd name="connsiteX32" fmla="*/ 493809 w 571159"/>
                <a:gd name="connsiteY32" fmla="*/ 111550 h 321138"/>
                <a:gd name="connsiteX33" fmla="*/ 493809 w 571159"/>
                <a:gd name="connsiteY33" fmla="*/ 111550 h 321138"/>
                <a:gd name="connsiteX34" fmla="*/ 350928 w 571159"/>
                <a:gd name="connsiteY34" fmla="*/ 109627 h 321138"/>
                <a:gd name="connsiteX35" fmla="*/ 69993 w 571159"/>
                <a:gd name="connsiteY35" fmla="*/ 284604 h 321138"/>
                <a:gd name="connsiteX36" fmla="*/ 418024 w 571159"/>
                <a:gd name="connsiteY36" fmla="*/ 41847 h 321138"/>
                <a:gd name="connsiteX37" fmla="*/ 496706 w 571159"/>
                <a:gd name="connsiteY37" fmla="*/ 18773 h 321138"/>
                <a:gd name="connsiteX38" fmla="*/ 535322 w 571159"/>
                <a:gd name="connsiteY38" fmla="*/ 48096 h 321138"/>
                <a:gd name="connsiteX39" fmla="*/ 552217 w 571159"/>
                <a:gd name="connsiteY39" fmla="*/ 145680 h 321138"/>
                <a:gd name="connsiteX40" fmla="*/ 517462 w 571159"/>
                <a:gd name="connsiteY40" fmla="*/ 318254 h 321138"/>
                <a:gd name="connsiteX41" fmla="*/ 516497 w 571159"/>
                <a:gd name="connsiteY41" fmla="*/ 321138 h 321138"/>
                <a:gd name="connsiteX42" fmla="*/ 528564 w 571159"/>
                <a:gd name="connsiteY42" fmla="*/ 321138 h 321138"/>
                <a:gd name="connsiteX43" fmla="*/ 530495 w 571159"/>
                <a:gd name="connsiteY43" fmla="*/ 316331 h 32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1159" h="321138">
                  <a:moveTo>
                    <a:pt x="530012" y="316812"/>
                  </a:moveTo>
                  <a:cubicBezTo>
                    <a:pt x="551734" y="258646"/>
                    <a:pt x="565250" y="199039"/>
                    <a:pt x="570560" y="138950"/>
                  </a:cubicBezTo>
                  <a:cubicBezTo>
                    <a:pt x="572008" y="106262"/>
                    <a:pt x="572008" y="68286"/>
                    <a:pt x="556561" y="35598"/>
                  </a:cubicBezTo>
                  <a:cubicBezTo>
                    <a:pt x="549803" y="22619"/>
                    <a:pt x="540632" y="5313"/>
                    <a:pt x="511669" y="506"/>
                  </a:cubicBezTo>
                  <a:cubicBezTo>
                    <a:pt x="483672" y="-2859"/>
                    <a:pt x="448918" y="11082"/>
                    <a:pt x="414645" y="26465"/>
                  </a:cubicBezTo>
                  <a:cubicBezTo>
                    <a:pt x="348514" y="57711"/>
                    <a:pt x="289624" y="95686"/>
                    <a:pt x="245698" y="125490"/>
                  </a:cubicBezTo>
                  <a:cubicBezTo>
                    <a:pt x="155914" y="187982"/>
                    <a:pt x="75302" y="251916"/>
                    <a:pt x="6275" y="315370"/>
                  </a:cubicBezTo>
                  <a:lnTo>
                    <a:pt x="0" y="321138"/>
                  </a:lnTo>
                  <a:lnTo>
                    <a:pt x="113436" y="321138"/>
                  </a:lnTo>
                  <a:cubicBezTo>
                    <a:pt x="180050" y="286047"/>
                    <a:pt x="300244" y="231727"/>
                    <a:pt x="357686" y="251916"/>
                  </a:cubicBezTo>
                  <a:cubicBezTo>
                    <a:pt x="393406" y="265857"/>
                    <a:pt x="422851" y="290854"/>
                    <a:pt x="439263" y="320177"/>
                  </a:cubicBezTo>
                  <a:lnTo>
                    <a:pt x="439263" y="321138"/>
                  </a:lnTo>
                  <a:lnTo>
                    <a:pt x="460020" y="321138"/>
                  </a:lnTo>
                  <a:lnTo>
                    <a:pt x="457124" y="314408"/>
                  </a:lnTo>
                  <a:cubicBezTo>
                    <a:pt x="441677" y="280278"/>
                    <a:pt x="410784" y="250955"/>
                    <a:pt x="374098" y="235092"/>
                  </a:cubicBezTo>
                  <a:cubicBezTo>
                    <a:pt x="326310" y="217305"/>
                    <a:pt x="231699" y="241822"/>
                    <a:pt x="111505" y="301429"/>
                  </a:cubicBezTo>
                  <a:cubicBezTo>
                    <a:pt x="165569" y="265376"/>
                    <a:pt x="228803" y="226920"/>
                    <a:pt x="299761" y="196154"/>
                  </a:cubicBezTo>
                  <a:cubicBezTo>
                    <a:pt x="328723" y="184617"/>
                    <a:pt x="351893" y="177887"/>
                    <a:pt x="370719" y="175484"/>
                  </a:cubicBezTo>
                  <a:cubicBezTo>
                    <a:pt x="393889" y="173080"/>
                    <a:pt x="408370" y="181252"/>
                    <a:pt x="418507" y="188463"/>
                  </a:cubicBezTo>
                  <a:cubicBezTo>
                    <a:pt x="448918" y="216344"/>
                    <a:pt x="465812" y="260088"/>
                    <a:pt x="467260" y="318735"/>
                  </a:cubicBezTo>
                  <a:lnTo>
                    <a:pt x="467260" y="320658"/>
                  </a:lnTo>
                  <a:lnTo>
                    <a:pt x="482707" y="320658"/>
                  </a:lnTo>
                  <a:lnTo>
                    <a:pt x="482707" y="314889"/>
                  </a:lnTo>
                  <a:cubicBezTo>
                    <a:pt x="483672" y="250955"/>
                    <a:pt x="468226" y="203365"/>
                    <a:pt x="437815" y="173080"/>
                  </a:cubicBezTo>
                  <a:cubicBezTo>
                    <a:pt x="414163" y="149526"/>
                    <a:pt x="363478" y="151449"/>
                    <a:pt x="298796" y="178368"/>
                  </a:cubicBezTo>
                  <a:cubicBezTo>
                    <a:pt x="220114" y="211056"/>
                    <a:pt x="150122" y="252878"/>
                    <a:pt x="93645" y="290373"/>
                  </a:cubicBezTo>
                  <a:cubicBezTo>
                    <a:pt x="185360" y="219228"/>
                    <a:pt x="268868" y="166831"/>
                    <a:pt x="353342" y="126452"/>
                  </a:cubicBezTo>
                  <a:cubicBezTo>
                    <a:pt x="416576" y="97129"/>
                    <a:pt x="452296" y="97129"/>
                    <a:pt x="473053" y="125490"/>
                  </a:cubicBezTo>
                  <a:cubicBezTo>
                    <a:pt x="502498" y="170196"/>
                    <a:pt x="509739" y="237014"/>
                    <a:pt x="493809" y="318254"/>
                  </a:cubicBezTo>
                  <a:lnTo>
                    <a:pt x="493809" y="320658"/>
                  </a:lnTo>
                  <a:cubicBezTo>
                    <a:pt x="493327" y="320658"/>
                    <a:pt x="506842" y="320658"/>
                    <a:pt x="506842" y="320658"/>
                  </a:cubicBezTo>
                  <a:lnTo>
                    <a:pt x="507808" y="315370"/>
                  </a:lnTo>
                  <a:cubicBezTo>
                    <a:pt x="521324" y="254801"/>
                    <a:pt x="530012" y="170196"/>
                    <a:pt x="493809" y="111550"/>
                  </a:cubicBezTo>
                  <a:lnTo>
                    <a:pt x="493809" y="111550"/>
                  </a:lnTo>
                  <a:cubicBezTo>
                    <a:pt x="471605" y="76939"/>
                    <a:pt x="424782" y="76458"/>
                    <a:pt x="350928" y="109627"/>
                  </a:cubicBezTo>
                  <a:cubicBezTo>
                    <a:pt x="258731" y="151929"/>
                    <a:pt x="168465" y="208172"/>
                    <a:pt x="69993" y="284604"/>
                  </a:cubicBezTo>
                  <a:cubicBezTo>
                    <a:pt x="182946" y="185579"/>
                    <a:pt x="307484" y="98571"/>
                    <a:pt x="418024" y="41847"/>
                  </a:cubicBezTo>
                  <a:cubicBezTo>
                    <a:pt x="446504" y="28387"/>
                    <a:pt x="475949" y="16370"/>
                    <a:pt x="496706" y="18773"/>
                  </a:cubicBezTo>
                  <a:cubicBezTo>
                    <a:pt x="517462" y="21658"/>
                    <a:pt x="527599" y="34637"/>
                    <a:pt x="535322" y="48096"/>
                  </a:cubicBezTo>
                  <a:cubicBezTo>
                    <a:pt x="551251" y="78381"/>
                    <a:pt x="552700" y="116357"/>
                    <a:pt x="552217" y="145680"/>
                  </a:cubicBezTo>
                  <a:cubicBezTo>
                    <a:pt x="549321" y="202404"/>
                    <a:pt x="537736" y="260569"/>
                    <a:pt x="517462" y="318254"/>
                  </a:cubicBezTo>
                  <a:lnTo>
                    <a:pt x="516497" y="321138"/>
                  </a:lnTo>
                  <a:lnTo>
                    <a:pt x="528564" y="321138"/>
                  </a:lnTo>
                  <a:lnTo>
                    <a:pt x="530495" y="316331"/>
                  </a:lnTo>
                  <a:close/>
                </a:path>
              </a:pathLst>
            </a:custGeom>
            <a:gradFill>
              <a:gsLst>
                <a:gs pos="0">
                  <a:srgbClr val="004F80"/>
                </a:gs>
                <a:gs pos="0">
                  <a:srgbClr val="005688"/>
                </a:gs>
                <a:gs pos="20000">
                  <a:srgbClr val="006B9F"/>
                </a:gs>
                <a:gs pos="40000">
                  <a:srgbClr val="008CC3"/>
                </a:gs>
                <a:gs pos="60000">
                  <a:srgbClr val="00A8E2"/>
                </a:gs>
                <a:gs pos="60000">
                  <a:srgbClr val="00A8E2"/>
                </a:gs>
                <a:gs pos="70000">
                  <a:srgbClr val="00A8E2">
                    <a:alpha val="89804"/>
                  </a:srgbClr>
                </a:gs>
                <a:gs pos="70000">
                  <a:srgbClr val="00A8E2">
                    <a:alpha val="80000"/>
                  </a:srgbClr>
                </a:gs>
                <a:gs pos="80000">
                  <a:srgbClr val="00A8E2">
                    <a:alpha val="60000"/>
                  </a:srgbClr>
                </a:gs>
                <a:gs pos="90000">
                  <a:srgbClr val="00A8E2">
                    <a:alpha val="29804"/>
                  </a:srgbClr>
                </a:gs>
                <a:gs pos="100000">
                  <a:srgbClr val="00A8E2">
                    <a:alpha val="0"/>
                  </a:srgbClr>
                </a:gs>
                <a:gs pos="100000">
                  <a:srgbClr val="00A8E2">
                    <a:alpha val="0"/>
                  </a:srgbClr>
                </a:gs>
              </a:gsLst>
              <a:lin ang="5400000" scaled="1"/>
            </a:gradFill>
            <a:ln w="0" cap="flat">
              <a:noFill/>
              <a:prstDash val="solid"/>
              <a:miter/>
            </a:ln>
          </p:spPr>
          <p:txBody>
            <a:bodyPr rtlCol="0" anchor="ctr"/>
            <a:lstStyle/>
            <a:p>
              <a:endParaRPr lang="en-US"/>
            </a:p>
          </p:txBody>
        </p:sp>
      </p:grpSp>
      <p:cxnSp>
        <p:nvCxnSpPr>
          <p:cNvPr id="14" name="Straight Connector 13">
            <a:extLst>
              <a:ext uri="{FF2B5EF4-FFF2-40B4-BE49-F238E27FC236}">
                <a16:creationId xmlns:a16="http://schemas.microsoft.com/office/drawing/2014/main" id="{9AE30DE0-7205-C146-C249-A1D2A3DC1447}"/>
              </a:ext>
            </a:extLst>
          </p:cNvPr>
          <p:cNvCxnSpPr/>
          <p:nvPr userDrawn="1"/>
        </p:nvCxnSpPr>
        <p:spPr>
          <a:xfrm>
            <a:off x="357188" y="6093229"/>
            <a:ext cx="11469685" cy="0"/>
          </a:xfrm>
          <a:prstGeom prst="line">
            <a:avLst/>
          </a:prstGeom>
          <a:ln w="9525">
            <a:solidFill>
              <a:schemeClr val="accent3"/>
            </a:solidFill>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3FAF8A3-8680-C5D2-B0D7-E3EE98B6F005}"/>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710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2 x Content (3)">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708150"/>
            <a:ext cx="5626800" cy="4003675"/>
          </a:xfrm>
        </p:spPr>
        <p:txBody>
          <a:bodyPr vert="horz" lIns="0" tIns="0" rIns="0" bIns="0" rtlCol="0">
            <a:noAutofit/>
          </a:bodyPr>
          <a:lstStyle>
            <a:lvl1pPr>
              <a:defRPr lang="en-GB" smtClean="0"/>
            </a:lvl1pPr>
            <a:lvl2pPr>
              <a:defRPr lang="en-GB" smtClean="0"/>
            </a:lvl2pPr>
            <a:lvl3pPr>
              <a:defRPr lang="en-GB" smtClean="0"/>
            </a:lvl3pPr>
            <a:lvl4pPr>
              <a:defRPr lang="en-GB"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8" name="Content Placeholder 35"/>
          <p:cNvSpPr>
            <a:spLocks noGrp="1"/>
          </p:cNvSpPr>
          <p:nvPr>
            <p:ph sz="quarter" idx="14"/>
          </p:nvPr>
        </p:nvSpPr>
        <p:spPr>
          <a:xfrm>
            <a:off x="6191574" y="1708150"/>
            <a:ext cx="5628408" cy="4003676"/>
          </a:xfrm>
        </p:spPr>
        <p:txBody>
          <a:bodyPr vert="horz" lIns="0" tIns="0" rIns="0" bIns="0" rtlCol="0">
            <a:noAutofit/>
          </a:bodyPr>
          <a:lstStyle>
            <a:lvl1pPr>
              <a:defRPr lang="en-GB" smtClean="0"/>
            </a:lvl1pPr>
            <a:lvl2pPr>
              <a:defRPr lang="en-GB" smtClean="0"/>
            </a:lvl2pPr>
            <a:lvl3pPr>
              <a:defRPr lang="en-GB" smtClean="0"/>
            </a:lvl3pPr>
            <a:lvl4pPr>
              <a:defRPr lang="en-GB"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lvl1pPr>
          </a:lstStyle>
          <a:p>
            <a:pPr lvl="0">
              <a:lnSpc>
                <a:spcPct val="90000"/>
              </a:lnSpc>
            </a:pPr>
            <a:r>
              <a:rPr lang="en-GB"/>
              <a:t>Click to edit Master title style</a:t>
            </a:r>
          </a:p>
        </p:txBody>
      </p:sp>
      <p:sp>
        <p:nvSpPr>
          <p:cNvPr id="2" name="Text Placeholder 17">
            <a:extLst>
              <a:ext uri="{FF2B5EF4-FFF2-40B4-BE49-F238E27FC236}">
                <a16:creationId xmlns:a16="http://schemas.microsoft.com/office/drawing/2014/main" id="{DE5AB901-36AB-77F7-57AE-E84FC8CCF689}"/>
              </a:ext>
            </a:extLst>
          </p:cNvPr>
          <p:cNvSpPr>
            <a:spLocks noGrp="1"/>
          </p:cNvSpPr>
          <p:nvPr>
            <p:ph type="body" sz="quarter" idx="15" hasCustomPrompt="1"/>
          </p:nvPr>
        </p:nvSpPr>
        <p:spPr>
          <a:xfrm>
            <a:off x="1939635" y="6393509"/>
            <a:ext cx="9391940"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4" name="Text Placeholder 2">
            <a:extLst>
              <a:ext uri="{FF2B5EF4-FFF2-40B4-BE49-F238E27FC236}">
                <a16:creationId xmlns:a16="http://schemas.microsoft.com/office/drawing/2014/main" id="{EFA3017D-5353-68B4-EF43-573590709466}"/>
              </a:ext>
            </a:extLst>
          </p:cNvPr>
          <p:cNvSpPr>
            <a:spLocks noGrp="1"/>
          </p:cNvSpPr>
          <p:nvPr>
            <p:ph type="body" sz="quarter" idx="16"/>
          </p:nvPr>
        </p:nvSpPr>
        <p:spPr>
          <a:xfrm>
            <a:off x="357188" y="1044811"/>
            <a:ext cx="11477331" cy="396875"/>
          </a:xfrm>
        </p:spPr>
        <p:txBody>
          <a:bodyPr/>
          <a:lstStyle>
            <a:lvl1pPr>
              <a:defRPr sz="1800" b="0" i="0">
                <a:solidFill>
                  <a:schemeClr val="accent3"/>
                </a:solidFill>
                <a:latin typeface="Aptos Light" panose="020B0004020202020204" pitchFamily="34" charset="0"/>
              </a:defRPr>
            </a:lvl1pPr>
          </a:lstStyle>
          <a:p>
            <a:pPr lvl="0"/>
            <a:r>
              <a:rPr lang="en-GB"/>
              <a:t>Click to edit Master text styles</a:t>
            </a:r>
          </a:p>
        </p:txBody>
      </p:sp>
      <p:cxnSp>
        <p:nvCxnSpPr>
          <p:cNvPr id="5" name="Straight Connector 4">
            <a:extLst>
              <a:ext uri="{FF2B5EF4-FFF2-40B4-BE49-F238E27FC236}">
                <a16:creationId xmlns:a16="http://schemas.microsoft.com/office/drawing/2014/main" id="{6C2FF398-F58D-7A6B-7B57-207843AB0F5C}"/>
              </a:ext>
            </a:extLst>
          </p:cNvPr>
          <p:cNvCxnSpPr/>
          <p:nvPr userDrawn="1"/>
        </p:nvCxnSpPr>
        <p:spPr>
          <a:xfrm>
            <a:off x="357188" y="6093229"/>
            <a:ext cx="11469685"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82C51E9-6A82-5330-3320-655FDE93CF40}"/>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512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2 x Content (3)">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708150"/>
            <a:ext cx="5626800" cy="4003675"/>
          </a:xfrm>
        </p:spPr>
        <p:txBody>
          <a:bodyPr vert="horz" lIns="0" tIns="0" rIns="0" bIns="0" rtlCol="0">
            <a:noAutofit/>
          </a:bodyPr>
          <a:lstStyle>
            <a:lvl1pPr>
              <a:defRPr lang="en-GB" smtClean="0"/>
            </a:lvl1pPr>
            <a:lvl2pPr>
              <a:defRPr lang="en-GB" smtClean="0"/>
            </a:lvl2pPr>
            <a:lvl3pPr>
              <a:defRPr lang="en-GB" smtClean="0"/>
            </a:lvl3pPr>
            <a:lvl4pPr>
              <a:defRPr lang="en-GB"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8" name="Content Placeholder 35"/>
          <p:cNvSpPr>
            <a:spLocks noGrp="1"/>
          </p:cNvSpPr>
          <p:nvPr>
            <p:ph sz="quarter" idx="14"/>
          </p:nvPr>
        </p:nvSpPr>
        <p:spPr>
          <a:xfrm>
            <a:off x="6191574" y="1708150"/>
            <a:ext cx="5628408" cy="4003676"/>
          </a:xfrm>
        </p:spPr>
        <p:txBody>
          <a:bodyPr vert="horz" lIns="0" tIns="0" rIns="0" bIns="0" rtlCol="0">
            <a:noAutofit/>
          </a:bodyPr>
          <a:lstStyle>
            <a:lvl1pPr>
              <a:defRPr lang="en-GB" smtClean="0"/>
            </a:lvl1pPr>
            <a:lvl2pPr>
              <a:defRPr lang="en-GB" smtClean="0"/>
            </a:lvl2pPr>
            <a:lvl3pPr>
              <a:defRPr lang="en-GB" smtClean="0"/>
            </a:lvl3pPr>
            <a:lvl4pPr>
              <a:defRPr lang="en-GB"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lvl1pPr>
          </a:lstStyle>
          <a:p>
            <a:pPr lvl="0">
              <a:lnSpc>
                <a:spcPct val="90000"/>
              </a:lnSpc>
            </a:pPr>
            <a:r>
              <a:rPr lang="en-GB"/>
              <a:t>Click to edit Master title style</a:t>
            </a:r>
          </a:p>
        </p:txBody>
      </p:sp>
      <p:sp>
        <p:nvSpPr>
          <p:cNvPr id="2" name="Text Placeholder 17">
            <a:extLst>
              <a:ext uri="{FF2B5EF4-FFF2-40B4-BE49-F238E27FC236}">
                <a16:creationId xmlns:a16="http://schemas.microsoft.com/office/drawing/2014/main" id="{4A27CACA-C7F8-A5D0-1B44-B7E02E422BF4}"/>
              </a:ext>
            </a:extLst>
          </p:cNvPr>
          <p:cNvSpPr>
            <a:spLocks noGrp="1"/>
          </p:cNvSpPr>
          <p:nvPr>
            <p:ph type="body" sz="quarter" idx="15" hasCustomPrompt="1"/>
          </p:nvPr>
        </p:nvSpPr>
        <p:spPr>
          <a:xfrm>
            <a:off x="1939635" y="6393509"/>
            <a:ext cx="9391940" cy="197792"/>
          </a:xfrm>
        </p:spPr>
        <p:txBody>
          <a:bodyPr anchor="ctr">
            <a:noAutofit/>
          </a:bodyPr>
          <a:lstStyle>
            <a:lvl1pPr>
              <a:spcBef>
                <a:spcPts val="600"/>
              </a:spcBef>
              <a:defRPr sz="800">
                <a:solidFill>
                  <a:schemeClr val="tx1"/>
                </a:solidFill>
              </a:defRPr>
            </a:lvl1pPr>
          </a:lstStyle>
          <a:p>
            <a:pPr lvl="0"/>
            <a:r>
              <a:rPr lang="en-US"/>
              <a:t>Click to add footer text</a:t>
            </a:r>
          </a:p>
        </p:txBody>
      </p:sp>
      <p:cxnSp>
        <p:nvCxnSpPr>
          <p:cNvPr id="4" name="Straight Connector 3">
            <a:extLst>
              <a:ext uri="{FF2B5EF4-FFF2-40B4-BE49-F238E27FC236}">
                <a16:creationId xmlns:a16="http://schemas.microsoft.com/office/drawing/2014/main" id="{745FEABF-F9B5-016B-AB07-15DF43DD7A4F}"/>
              </a:ext>
            </a:extLst>
          </p:cNvPr>
          <p:cNvCxnSpPr/>
          <p:nvPr userDrawn="1"/>
        </p:nvCxnSpPr>
        <p:spPr>
          <a:xfrm>
            <a:off x="357188" y="6093229"/>
            <a:ext cx="11469685"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1379355-507E-12F9-070A-D1FBCEE03EB8}"/>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8345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3 x Content (7)">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998" y="1708150"/>
            <a:ext cx="3679200" cy="4003675"/>
          </a:xfrm>
        </p:spPr>
        <p:txBody>
          <a:bodyPr vert="horz" lIns="0" tIns="0" rIns="0" bIns="0" rtlCol="0">
            <a:noAutofit/>
          </a:bodyPr>
          <a:lstStyle>
            <a:lvl1pPr>
              <a:defRPr lang="en-GB" smtClean="0"/>
            </a:lvl1pPr>
            <a:lvl2pPr>
              <a:defRPr lang="en-GB" smtClean="0"/>
            </a:lvl2pPr>
            <a:lvl3pPr>
              <a:defRPr lang="en-GB" smtClean="0"/>
            </a:lvl3pPr>
            <a:lvl4pPr>
              <a:defRPr lang="en-GB"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Content Placeholder 2"/>
          <p:cNvSpPr>
            <a:spLocks noGrp="1"/>
          </p:cNvSpPr>
          <p:nvPr>
            <p:ph idx="14"/>
          </p:nvPr>
        </p:nvSpPr>
        <p:spPr>
          <a:xfrm>
            <a:off x="4251325" y="1708150"/>
            <a:ext cx="3679200" cy="4003675"/>
          </a:xfrm>
        </p:spPr>
        <p:txBody>
          <a:bodyPr vert="horz" lIns="0" tIns="0" rIns="0" bIns="0" rtlCol="0">
            <a:noAutofit/>
          </a:bodyPr>
          <a:lstStyle>
            <a:lvl1pPr>
              <a:defRPr lang="en-GB" smtClean="0"/>
            </a:lvl1pPr>
            <a:lvl2pPr>
              <a:defRPr lang="en-GB" smtClean="0"/>
            </a:lvl2pPr>
            <a:lvl3pPr>
              <a:defRPr lang="en-GB" smtClean="0"/>
            </a:lvl3pPr>
            <a:lvl4pPr>
              <a:defRPr lang="en-GB"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Content Placeholder 2"/>
          <p:cNvSpPr>
            <a:spLocks noGrp="1"/>
          </p:cNvSpPr>
          <p:nvPr>
            <p:ph idx="15"/>
          </p:nvPr>
        </p:nvSpPr>
        <p:spPr>
          <a:xfrm>
            <a:off x="8142653" y="1708150"/>
            <a:ext cx="3677328" cy="4003675"/>
          </a:xfrm>
        </p:spPr>
        <p:txBody>
          <a:bodyPr vert="horz" lIns="0" tIns="0" rIns="0" bIns="0" rtlCol="0">
            <a:noAutofit/>
          </a:bodyPr>
          <a:lstStyle>
            <a:lvl1pPr>
              <a:defRPr lang="en-GB" smtClean="0"/>
            </a:lvl1pPr>
            <a:lvl2pPr>
              <a:defRPr lang="en-GB" smtClean="0"/>
            </a:lvl2pPr>
            <a:lvl3pPr>
              <a:defRPr lang="en-GB" smtClean="0"/>
            </a:lvl3pPr>
            <a:lvl4pPr>
              <a:defRPr lang="en-GB"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lvl1pPr>
          </a:lstStyle>
          <a:p>
            <a:pPr lvl="0">
              <a:lnSpc>
                <a:spcPct val="90000"/>
              </a:lnSpc>
            </a:pPr>
            <a:r>
              <a:rPr lang="en-GB"/>
              <a:t>Click to edit Master title style</a:t>
            </a:r>
          </a:p>
        </p:txBody>
      </p:sp>
      <p:sp>
        <p:nvSpPr>
          <p:cNvPr id="2" name="Text Placeholder 17">
            <a:extLst>
              <a:ext uri="{FF2B5EF4-FFF2-40B4-BE49-F238E27FC236}">
                <a16:creationId xmlns:a16="http://schemas.microsoft.com/office/drawing/2014/main" id="{0476506B-1B4D-4AC5-EE90-C12303DF325B}"/>
              </a:ext>
            </a:extLst>
          </p:cNvPr>
          <p:cNvSpPr>
            <a:spLocks noGrp="1"/>
          </p:cNvSpPr>
          <p:nvPr>
            <p:ph type="body" sz="quarter" idx="16" hasCustomPrompt="1"/>
          </p:nvPr>
        </p:nvSpPr>
        <p:spPr>
          <a:xfrm>
            <a:off x="1939635" y="6393509"/>
            <a:ext cx="9391940"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4" name="Text Placeholder 2">
            <a:extLst>
              <a:ext uri="{FF2B5EF4-FFF2-40B4-BE49-F238E27FC236}">
                <a16:creationId xmlns:a16="http://schemas.microsoft.com/office/drawing/2014/main" id="{2E949F92-2C43-6D23-7A44-C68DD820A07B}"/>
              </a:ext>
            </a:extLst>
          </p:cNvPr>
          <p:cNvSpPr>
            <a:spLocks noGrp="1"/>
          </p:cNvSpPr>
          <p:nvPr>
            <p:ph type="body" sz="quarter" idx="17"/>
          </p:nvPr>
        </p:nvSpPr>
        <p:spPr>
          <a:xfrm>
            <a:off x="357188" y="1044811"/>
            <a:ext cx="11477331" cy="396875"/>
          </a:xfrm>
        </p:spPr>
        <p:txBody>
          <a:bodyPr/>
          <a:lstStyle>
            <a:lvl1pPr>
              <a:defRPr sz="1800" b="0" i="0">
                <a:solidFill>
                  <a:schemeClr val="accent3"/>
                </a:solidFill>
                <a:latin typeface="Aptos Light" panose="020B0004020202020204" pitchFamily="34" charset="0"/>
              </a:defRPr>
            </a:lvl1pPr>
          </a:lstStyle>
          <a:p>
            <a:pPr lvl="0"/>
            <a:r>
              <a:rPr lang="en-GB"/>
              <a:t>Click to edit Master text styles</a:t>
            </a:r>
          </a:p>
        </p:txBody>
      </p:sp>
      <p:cxnSp>
        <p:nvCxnSpPr>
          <p:cNvPr id="5" name="Straight Connector 4">
            <a:extLst>
              <a:ext uri="{FF2B5EF4-FFF2-40B4-BE49-F238E27FC236}">
                <a16:creationId xmlns:a16="http://schemas.microsoft.com/office/drawing/2014/main" id="{4AC0BF3A-8A00-527E-0246-E29C7AA7FC09}"/>
              </a:ext>
            </a:extLst>
          </p:cNvPr>
          <p:cNvCxnSpPr/>
          <p:nvPr userDrawn="1"/>
        </p:nvCxnSpPr>
        <p:spPr>
          <a:xfrm>
            <a:off x="357188" y="6093229"/>
            <a:ext cx="11469685"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2D6A87C-4F68-4CD1-8ED9-E21B4F025A5C}"/>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38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gradFill>
          <a:gsLst>
            <a:gs pos="0">
              <a:schemeClr val="accent2"/>
            </a:gs>
            <a:gs pos="100000">
              <a:schemeClr val="accent3">
                <a:lumMod val="50000"/>
              </a:schemeClr>
            </a:gs>
          </a:gsLst>
          <a:lin ang="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360362" y="2759223"/>
            <a:ext cx="4092885" cy="1585557"/>
          </a:xfrm>
        </p:spPr>
        <p:txBody>
          <a:bodyPr anchor="t"/>
          <a:lstStyle>
            <a:lvl1pPr algn="l">
              <a:lnSpc>
                <a:spcPct val="90000"/>
              </a:lnSpc>
              <a:spcBef>
                <a:spcPts val="200"/>
              </a:spcBef>
              <a:defRPr sz="3600" b="1">
                <a:solidFill>
                  <a:schemeClr val="bg1"/>
                </a:solidFill>
              </a:defRPr>
            </a:lvl1pPr>
            <a:lvl2pPr marL="0" indent="0" algn="l">
              <a:spcBef>
                <a:spcPts val="200"/>
              </a:spcBef>
              <a:buNone/>
              <a:defRPr sz="1800" b="0" i="0">
                <a:solidFill>
                  <a:schemeClr val="bg1"/>
                </a:solidFill>
                <a:latin typeface="Aptos Light" panose="020B0004020202020204" pitchFamily="34" charset="0"/>
              </a:defRPr>
            </a:lvl2pPr>
          </a:lstStyle>
          <a:p>
            <a:pPr lvl="0"/>
            <a:r>
              <a:rPr lang="en-GB"/>
              <a:t>Click to edit Master text styles</a:t>
            </a:r>
          </a:p>
          <a:p>
            <a:pPr lvl="1"/>
            <a:r>
              <a:rPr lang="en-GB"/>
              <a:t>Second level</a:t>
            </a:r>
          </a:p>
        </p:txBody>
      </p:sp>
      <p:sp>
        <p:nvSpPr>
          <p:cNvPr id="5" name="Text Placeholder 2"/>
          <p:cNvSpPr>
            <a:spLocks noGrp="1"/>
          </p:cNvSpPr>
          <p:nvPr>
            <p:ph type="body" sz="quarter" idx="16" hasCustomPrompt="1"/>
          </p:nvPr>
        </p:nvSpPr>
        <p:spPr>
          <a:xfrm>
            <a:off x="359998" y="1352160"/>
            <a:ext cx="2656333" cy="411163"/>
          </a:xfrm>
        </p:spPr>
        <p:txBody>
          <a:bodyPr anchor="t"/>
          <a:lstStyle>
            <a:lvl1pPr algn="l">
              <a:spcBef>
                <a:spcPts val="200"/>
              </a:spcBef>
              <a:defRPr sz="8000" b="0" i="0">
                <a:solidFill>
                  <a:schemeClr val="tx2">
                    <a:lumMod val="60000"/>
                    <a:lumOff val="40000"/>
                  </a:schemeClr>
                </a:solidFill>
                <a:latin typeface="Aptos Light" panose="020B0004020202020204" pitchFamily="34" charset="0"/>
              </a:defRPr>
            </a:lvl1pPr>
            <a:lvl2pPr marL="0" indent="0" algn="l">
              <a:spcBef>
                <a:spcPts val="200"/>
              </a:spcBef>
              <a:buNone/>
              <a:defRPr sz="2200" b="0">
                <a:solidFill>
                  <a:schemeClr val="tx1"/>
                </a:solidFill>
              </a:defRPr>
            </a:lvl2pPr>
          </a:lstStyle>
          <a:p>
            <a:pPr lvl="0"/>
            <a:r>
              <a:rPr lang="en-US"/>
              <a:t>No.</a:t>
            </a:r>
          </a:p>
        </p:txBody>
      </p:sp>
      <p:sp>
        <p:nvSpPr>
          <p:cNvPr id="8" name="Text Placeholder 17"/>
          <p:cNvSpPr>
            <a:spLocks noGrp="1"/>
          </p:cNvSpPr>
          <p:nvPr>
            <p:ph type="body" sz="quarter" idx="17" hasCustomPrompt="1"/>
          </p:nvPr>
        </p:nvSpPr>
        <p:spPr>
          <a:xfrm>
            <a:off x="354012" y="6399213"/>
            <a:ext cx="5741987" cy="182562"/>
          </a:xfrm>
        </p:spPr>
        <p:txBody>
          <a:bodyPr anchor="ctr">
            <a:noAutofit/>
          </a:bodyPr>
          <a:lstStyle>
            <a:lvl1pPr>
              <a:defRPr sz="800">
                <a:solidFill>
                  <a:schemeClr val="bg1"/>
                </a:solidFill>
              </a:defRPr>
            </a:lvl1pPr>
          </a:lstStyle>
          <a:p>
            <a:pPr lvl="0"/>
            <a:r>
              <a:rPr lang="en-US"/>
              <a:t>Click to add footer text</a:t>
            </a:r>
          </a:p>
        </p:txBody>
      </p:sp>
      <p:sp>
        <p:nvSpPr>
          <p:cNvPr id="7" name="TextBox 6"/>
          <p:cNvSpPr txBox="1"/>
          <p:nvPr userDrawn="1"/>
        </p:nvSpPr>
        <p:spPr>
          <a:xfrm>
            <a:off x="10857611" y="6389957"/>
            <a:ext cx="969264" cy="201168"/>
          </a:xfrm>
          <a:prstGeom prst="rect">
            <a:avLst/>
          </a:prstGeom>
        </p:spPr>
        <p:txBody>
          <a:bodyPr vert="horz" lIns="0" tIns="0" rIns="0" bIns="0" rtlCol="0" anchor="ctr"/>
          <a:lstStyle>
            <a:defPPr>
              <a:defRPr lang="en-US"/>
            </a:defPPr>
            <a:lvl1pPr algn="r">
              <a:defRPr sz="1000"/>
            </a:lvl1pPr>
          </a:lstStyle>
          <a:p>
            <a:pPr lvl="0"/>
            <a:fld id="{40852B0B-9EFB-4F41-802D-346EA0745C48}" type="slidenum">
              <a:rPr lang="en-US" smtClean="0">
                <a:solidFill>
                  <a:schemeClr val="bg1"/>
                </a:solidFill>
              </a:rPr>
              <a:pPr lvl="0"/>
              <a:t>‹#›</a:t>
            </a:fld>
            <a:endParaRPr lang="en-US" err="1">
              <a:solidFill>
                <a:schemeClr val="bg1"/>
              </a:solidFill>
            </a:endParaRPr>
          </a:p>
        </p:txBody>
      </p:sp>
      <p:sp>
        <p:nvSpPr>
          <p:cNvPr id="20" name="Picture Placeholder 19">
            <a:extLst>
              <a:ext uri="{FF2B5EF4-FFF2-40B4-BE49-F238E27FC236}">
                <a16:creationId xmlns:a16="http://schemas.microsoft.com/office/drawing/2014/main" id="{9AE5F4BE-8B20-B416-B02C-896BDD71AE3D}"/>
              </a:ext>
            </a:extLst>
          </p:cNvPr>
          <p:cNvSpPr>
            <a:spLocks noGrp="1"/>
          </p:cNvSpPr>
          <p:nvPr>
            <p:ph type="pic" sz="quarter" idx="18"/>
          </p:nvPr>
        </p:nvSpPr>
        <p:spPr>
          <a:xfrm>
            <a:off x="1357823" y="801677"/>
            <a:ext cx="10725544" cy="6062357"/>
          </a:xfrm>
          <a:custGeom>
            <a:avLst/>
            <a:gdLst>
              <a:gd name="connsiteX0" fmla="*/ 9406474 w 10725544"/>
              <a:gd name="connsiteY0" fmla="*/ 466 h 6062357"/>
              <a:gd name="connsiteX1" fmla="*/ 9609420 w 10725544"/>
              <a:gd name="connsiteY1" fmla="*/ 9533 h 6062357"/>
              <a:gd name="connsiteX2" fmla="*/ 10452035 w 10725544"/>
              <a:gd name="connsiteY2" fmla="*/ 671843 h 6062357"/>
              <a:gd name="connsiteX3" fmla="*/ 10714315 w 10725544"/>
              <a:gd name="connsiteY3" fmla="*/ 2622567 h 6062357"/>
              <a:gd name="connsiteX4" fmla="*/ 9953098 w 10725544"/>
              <a:gd name="connsiteY4" fmla="*/ 5979380 h 6062357"/>
              <a:gd name="connsiteX5" fmla="*/ 9954606 w 10725544"/>
              <a:gd name="connsiteY5" fmla="*/ 5980889 h 6062357"/>
              <a:gd name="connsiteX6" fmla="*/ 9963650 w 10725544"/>
              <a:gd name="connsiteY6" fmla="*/ 5971836 h 6062357"/>
              <a:gd name="connsiteX7" fmla="*/ 9927474 w 10725544"/>
              <a:gd name="connsiteY7" fmla="*/ 6062357 h 6062357"/>
              <a:gd name="connsiteX8" fmla="*/ 9701370 w 10725544"/>
              <a:gd name="connsiteY8" fmla="*/ 6062357 h 6062357"/>
              <a:gd name="connsiteX9" fmla="*/ 9719458 w 10725544"/>
              <a:gd name="connsiteY9" fmla="*/ 6008045 h 6062357"/>
              <a:gd name="connsiteX10" fmla="*/ 10372145 w 10725544"/>
              <a:gd name="connsiteY10" fmla="*/ 2750804 h 6062357"/>
              <a:gd name="connsiteX11" fmla="*/ 10054092 w 10725544"/>
              <a:gd name="connsiteY11" fmla="*/ 908706 h 6062357"/>
              <a:gd name="connsiteX12" fmla="*/ 9329052 w 10725544"/>
              <a:gd name="connsiteY12" fmla="*/ 355020 h 6062357"/>
              <a:gd name="connsiteX13" fmla="*/ 7851839 w 10725544"/>
              <a:gd name="connsiteY13" fmla="*/ 791029 h 6062357"/>
              <a:gd name="connsiteX14" fmla="*/ 1315925 w 10725544"/>
              <a:gd name="connsiteY14" fmla="*/ 5372891 h 6062357"/>
              <a:gd name="connsiteX15" fmla="*/ 6591686 w 10725544"/>
              <a:gd name="connsiteY15" fmla="*/ 2070390 h 6062357"/>
              <a:gd name="connsiteX16" fmla="*/ 9274786 w 10725544"/>
              <a:gd name="connsiteY16" fmla="*/ 2106598 h 6062357"/>
              <a:gd name="connsiteX17" fmla="*/ 9537067 w 10725544"/>
              <a:gd name="connsiteY17" fmla="*/ 5953733 h 6062357"/>
              <a:gd name="connsiteX18" fmla="*/ 9518979 w 10725544"/>
              <a:gd name="connsiteY18" fmla="*/ 6053305 h 6062357"/>
              <a:gd name="connsiteX19" fmla="*/ 9274786 w 10725544"/>
              <a:gd name="connsiteY19" fmla="*/ 6053305 h 6062357"/>
              <a:gd name="connsiteX20" fmla="*/ 9274786 w 10725544"/>
              <a:gd name="connsiteY20" fmla="*/ 6008045 h 6062357"/>
              <a:gd name="connsiteX21" fmla="*/ 8884381 w 10725544"/>
              <a:gd name="connsiteY21" fmla="*/ 2369109 h 6062357"/>
              <a:gd name="connsiteX22" fmla="*/ 6635399 w 10725544"/>
              <a:gd name="connsiteY22" fmla="*/ 2387213 h 6062357"/>
              <a:gd name="connsiteX23" fmla="*/ 1757582 w 10725544"/>
              <a:gd name="connsiteY23" fmla="*/ 5481515 h 6062357"/>
              <a:gd name="connsiteX24" fmla="*/ 5610395 w 10725544"/>
              <a:gd name="connsiteY24" fmla="*/ 3367855 h 6062357"/>
              <a:gd name="connsiteX25" fmla="*/ 8221142 w 10725544"/>
              <a:gd name="connsiteY25" fmla="*/ 3268282 h 6062357"/>
              <a:gd name="connsiteX26" fmla="*/ 9063756 w 10725544"/>
              <a:gd name="connsiteY26" fmla="*/ 5944680 h 6062357"/>
              <a:gd name="connsiteX27" fmla="*/ 9063756 w 10725544"/>
              <a:gd name="connsiteY27" fmla="*/ 6053305 h 6062357"/>
              <a:gd name="connsiteX28" fmla="*/ 8774344 w 10725544"/>
              <a:gd name="connsiteY28" fmla="*/ 6053305 h 6062357"/>
              <a:gd name="connsiteX29" fmla="*/ 8774344 w 10725544"/>
              <a:gd name="connsiteY29" fmla="*/ 6017097 h 6062357"/>
              <a:gd name="connsiteX30" fmla="*/ 7859376 w 10725544"/>
              <a:gd name="connsiteY30" fmla="*/ 3557948 h 6062357"/>
              <a:gd name="connsiteX31" fmla="*/ 6962497 w 10725544"/>
              <a:gd name="connsiteY31" fmla="*/ 3313542 h 6062357"/>
              <a:gd name="connsiteX32" fmla="*/ 5629990 w 10725544"/>
              <a:gd name="connsiteY32" fmla="*/ 3704290 h 6062357"/>
              <a:gd name="connsiteX33" fmla="*/ 2093723 w 10725544"/>
              <a:gd name="connsiteY33" fmla="*/ 5691222 h 6062357"/>
              <a:gd name="connsiteX34" fmla="*/ 7025806 w 10725544"/>
              <a:gd name="connsiteY34" fmla="*/ 4439017 h 6062357"/>
              <a:gd name="connsiteX35" fmla="*/ 8584416 w 10725544"/>
              <a:gd name="connsiteY35" fmla="*/ 5935628 h 6062357"/>
              <a:gd name="connsiteX36" fmla="*/ 8638681 w 10725544"/>
              <a:gd name="connsiteY36" fmla="*/ 6062357 h 6062357"/>
              <a:gd name="connsiteX37" fmla="*/ 8248275 w 10725544"/>
              <a:gd name="connsiteY37" fmla="*/ 6062357 h 6062357"/>
              <a:gd name="connsiteX38" fmla="*/ 8248275 w 10725544"/>
              <a:gd name="connsiteY38" fmla="*/ 6044253 h 6062357"/>
              <a:gd name="connsiteX39" fmla="*/ 6716797 w 10725544"/>
              <a:gd name="connsiteY39" fmla="*/ 4755840 h 6062357"/>
              <a:gd name="connsiteX40" fmla="*/ 2129900 w 10725544"/>
              <a:gd name="connsiteY40" fmla="*/ 6062357 h 6062357"/>
              <a:gd name="connsiteX41" fmla="*/ 0 w 10725544"/>
              <a:gd name="connsiteY41" fmla="*/ 6062357 h 6062357"/>
              <a:gd name="connsiteX42" fmla="*/ 117574 w 10725544"/>
              <a:gd name="connsiteY42" fmla="*/ 5953733 h 6062357"/>
              <a:gd name="connsiteX43" fmla="*/ 4614029 w 10725544"/>
              <a:gd name="connsiteY43" fmla="*/ 2369109 h 6062357"/>
              <a:gd name="connsiteX44" fmla="*/ 7787023 w 10725544"/>
              <a:gd name="connsiteY44" fmla="*/ 499854 h 6062357"/>
              <a:gd name="connsiteX45" fmla="*/ 9406474 w 10725544"/>
              <a:gd name="connsiteY45" fmla="*/ 466 h 606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725544" h="6062357">
                <a:moveTo>
                  <a:pt x="9406474" y="466"/>
                </a:moveTo>
                <a:cubicBezTo>
                  <a:pt x="9475925" y="-1216"/>
                  <a:pt x="9543662" y="1612"/>
                  <a:pt x="9609420" y="9533"/>
                </a:cubicBezTo>
                <a:cubicBezTo>
                  <a:pt x="10153578" y="100054"/>
                  <a:pt x="10325417" y="427437"/>
                  <a:pt x="10452035" y="671843"/>
                </a:cubicBezTo>
                <a:cubicBezTo>
                  <a:pt x="10741448" y="1288893"/>
                  <a:pt x="10741448" y="2005517"/>
                  <a:pt x="10714315" y="2622567"/>
                </a:cubicBezTo>
                <a:cubicBezTo>
                  <a:pt x="10614830" y="3755585"/>
                  <a:pt x="10361594" y="4881061"/>
                  <a:pt x="9953098" y="5979380"/>
                </a:cubicBezTo>
                <a:lnTo>
                  <a:pt x="9954606" y="5980889"/>
                </a:lnTo>
                <a:lnTo>
                  <a:pt x="9963650" y="5971836"/>
                </a:lnTo>
                <a:lnTo>
                  <a:pt x="9927474" y="6062357"/>
                </a:lnTo>
                <a:lnTo>
                  <a:pt x="9701370" y="6062357"/>
                </a:lnTo>
                <a:lnTo>
                  <a:pt x="9719458" y="6008045"/>
                </a:lnTo>
                <a:cubicBezTo>
                  <a:pt x="10100820" y="4918778"/>
                  <a:pt x="10317880" y="3821967"/>
                  <a:pt x="10372145" y="2750804"/>
                </a:cubicBezTo>
                <a:cubicBezTo>
                  <a:pt x="10381189" y="2197119"/>
                  <a:pt x="10352549" y="1480496"/>
                  <a:pt x="10054092" y="908706"/>
                </a:cubicBezTo>
                <a:cubicBezTo>
                  <a:pt x="9909386" y="653739"/>
                  <a:pt x="9719458" y="409333"/>
                  <a:pt x="9329052" y="355020"/>
                </a:cubicBezTo>
                <a:cubicBezTo>
                  <a:pt x="8940153" y="309760"/>
                  <a:pt x="8386952" y="537571"/>
                  <a:pt x="7851839" y="791029"/>
                </a:cubicBezTo>
                <a:cubicBezTo>
                  <a:pt x="5776204" y="1860683"/>
                  <a:pt x="3436781" y="3503636"/>
                  <a:pt x="1315925" y="5372891"/>
                </a:cubicBezTo>
                <a:cubicBezTo>
                  <a:pt x="3165456" y="3930592"/>
                  <a:pt x="4859729" y="2868482"/>
                  <a:pt x="6591686" y="2070390"/>
                </a:cubicBezTo>
                <a:cubicBezTo>
                  <a:pt x="7978457" y="1444288"/>
                  <a:pt x="8857248" y="1453340"/>
                  <a:pt x="9274786" y="2106598"/>
                </a:cubicBezTo>
                <a:cubicBezTo>
                  <a:pt x="9954606" y="3213969"/>
                  <a:pt x="9790304" y="4810153"/>
                  <a:pt x="9537067" y="5953733"/>
                </a:cubicBezTo>
                <a:lnTo>
                  <a:pt x="9518979" y="6053305"/>
                </a:lnTo>
                <a:cubicBezTo>
                  <a:pt x="9518979" y="6053305"/>
                  <a:pt x="9265743" y="6053305"/>
                  <a:pt x="9274786" y="6053305"/>
                </a:cubicBezTo>
                <a:lnTo>
                  <a:pt x="9274786" y="6008045"/>
                </a:lnTo>
                <a:cubicBezTo>
                  <a:pt x="9573244" y="4473717"/>
                  <a:pt x="9437582" y="3212461"/>
                  <a:pt x="8884381" y="2369109"/>
                </a:cubicBezTo>
                <a:cubicBezTo>
                  <a:pt x="8493974" y="1833527"/>
                  <a:pt x="7823199" y="1833527"/>
                  <a:pt x="6635399" y="2387213"/>
                </a:cubicBezTo>
                <a:cubicBezTo>
                  <a:pt x="5048149" y="3149096"/>
                  <a:pt x="3480495" y="4138790"/>
                  <a:pt x="1757582" y="5481515"/>
                </a:cubicBezTo>
                <a:cubicBezTo>
                  <a:pt x="2818764" y="4773945"/>
                  <a:pt x="4133182" y="3984905"/>
                  <a:pt x="5610395" y="3367855"/>
                </a:cubicBezTo>
                <a:cubicBezTo>
                  <a:pt x="6825327" y="2859430"/>
                  <a:pt x="7776471" y="2823221"/>
                  <a:pt x="8221142" y="3268282"/>
                </a:cubicBezTo>
                <a:cubicBezTo>
                  <a:pt x="8792431" y="3840072"/>
                  <a:pt x="9081844" y="4737736"/>
                  <a:pt x="9063756" y="5944680"/>
                </a:cubicBezTo>
                <a:lnTo>
                  <a:pt x="9063756" y="6053305"/>
                </a:lnTo>
                <a:lnTo>
                  <a:pt x="8774344" y="6053305"/>
                </a:lnTo>
                <a:lnTo>
                  <a:pt x="8774344" y="6017097"/>
                </a:lnTo>
                <a:cubicBezTo>
                  <a:pt x="8747210" y="4909726"/>
                  <a:pt x="8430665" y="4084478"/>
                  <a:pt x="7859376" y="3557948"/>
                </a:cubicBezTo>
                <a:cubicBezTo>
                  <a:pt x="7669448" y="3422167"/>
                  <a:pt x="7398123" y="3268282"/>
                  <a:pt x="6962497" y="3313542"/>
                </a:cubicBezTo>
                <a:cubicBezTo>
                  <a:pt x="6609774" y="3358803"/>
                  <a:pt x="6174147" y="3487040"/>
                  <a:pt x="5629990" y="3704290"/>
                </a:cubicBezTo>
                <a:cubicBezTo>
                  <a:pt x="4295976" y="4285132"/>
                  <a:pt x="3109684" y="5010808"/>
                  <a:pt x="2093723" y="5691222"/>
                </a:cubicBezTo>
                <a:cubicBezTo>
                  <a:pt x="4351749" y="4565747"/>
                  <a:pt x="6128926" y="4102582"/>
                  <a:pt x="7025806" y="4439017"/>
                </a:cubicBezTo>
                <a:cubicBezTo>
                  <a:pt x="7714669" y="4737736"/>
                  <a:pt x="8295003" y="5291422"/>
                  <a:pt x="8584416" y="5935628"/>
                </a:cubicBezTo>
                <a:lnTo>
                  <a:pt x="8638681" y="6062357"/>
                </a:lnTo>
                <a:lnTo>
                  <a:pt x="8248275" y="6062357"/>
                </a:lnTo>
                <a:lnTo>
                  <a:pt x="8248275" y="6044253"/>
                </a:lnTo>
                <a:cubicBezTo>
                  <a:pt x="7940773" y="5490568"/>
                  <a:pt x="7387573" y="5018351"/>
                  <a:pt x="6716797" y="4755840"/>
                </a:cubicBezTo>
                <a:cubicBezTo>
                  <a:pt x="5639034" y="4374144"/>
                  <a:pt x="3381009" y="5400047"/>
                  <a:pt x="2129900" y="6062357"/>
                </a:cubicBezTo>
                <a:lnTo>
                  <a:pt x="0" y="6062357"/>
                </a:lnTo>
                <a:lnTo>
                  <a:pt x="117574" y="5953733"/>
                </a:lnTo>
                <a:cubicBezTo>
                  <a:pt x="1413904" y="4755840"/>
                  <a:pt x="2927293" y="3548896"/>
                  <a:pt x="4614029" y="2369109"/>
                </a:cubicBezTo>
                <a:cubicBezTo>
                  <a:pt x="5438556" y="1806371"/>
                  <a:pt x="6544958" y="1089748"/>
                  <a:pt x="7787023" y="499854"/>
                </a:cubicBezTo>
                <a:cubicBezTo>
                  <a:pt x="8350210" y="245076"/>
                  <a:pt x="8920322" y="12244"/>
                  <a:pt x="9406474" y="466"/>
                </a:cubicBezTo>
                <a:close/>
              </a:path>
            </a:pathLst>
          </a:custGeom>
          <a:solidFill>
            <a:schemeClr val="bg1"/>
          </a:solidFill>
        </p:spPr>
        <p:txBody>
          <a:bodyPr wrap="square">
            <a:noAutofit/>
          </a:bodyPr>
          <a:lstStyle/>
          <a:p>
            <a:endParaRPr lang="en-US"/>
          </a:p>
        </p:txBody>
      </p:sp>
    </p:spTree>
    <p:extLst>
      <p:ext uri="{BB962C8B-B14F-4D97-AF65-F5344CB8AC3E}">
        <p14:creationId xmlns:p14="http://schemas.microsoft.com/office/powerpoint/2010/main" val="24019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998" y="1708150"/>
            <a:ext cx="2714400" cy="4003675"/>
          </a:xfrm>
        </p:spPr>
        <p:txBody>
          <a:bodyPr vert="horz" lIns="0" tIns="0" rIns="0" bIns="0" rtlCol="0">
            <a:noAutofit/>
          </a:bodyPr>
          <a:lstStyle>
            <a:lvl1pPr>
              <a:defRPr lang="en-GB" smtClean="0"/>
            </a:lvl1pPr>
            <a:lvl2pPr>
              <a:defRPr lang="en-GB" smtClean="0"/>
            </a:lvl2pPr>
            <a:lvl3pPr>
              <a:defRPr lang="en-GB" smtClean="0"/>
            </a:lvl3pPr>
            <a:lvl4pPr>
              <a:defRPr lang="en-GB"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Content Placeholder 2"/>
          <p:cNvSpPr>
            <a:spLocks noGrp="1"/>
          </p:cNvSpPr>
          <p:nvPr>
            <p:ph idx="14"/>
          </p:nvPr>
        </p:nvSpPr>
        <p:spPr>
          <a:xfrm>
            <a:off x="3279775" y="1708150"/>
            <a:ext cx="2714400" cy="4003675"/>
          </a:xfrm>
        </p:spPr>
        <p:txBody>
          <a:bodyPr vert="horz" lIns="0" tIns="0" rIns="0" bIns="0" rtlCol="0">
            <a:noAutofit/>
          </a:bodyPr>
          <a:lstStyle>
            <a:lvl1pPr>
              <a:defRPr lang="en-GB" smtClean="0"/>
            </a:lvl1pPr>
            <a:lvl2pPr>
              <a:defRPr lang="en-GB" smtClean="0"/>
            </a:lvl2pPr>
            <a:lvl3pPr>
              <a:defRPr lang="en-GB" smtClean="0"/>
            </a:lvl3pPr>
            <a:lvl4pPr>
              <a:defRPr lang="en-GB"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Content Placeholder 2"/>
          <p:cNvSpPr>
            <a:spLocks noGrp="1"/>
          </p:cNvSpPr>
          <p:nvPr>
            <p:ph idx="15"/>
          </p:nvPr>
        </p:nvSpPr>
        <p:spPr>
          <a:xfrm>
            <a:off x="6199553" y="1708150"/>
            <a:ext cx="2714400" cy="4003675"/>
          </a:xfrm>
        </p:spPr>
        <p:txBody>
          <a:bodyPr vert="horz" lIns="0" tIns="0" rIns="0" bIns="0" rtlCol="0">
            <a:noAutofit/>
          </a:bodyPr>
          <a:lstStyle>
            <a:lvl1pPr>
              <a:defRPr lang="en-GB" smtClean="0"/>
            </a:lvl1pPr>
            <a:lvl2pPr>
              <a:defRPr lang="en-GB" smtClean="0"/>
            </a:lvl2pPr>
            <a:lvl3pPr>
              <a:defRPr lang="en-GB" smtClean="0"/>
            </a:lvl3pPr>
            <a:lvl4pPr>
              <a:defRPr lang="en-GB"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 name="Content Placeholder 2"/>
          <p:cNvSpPr>
            <a:spLocks noGrp="1"/>
          </p:cNvSpPr>
          <p:nvPr>
            <p:ph idx="16"/>
          </p:nvPr>
        </p:nvSpPr>
        <p:spPr>
          <a:xfrm>
            <a:off x="9105580" y="1708150"/>
            <a:ext cx="2714400" cy="4003675"/>
          </a:xfrm>
        </p:spPr>
        <p:txBody>
          <a:bodyPr vert="horz" lIns="0" tIns="0" rIns="0" bIns="0" rtlCol="0">
            <a:noAutofit/>
          </a:bodyPr>
          <a:lstStyle>
            <a:lvl1pPr>
              <a:defRPr lang="en-GB" smtClean="0"/>
            </a:lvl1pPr>
            <a:lvl2pPr>
              <a:defRPr lang="en-GB" smtClean="0"/>
            </a:lvl2pPr>
            <a:lvl3pPr>
              <a:defRPr lang="en-GB" smtClean="0"/>
            </a:lvl3pPr>
            <a:lvl4pPr>
              <a:defRPr lang="en-GB"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lvl1pPr>
          </a:lstStyle>
          <a:p>
            <a:pPr lvl="0">
              <a:lnSpc>
                <a:spcPct val="90000"/>
              </a:lnSpc>
            </a:pPr>
            <a:r>
              <a:rPr lang="en-GB"/>
              <a:t>Click to edit Master title style</a:t>
            </a:r>
          </a:p>
        </p:txBody>
      </p:sp>
      <p:sp>
        <p:nvSpPr>
          <p:cNvPr id="2" name="Text Placeholder 17">
            <a:extLst>
              <a:ext uri="{FF2B5EF4-FFF2-40B4-BE49-F238E27FC236}">
                <a16:creationId xmlns:a16="http://schemas.microsoft.com/office/drawing/2014/main" id="{E37E2CDC-0D2A-EF8C-EEED-DEB3832ADF52}"/>
              </a:ext>
            </a:extLst>
          </p:cNvPr>
          <p:cNvSpPr>
            <a:spLocks noGrp="1"/>
          </p:cNvSpPr>
          <p:nvPr>
            <p:ph type="body" sz="quarter" idx="17" hasCustomPrompt="1"/>
          </p:nvPr>
        </p:nvSpPr>
        <p:spPr>
          <a:xfrm>
            <a:off x="1939635" y="6393509"/>
            <a:ext cx="9391940"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4" name="Text Placeholder 2">
            <a:extLst>
              <a:ext uri="{FF2B5EF4-FFF2-40B4-BE49-F238E27FC236}">
                <a16:creationId xmlns:a16="http://schemas.microsoft.com/office/drawing/2014/main" id="{82E55397-F621-47CF-6887-39F230864D03}"/>
              </a:ext>
            </a:extLst>
          </p:cNvPr>
          <p:cNvSpPr>
            <a:spLocks noGrp="1"/>
          </p:cNvSpPr>
          <p:nvPr>
            <p:ph type="body" sz="quarter" idx="18"/>
          </p:nvPr>
        </p:nvSpPr>
        <p:spPr>
          <a:xfrm>
            <a:off x="357188" y="1044811"/>
            <a:ext cx="11477331" cy="396875"/>
          </a:xfrm>
        </p:spPr>
        <p:txBody>
          <a:bodyPr/>
          <a:lstStyle>
            <a:lvl1pPr>
              <a:defRPr sz="1800" b="0" i="0">
                <a:solidFill>
                  <a:schemeClr val="accent3"/>
                </a:solidFill>
                <a:latin typeface="Aptos Light" panose="020B0004020202020204" pitchFamily="34" charset="0"/>
              </a:defRPr>
            </a:lvl1pPr>
          </a:lstStyle>
          <a:p>
            <a:pPr lvl="0"/>
            <a:r>
              <a:rPr lang="en-GB"/>
              <a:t>Click to edit Master text styles</a:t>
            </a:r>
          </a:p>
        </p:txBody>
      </p:sp>
      <p:cxnSp>
        <p:nvCxnSpPr>
          <p:cNvPr id="6" name="Straight Connector 5">
            <a:extLst>
              <a:ext uri="{FF2B5EF4-FFF2-40B4-BE49-F238E27FC236}">
                <a16:creationId xmlns:a16="http://schemas.microsoft.com/office/drawing/2014/main" id="{C2A15A9B-25D7-42AF-578F-68B8246AEE84}"/>
              </a:ext>
            </a:extLst>
          </p:cNvPr>
          <p:cNvCxnSpPr/>
          <p:nvPr userDrawn="1"/>
        </p:nvCxnSpPr>
        <p:spPr>
          <a:xfrm>
            <a:off x="357188" y="6093229"/>
            <a:ext cx="11469685"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795A5AC-F94A-6075-4E80-4D581F10DDAF}"/>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980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62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22AE9-2CA0-45CA-9FBA-0FDF11700DEF}"/>
              </a:ext>
            </a:extLst>
          </p:cNvPr>
          <p:cNvSpPr>
            <a:spLocks noGrp="1"/>
          </p:cNvSpPr>
          <p:nvPr>
            <p:ph type="title" hasCustomPrompt="1"/>
          </p:nvPr>
        </p:nvSpPr>
        <p:spPr/>
        <p:txBody>
          <a:bodyPr/>
          <a:lstStyle>
            <a:lvl1pPr>
              <a:defRPr/>
            </a:lvl1pPr>
          </a:lstStyle>
          <a:p>
            <a:r>
              <a:rPr lang="en-US" dirty="0"/>
              <a:t>[Slide title]</a:t>
            </a:r>
          </a:p>
        </p:txBody>
      </p:sp>
      <p:sp>
        <p:nvSpPr>
          <p:cNvPr id="3" name="Content Placeholder 2"/>
          <p:cNvSpPr>
            <a:spLocks noGrp="1"/>
          </p:cNvSpPr>
          <p:nvPr>
            <p:ph idx="1"/>
          </p:nvPr>
        </p:nvSpPr>
        <p:spPr>
          <a:xfrm>
            <a:off x="457200" y="1234442"/>
            <a:ext cx="11274552" cy="4891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notes">
            <a:extLst>
              <a:ext uri="{FF2B5EF4-FFF2-40B4-BE49-F238E27FC236}">
                <a16:creationId xmlns:a16="http://schemas.microsoft.com/office/drawing/2014/main" id="{75F4AE38-44E5-1D42-B35C-FA66F7894BC3}"/>
              </a:ext>
            </a:extLst>
          </p:cNvPr>
          <p:cNvSpPr>
            <a:spLocks noGrp="1"/>
          </p:cNvSpPr>
          <p:nvPr>
            <p:ph type="body" sz="quarter" idx="12" hasCustomPrompt="1"/>
          </p:nvPr>
        </p:nvSpPr>
        <p:spPr>
          <a:xfrm>
            <a:off x="457201" y="6217920"/>
            <a:ext cx="11277600" cy="228638"/>
          </a:xfrm>
        </p:spPr>
        <p:txBody>
          <a:bodyPr anchor="b" anchorCtr="0">
            <a:normAutofit/>
          </a:bodyPr>
          <a:lstStyle>
            <a:lvl1pPr marL="0" indent="0">
              <a:spcBef>
                <a:spcPts val="0"/>
              </a:spcBef>
              <a:buFontTx/>
              <a:buNone/>
              <a:defRPr sz="525">
                <a:solidFill>
                  <a:schemeClr val="bg1">
                    <a:lumMod val="50000"/>
                  </a:schemeClr>
                </a:solidFill>
              </a:defRPr>
            </a:lvl1pPr>
            <a:lvl2pPr marL="0" indent="0">
              <a:spcBef>
                <a:spcPts val="0"/>
              </a:spcBef>
              <a:buFontTx/>
              <a:buNone/>
              <a:defRPr sz="525">
                <a:solidFill>
                  <a:schemeClr val="bg1">
                    <a:lumMod val="50000"/>
                  </a:schemeClr>
                </a:solidFill>
              </a:defRPr>
            </a:lvl2pPr>
            <a:lvl3pPr marL="0" indent="0">
              <a:spcBef>
                <a:spcPts val="0"/>
              </a:spcBef>
              <a:buFontTx/>
              <a:buNone/>
              <a:defRPr sz="525">
                <a:solidFill>
                  <a:schemeClr val="bg1">
                    <a:lumMod val="50000"/>
                  </a:schemeClr>
                </a:solidFill>
              </a:defRPr>
            </a:lvl3pPr>
            <a:lvl4pPr marL="0" indent="0">
              <a:spcBef>
                <a:spcPts val="0"/>
              </a:spcBef>
              <a:buFontTx/>
              <a:buNone/>
              <a:defRPr sz="525">
                <a:solidFill>
                  <a:schemeClr val="bg1">
                    <a:lumMod val="50000"/>
                  </a:schemeClr>
                </a:solidFill>
              </a:defRPr>
            </a:lvl4pPr>
            <a:lvl5pPr marL="0" indent="0">
              <a:spcBef>
                <a:spcPts val="0"/>
              </a:spcBef>
              <a:buFontTx/>
              <a:buNone/>
              <a:defRPr sz="525">
                <a:solidFill>
                  <a:schemeClr val="bg1">
                    <a:lumMod val="50000"/>
                  </a:schemeClr>
                </a:solidFill>
              </a:defRPr>
            </a:lvl5pPr>
            <a:lvl6pPr marL="0" indent="0">
              <a:spcBef>
                <a:spcPts val="0"/>
              </a:spcBef>
              <a:buFontTx/>
              <a:buNone/>
              <a:defRPr sz="525">
                <a:solidFill>
                  <a:schemeClr val="bg1">
                    <a:lumMod val="50000"/>
                  </a:schemeClr>
                </a:solidFill>
              </a:defRPr>
            </a:lvl6pPr>
            <a:lvl7pPr marL="0" indent="0">
              <a:spcBef>
                <a:spcPts val="0"/>
              </a:spcBef>
              <a:buFontTx/>
              <a:buNone/>
              <a:defRPr sz="525">
                <a:solidFill>
                  <a:schemeClr val="bg1">
                    <a:lumMod val="50000"/>
                  </a:schemeClr>
                </a:solidFill>
              </a:defRPr>
            </a:lvl7pPr>
            <a:lvl8pPr marL="0" indent="0">
              <a:spcBef>
                <a:spcPts val="0"/>
              </a:spcBef>
              <a:buFontTx/>
              <a:buNone/>
              <a:defRPr sz="525">
                <a:solidFill>
                  <a:schemeClr val="bg1">
                    <a:lumMod val="50000"/>
                  </a:schemeClr>
                </a:solidFill>
              </a:defRPr>
            </a:lvl8pPr>
            <a:lvl9pPr marL="0" indent="0">
              <a:spcBef>
                <a:spcPts val="0"/>
              </a:spcBef>
              <a:buFontTx/>
              <a:buNone/>
              <a:defRPr sz="525">
                <a:solidFill>
                  <a:schemeClr val="bg1">
                    <a:lumMod val="50000"/>
                  </a:schemeClr>
                </a:solidFill>
              </a:defRPr>
            </a:lvl9pPr>
          </a:lstStyle>
          <a:p>
            <a:pPr lvl="0"/>
            <a:r>
              <a:rPr lang="en-US" dirty="0"/>
              <a:t>[Footnotes/references if needed]</a:t>
            </a:r>
          </a:p>
        </p:txBody>
      </p:sp>
      <p:sp>
        <p:nvSpPr>
          <p:cNvPr id="12" name="Freeform: Shape 11">
            <a:extLst>
              <a:ext uri="{FF2B5EF4-FFF2-40B4-BE49-F238E27FC236}">
                <a16:creationId xmlns:a16="http://schemas.microsoft.com/office/drawing/2014/main" id="{0B57F434-9A31-41D3-807A-F44B53051D7E}"/>
              </a:ext>
            </a:extLst>
          </p:cNvPr>
          <p:cNvSpPr/>
          <p:nvPr/>
        </p:nvSpPr>
        <p:spPr>
          <a:xfrm>
            <a:off x="470154" y="829818"/>
            <a:ext cx="11261599" cy="131826"/>
          </a:xfrm>
          <a:custGeom>
            <a:avLst/>
            <a:gdLst>
              <a:gd name="connsiteX0" fmla="*/ 8491728 w 8491728"/>
              <a:gd name="connsiteY0" fmla="*/ 121920 h 128016"/>
              <a:gd name="connsiteX1" fmla="*/ 7888224 w 8491728"/>
              <a:gd name="connsiteY1" fmla="*/ 121920 h 128016"/>
              <a:gd name="connsiteX2" fmla="*/ 7766304 w 8491728"/>
              <a:gd name="connsiteY2" fmla="*/ 0 h 128016"/>
              <a:gd name="connsiteX3" fmla="*/ 7638288 w 8491728"/>
              <a:gd name="connsiteY3" fmla="*/ 128016 h 128016"/>
              <a:gd name="connsiteX4" fmla="*/ 0 w 8491728"/>
              <a:gd name="connsiteY4" fmla="*/ 128016 h 128016"/>
              <a:gd name="connsiteX0" fmla="*/ 8491728 w 8491728"/>
              <a:gd name="connsiteY0" fmla="*/ 121920 h 129540"/>
              <a:gd name="connsiteX1" fmla="*/ 7893939 w 8491728"/>
              <a:gd name="connsiteY1" fmla="*/ 129540 h 129540"/>
              <a:gd name="connsiteX2" fmla="*/ 7766304 w 8491728"/>
              <a:gd name="connsiteY2" fmla="*/ 0 h 129540"/>
              <a:gd name="connsiteX3" fmla="*/ 7638288 w 8491728"/>
              <a:gd name="connsiteY3" fmla="*/ 128016 h 129540"/>
              <a:gd name="connsiteX4" fmla="*/ 0 w 8491728"/>
              <a:gd name="connsiteY4" fmla="*/ 128016 h 129540"/>
              <a:gd name="connsiteX0" fmla="*/ 8491728 w 8491728"/>
              <a:gd name="connsiteY0" fmla="*/ 133350 h 133350"/>
              <a:gd name="connsiteX1" fmla="*/ 7893939 w 8491728"/>
              <a:gd name="connsiteY1" fmla="*/ 129540 h 133350"/>
              <a:gd name="connsiteX2" fmla="*/ 7766304 w 8491728"/>
              <a:gd name="connsiteY2" fmla="*/ 0 h 133350"/>
              <a:gd name="connsiteX3" fmla="*/ 7638288 w 8491728"/>
              <a:gd name="connsiteY3" fmla="*/ 128016 h 133350"/>
              <a:gd name="connsiteX4" fmla="*/ 0 w 8491728"/>
              <a:gd name="connsiteY4" fmla="*/ 128016 h 133350"/>
              <a:gd name="connsiteX0" fmla="*/ 8489823 w 8489823"/>
              <a:gd name="connsiteY0" fmla="*/ 127635 h 129540"/>
              <a:gd name="connsiteX1" fmla="*/ 7893939 w 8489823"/>
              <a:gd name="connsiteY1" fmla="*/ 129540 h 129540"/>
              <a:gd name="connsiteX2" fmla="*/ 7766304 w 8489823"/>
              <a:gd name="connsiteY2" fmla="*/ 0 h 129540"/>
              <a:gd name="connsiteX3" fmla="*/ 7638288 w 8489823"/>
              <a:gd name="connsiteY3" fmla="*/ 128016 h 129540"/>
              <a:gd name="connsiteX4" fmla="*/ 0 w 8489823"/>
              <a:gd name="connsiteY4" fmla="*/ 128016 h 129540"/>
              <a:gd name="connsiteX0" fmla="*/ 8487918 w 8487918"/>
              <a:gd name="connsiteY0" fmla="*/ 131445 h 131445"/>
              <a:gd name="connsiteX1" fmla="*/ 7893939 w 8487918"/>
              <a:gd name="connsiteY1" fmla="*/ 129540 h 131445"/>
              <a:gd name="connsiteX2" fmla="*/ 7766304 w 8487918"/>
              <a:gd name="connsiteY2" fmla="*/ 0 h 131445"/>
              <a:gd name="connsiteX3" fmla="*/ 7638288 w 8487918"/>
              <a:gd name="connsiteY3" fmla="*/ 128016 h 131445"/>
              <a:gd name="connsiteX4" fmla="*/ 0 w 8487918"/>
              <a:gd name="connsiteY4" fmla="*/ 128016 h 131445"/>
              <a:gd name="connsiteX0" fmla="*/ 8487918 w 8487918"/>
              <a:gd name="connsiteY0" fmla="*/ 127635 h 129540"/>
              <a:gd name="connsiteX1" fmla="*/ 7893939 w 8487918"/>
              <a:gd name="connsiteY1" fmla="*/ 129540 h 129540"/>
              <a:gd name="connsiteX2" fmla="*/ 7766304 w 8487918"/>
              <a:gd name="connsiteY2" fmla="*/ 0 h 129540"/>
              <a:gd name="connsiteX3" fmla="*/ 7638288 w 8487918"/>
              <a:gd name="connsiteY3" fmla="*/ 128016 h 129540"/>
              <a:gd name="connsiteX4" fmla="*/ 0 w 8487918"/>
              <a:gd name="connsiteY4" fmla="*/ 128016 h 129540"/>
              <a:gd name="connsiteX0" fmla="*/ 8487918 w 8487918"/>
              <a:gd name="connsiteY0" fmla="*/ 131445 h 131445"/>
              <a:gd name="connsiteX1" fmla="*/ 7893939 w 8487918"/>
              <a:gd name="connsiteY1" fmla="*/ 129540 h 131445"/>
              <a:gd name="connsiteX2" fmla="*/ 7766304 w 8487918"/>
              <a:gd name="connsiteY2" fmla="*/ 0 h 131445"/>
              <a:gd name="connsiteX3" fmla="*/ 7638288 w 8487918"/>
              <a:gd name="connsiteY3" fmla="*/ 128016 h 131445"/>
              <a:gd name="connsiteX4" fmla="*/ 0 w 8487918"/>
              <a:gd name="connsiteY4" fmla="*/ 128016 h 131445"/>
              <a:gd name="connsiteX0" fmla="*/ 8487918 w 8487918"/>
              <a:gd name="connsiteY0" fmla="*/ 125730 h 129540"/>
              <a:gd name="connsiteX1" fmla="*/ 7893939 w 8487918"/>
              <a:gd name="connsiteY1" fmla="*/ 129540 h 129540"/>
              <a:gd name="connsiteX2" fmla="*/ 7766304 w 8487918"/>
              <a:gd name="connsiteY2" fmla="*/ 0 h 129540"/>
              <a:gd name="connsiteX3" fmla="*/ 7638288 w 8487918"/>
              <a:gd name="connsiteY3" fmla="*/ 128016 h 129540"/>
              <a:gd name="connsiteX4" fmla="*/ 0 w 8487918"/>
              <a:gd name="connsiteY4" fmla="*/ 128016 h 129540"/>
              <a:gd name="connsiteX0" fmla="*/ 8487918 w 8487918"/>
              <a:gd name="connsiteY0" fmla="*/ 127635 h 129540"/>
              <a:gd name="connsiteX1" fmla="*/ 7893939 w 8487918"/>
              <a:gd name="connsiteY1" fmla="*/ 129540 h 129540"/>
              <a:gd name="connsiteX2" fmla="*/ 7766304 w 8487918"/>
              <a:gd name="connsiteY2" fmla="*/ 0 h 129540"/>
              <a:gd name="connsiteX3" fmla="*/ 7638288 w 8487918"/>
              <a:gd name="connsiteY3" fmla="*/ 128016 h 129540"/>
              <a:gd name="connsiteX4" fmla="*/ 0 w 8487918"/>
              <a:gd name="connsiteY4" fmla="*/ 128016 h 129540"/>
              <a:gd name="connsiteX0" fmla="*/ 8486013 w 8486013"/>
              <a:gd name="connsiteY0" fmla="*/ 127635 h 129540"/>
              <a:gd name="connsiteX1" fmla="*/ 7893939 w 8486013"/>
              <a:gd name="connsiteY1" fmla="*/ 129540 h 129540"/>
              <a:gd name="connsiteX2" fmla="*/ 7766304 w 8486013"/>
              <a:gd name="connsiteY2" fmla="*/ 0 h 129540"/>
              <a:gd name="connsiteX3" fmla="*/ 7638288 w 8486013"/>
              <a:gd name="connsiteY3" fmla="*/ 128016 h 129540"/>
              <a:gd name="connsiteX4" fmla="*/ 0 w 8486013"/>
              <a:gd name="connsiteY4" fmla="*/ 128016 h 129540"/>
              <a:gd name="connsiteX0" fmla="*/ 8493633 w 8493633"/>
              <a:gd name="connsiteY0" fmla="*/ 127635 h 129540"/>
              <a:gd name="connsiteX1" fmla="*/ 7893939 w 8493633"/>
              <a:gd name="connsiteY1" fmla="*/ 129540 h 129540"/>
              <a:gd name="connsiteX2" fmla="*/ 7766304 w 8493633"/>
              <a:gd name="connsiteY2" fmla="*/ 0 h 129540"/>
              <a:gd name="connsiteX3" fmla="*/ 7638288 w 8493633"/>
              <a:gd name="connsiteY3" fmla="*/ 128016 h 129540"/>
              <a:gd name="connsiteX4" fmla="*/ 0 w 8493633"/>
              <a:gd name="connsiteY4" fmla="*/ 128016 h 129540"/>
              <a:gd name="connsiteX0" fmla="*/ 8493633 w 8493633"/>
              <a:gd name="connsiteY0" fmla="*/ 133350 h 133350"/>
              <a:gd name="connsiteX1" fmla="*/ 7893939 w 8493633"/>
              <a:gd name="connsiteY1" fmla="*/ 129540 h 133350"/>
              <a:gd name="connsiteX2" fmla="*/ 7766304 w 8493633"/>
              <a:gd name="connsiteY2" fmla="*/ 0 h 133350"/>
              <a:gd name="connsiteX3" fmla="*/ 7638288 w 8493633"/>
              <a:gd name="connsiteY3" fmla="*/ 128016 h 133350"/>
              <a:gd name="connsiteX4" fmla="*/ 0 w 8493633"/>
              <a:gd name="connsiteY4" fmla="*/ 128016 h 133350"/>
              <a:gd name="connsiteX0" fmla="*/ 8487918 w 8487918"/>
              <a:gd name="connsiteY0" fmla="*/ 93345 h 129540"/>
              <a:gd name="connsiteX1" fmla="*/ 7893939 w 8487918"/>
              <a:gd name="connsiteY1" fmla="*/ 129540 h 129540"/>
              <a:gd name="connsiteX2" fmla="*/ 7766304 w 8487918"/>
              <a:gd name="connsiteY2" fmla="*/ 0 h 129540"/>
              <a:gd name="connsiteX3" fmla="*/ 7638288 w 8487918"/>
              <a:gd name="connsiteY3" fmla="*/ 128016 h 129540"/>
              <a:gd name="connsiteX4" fmla="*/ 0 w 8487918"/>
              <a:gd name="connsiteY4" fmla="*/ 128016 h 129540"/>
              <a:gd name="connsiteX0" fmla="*/ 8491728 w 8491728"/>
              <a:gd name="connsiteY0" fmla="*/ 129540 h 129540"/>
              <a:gd name="connsiteX1" fmla="*/ 7893939 w 8491728"/>
              <a:gd name="connsiteY1" fmla="*/ 129540 h 129540"/>
              <a:gd name="connsiteX2" fmla="*/ 7766304 w 8491728"/>
              <a:gd name="connsiteY2" fmla="*/ 0 h 129540"/>
              <a:gd name="connsiteX3" fmla="*/ 7638288 w 8491728"/>
              <a:gd name="connsiteY3" fmla="*/ 128016 h 129540"/>
              <a:gd name="connsiteX4" fmla="*/ 0 w 8491728"/>
              <a:gd name="connsiteY4" fmla="*/ 128016 h 129540"/>
              <a:gd name="connsiteX0" fmla="*/ 11261598 w 11261598"/>
              <a:gd name="connsiteY0" fmla="*/ 129540 h 131826"/>
              <a:gd name="connsiteX1" fmla="*/ 10663809 w 11261598"/>
              <a:gd name="connsiteY1" fmla="*/ 129540 h 131826"/>
              <a:gd name="connsiteX2" fmla="*/ 10536174 w 11261598"/>
              <a:gd name="connsiteY2" fmla="*/ 0 h 131826"/>
              <a:gd name="connsiteX3" fmla="*/ 10408158 w 11261598"/>
              <a:gd name="connsiteY3" fmla="*/ 128016 h 131826"/>
              <a:gd name="connsiteX4" fmla="*/ 0 w 11261598"/>
              <a:gd name="connsiteY4" fmla="*/ 131826 h 131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1598" h="131826">
                <a:moveTo>
                  <a:pt x="11261598" y="129540"/>
                </a:moveTo>
                <a:lnTo>
                  <a:pt x="10663809" y="129540"/>
                </a:lnTo>
                <a:lnTo>
                  <a:pt x="10536174" y="0"/>
                </a:lnTo>
                <a:lnTo>
                  <a:pt x="10408158" y="128016"/>
                </a:lnTo>
                <a:lnTo>
                  <a:pt x="0" y="131826"/>
                </a:lnTo>
              </a:path>
            </a:pathLst>
          </a:custGeom>
          <a:noFill/>
          <a:ln w="12700">
            <a:solidFill>
              <a:srgbClr val="00B0F0"/>
            </a:solidFill>
          </a:ln>
        </p:spPr>
        <p:style>
          <a:lnRef idx="0">
            <a:schemeClr val="accent1"/>
          </a:lnRef>
          <a:fillRef idx="1">
            <a:schemeClr val="accent1"/>
          </a:fillRef>
          <a:effectRef idx="0">
            <a:srgbClr val="000000"/>
          </a:effectRef>
          <a:fontRef idx="minor">
            <a:schemeClr val="lt2"/>
          </a:fontRef>
        </p:style>
        <p:txBody>
          <a:bodyPr rtlCol="0" anchor="ctr"/>
          <a:lstStyle/>
          <a:p>
            <a:pPr algn="ctr"/>
            <a:endParaRPr lang="en-US" sz="1350"/>
          </a:p>
        </p:txBody>
      </p:sp>
      <p:pic>
        <p:nvPicPr>
          <p:cNvPr id="4" name="Nexus">
            <a:extLst>
              <a:ext uri="{FF2B5EF4-FFF2-40B4-BE49-F238E27FC236}">
                <a16:creationId xmlns:a16="http://schemas.microsoft.com/office/drawing/2014/main" id="{A963A3AC-23BF-3956-51FF-53F1FE0DE531}"/>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bwMode="black">
          <a:xfrm>
            <a:off x="9761049" y="346646"/>
            <a:ext cx="1970705" cy="348211"/>
          </a:xfrm>
          <a:prstGeom prst="rect">
            <a:avLst/>
          </a:prstGeom>
        </p:spPr>
      </p:pic>
    </p:spTree>
    <p:extLst>
      <p:ext uri="{BB962C8B-B14F-4D97-AF65-F5344CB8AC3E}">
        <p14:creationId xmlns:p14="http://schemas.microsoft.com/office/powerpoint/2010/main" val="2522953291"/>
      </p:ext>
    </p:extLst>
  </p:cSld>
  <p:clrMapOvr>
    <a:masterClrMapping/>
  </p:clrMapOvr>
  <p:extLst>
    <p:ext uri="{DCECCB84-F9BA-43D5-87BE-67443E8EF086}">
      <p15:sldGuideLst xmlns:p15="http://schemas.microsoft.com/office/powerpoint/2012/main">
        <p15:guide id="4" pos="288">
          <p15:clr>
            <a:srgbClr val="FBAE40"/>
          </p15:clr>
        </p15:guide>
        <p15:guide id="5" pos="7392">
          <p15:clr>
            <a:srgbClr val="FBAE40"/>
          </p15:clr>
        </p15:guide>
        <p15:guide id="8" orient="horz" pos="778">
          <p15:clr>
            <a:srgbClr val="FBAE40"/>
          </p15:clr>
        </p15:guide>
        <p15:guide id="9" orient="horz" pos="3859">
          <p15:clr>
            <a:srgbClr val="FBAE40"/>
          </p15:clr>
        </p15:guide>
        <p15:guide id="10" pos="216">
          <p15:clr>
            <a:srgbClr val="FBAE40"/>
          </p15:clr>
        </p15:guide>
        <p15:guide id="11" pos="5544">
          <p15:clr>
            <a:srgbClr val="FBAE40"/>
          </p15:clr>
        </p15:guide>
        <p15:guide id="12" orient="horz" pos="202">
          <p15:clr>
            <a:srgbClr val="FBAE40"/>
          </p15:clr>
        </p15:guide>
        <p15:guide id="13" orient="horz" pos="411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gradFill>
          <a:gsLst>
            <a:gs pos="0">
              <a:schemeClr val="accent2"/>
            </a:gs>
            <a:gs pos="100000">
              <a:schemeClr val="accent3">
                <a:lumMod val="50000"/>
              </a:schemeClr>
            </a:gs>
          </a:gsLst>
          <a:lin ang="0" scaled="0"/>
        </a:gradFill>
        <a:effectLst/>
      </p:bgPr>
    </p:bg>
    <p:spTree>
      <p:nvGrpSpPr>
        <p:cNvPr id="1" name=""/>
        <p:cNvGrpSpPr/>
        <p:nvPr/>
      </p:nvGrpSpPr>
      <p:grpSpPr>
        <a:xfrm>
          <a:off x="0" y="0"/>
          <a:ext cx="0" cy="0"/>
          <a:chOff x="0" y="0"/>
          <a:chExt cx="0" cy="0"/>
        </a:xfrm>
      </p:grpSpPr>
      <p:pic>
        <p:nvPicPr>
          <p:cNvPr id="20" name="Picture 19" descr="A large satellite dish being installed with Karl G. Jansky Very Large Array in the background&#10;&#10;Description automatically generated">
            <a:extLst>
              <a:ext uri="{FF2B5EF4-FFF2-40B4-BE49-F238E27FC236}">
                <a16:creationId xmlns:a16="http://schemas.microsoft.com/office/drawing/2014/main" id="{532F140E-CCCC-1CC7-82BC-1F66201D7EA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21" name="Rectangle 20">
            <a:extLst>
              <a:ext uri="{FF2B5EF4-FFF2-40B4-BE49-F238E27FC236}">
                <a16:creationId xmlns:a16="http://schemas.microsoft.com/office/drawing/2014/main" id="{2993D612-805D-6D0D-B26D-3CE4FEF3F8D2}"/>
              </a:ext>
            </a:extLst>
          </p:cNvPr>
          <p:cNvSpPr/>
          <p:nvPr userDrawn="1"/>
        </p:nvSpPr>
        <p:spPr>
          <a:xfrm>
            <a:off x="-1194" y="-1"/>
            <a:ext cx="12191999" cy="6857999"/>
          </a:xfrm>
          <a:prstGeom prst="rect">
            <a:avLst/>
          </a:prstGeom>
          <a:gradFill>
            <a:gsLst>
              <a:gs pos="0">
                <a:schemeClr val="accent2">
                  <a:alpha val="86000"/>
                </a:schemeClr>
              </a:gs>
              <a:gs pos="100000">
                <a:schemeClr val="accent3">
                  <a:lumMod val="50000"/>
                  <a:alpha val="92317"/>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a:p>
        </p:txBody>
      </p:sp>
      <p:pic>
        <p:nvPicPr>
          <p:cNvPr id="6" name="Picture 5" descr="A blue lines on a black background&#10;&#10;Description automatically generated">
            <a:extLst>
              <a:ext uri="{FF2B5EF4-FFF2-40B4-BE49-F238E27FC236}">
                <a16:creationId xmlns:a16="http://schemas.microsoft.com/office/drawing/2014/main" id="{ECAC0F2B-10EB-FC19-A719-0B0EE6073A1F}"/>
              </a:ext>
            </a:extLst>
          </p:cNvPr>
          <p:cNvPicPr>
            <a:picLocks noChangeAspect="1"/>
          </p:cNvPicPr>
          <p:nvPr userDrawn="1"/>
        </p:nvPicPr>
        <p:blipFill>
          <a:blip r:embed="rId3" cstate="email">
            <a:alphaModFix amt="70000"/>
            <a:extLst>
              <a:ext uri="{28A0092B-C50C-407E-A947-70E740481C1C}">
                <a14:useLocalDpi xmlns:a14="http://schemas.microsoft.com/office/drawing/2010/main"/>
              </a:ext>
            </a:extLst>
          </a:blip>
          <a:stretch>
            <a:fillRect/>
          </a:stretch>
        </p:blipFill>
        <p:spPr>
          <a:xfrm>
            <a:off x="1733797" y="1266601"/>
            <a:ext cx="10331532" cy="5798054"/>
          </a:xfrm>
          <a:prstGeom prst="rect">
            <a:avLst/>
          </a:prstGeom>
        </p:spPr>
      </p:pic>
      <p:sp>
        <p:nvSpPr>
          <p:cNvPr id="2" name="Title 1"/>
          <p:cNvSpPr>
            <a:spLocks noGrp="1"/>
          </p:cNvSpPr>
          <p:nvPr>
            <p:ph type="ctrTitle"/>
          </p:nvPr>
        </p:nvSpPr>
        <p:spPr>
          <a:xfrm>
            <a:off x="366712" y="1827007"/>
            <a:ext cx="4665663" cy="1787237"/>
          </a:xfrm>
        </p:spPr>
        <p:txBody>
          <a:bodyPr anchor="b">
            <a:noAutofit/>
          </a:bodyPr>
          <a:lstStyle>
            <a:lvl1pPr algn="l">
              <a:lnSpc>
                <a:spcPct val="90000"/>
              </a:lnSpc>
              <a:defRPr sz="4400" b="1">
                <a:solidFill>
                  <a:schemeClr val="bg1"/>
                </a:solidFill>
              </a:defRPr>
            </a:lvl1pPr>
          </a:lstStyle>
          <a:p>
            <a:r>
              <a:rPr lang="en-GB" dirty="0"/>
              <a:t>Click to edit Master title style</a:t>
            </a:r>
          </a:p>
        </p:txBody>
      </p:sp>
      <p:sp>
        <p:nvSpPr>
          <p:cNvPr id="3" name="Subtitle 2"/>
          <p:cNvSpPr>
            <a:spLocks noGrp="1"/>
          </p:cNvSpPr>
          <p:nvPr>
            <p:ph type="subTitle" idx="1"/>
          </p:nvPr>
        </p:nvSpPr>
        <p:spPr>
          <a:xfrm>
            <a:off x="366712" y="3835671"/>
            <a:ext cx="4665663" cy="1882298"/>
          </a:xfrm>
        </p:spPr>
        <p:txBody>
          <a:bodyPr anchor="t">
            <a:noAutofit/>
          </a:bodyPr>
          <a:lstStyle>
            <a:lvl1pPr marL="0" indent="0" algn="l">
              <a:spcBef>
                <a:spcPts val="600"/>
              </a:spcBef>
              <a:buNone/>
              <a:defRPr sz="1800" b="0">
                <a:solidFill>
                  <a:schemeClr val="tx2">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9" name="Graphic 6">
            <a:extLst>
              <a:ext uri="{FF2B5EF4-FFF2-40B4-BE49-F238E27FC236}">
                <a16:creationId xmlns:a16="http://schemas.microsoft.com/office/drawing/2014/main" id="{86071A8B-53B2-249E-F701-B1EEAA408051}"/>
              </a:ext>
            </a:extLst>
          </p:cNvPr>
          <p:cNvGrpSpPr/>
          <p:nvPr/>
        </p:nvGrpSpPr>
        <p:grpSpPr>
          <a:xfrm>
            <a:off x="2008726" y="860575"/>
            <a:ext cx="2455572" cy="564214"/>
            <a:chOff x="2008726" y="860575"/>
            <a:chExt cx="2455572" cy="564214"/>
          </a:xfrm>
          <a:solidFill>
            <a:schemeClr val="bg1"/>
          </a:solidFill>
        </p:grpSpPr>
        <p:sp>
          <p:nvSpPr>
            <p:cNvPr id="10" name="Freeform 9">
              <a:extLst>
                <a:ext uri="{FF2B5EF4-FFF2-40B4-BE49-F238E27FC236}">
                  <a16:creationId xmlns:a16="http://schemas.microsoft.com/office/drawing/2014/main" id="{454F2D3F-6E4E-0D35-DB10-10CCD56FB887}"/>
                </a:ext>
              </a:extLst>
            </p:cNvPr>
            <p:cNvSpPr/>
            <p:nvPr/>
          </p:nvSpPr>
          <p:spPr>
            <a:xfrm>
              <a:off x="2008726" y="869688"/>
              <a:ext cx="337727" cy="545230"/>
            </a:xfrm>
            <a:custGeom>
              <a:avLst/>
              <a:gdLst>
                <a:gd name="connsiteX0" fmla="*/ 0 w 337727"/>
                <a:gd name="connsiteY0" fmla="*/ 545230 h 545230"/>
                <a:gd name="connsiteX1" fmla="*/ 0 w 337727"/>
                <a:gd name="connsiteY1" fmla="*/ 0 h 545230"/>
                <a:gd name="connsiteX2" fmla="*/ 337727 w 337727"/>
                <a:gd name="connsiteY2" fmla="*/ 0 h 545230"/>
                <a:gd name="connsiteX3" fmla="*/ 337727 w 337727"/>
                <a:gd name="connsiteY3" fmla="*/ 82012 h 545230"/>
                <a:gd name="connsiteX4" fmla="*/ 89959 w 337727"/>
                <a:gd name="connsiteY4" fmla="*/ 82012 h 545230"/>
                <a:gd name="connsiteX5" fmla="*/ 89959 w 337727"/>
                <a:gd name="connsiteY5" fmla="*/ 243759 h 545230"/>
                <a:gd name="connsiteX6" fmla="*/ 321717 w 337727"/>
                <a:gd name="connsiteY6" fmla="*/ 243759 h 545230"/>
                <a:gd name="connsiteX7" fmla="*/ 321717 w 337727"/>
                <a:gd name="connsiteY7" fmla="*/ 324253 h 545230"/>
                <a:gd name="connsiteX8" fmla="*/ 89959 w 337727"/>
                <a:gd name="connsiteY8" fmla="*/ 324253 h 545230"/>
                <a:gd name="connsiteX9" fmla="*/ 89959 w 337727"/>
                <a:gd name="connsiteY9" fmla="*/ 545230 h 545230"/>
                <a:gd name="connsiteX10" fmla="*/ 0 w 337727"/>
                <a:gd name="connsiteY10" fmla="*/ 545230 h 54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7727" h="545230">
                  <a:moveTo>
                    <a:pt x="0" y="545230"/>
                  </a:moveTo>
                  <a:lnTo>
                    <a:pt x="0" y="0"/>
                  </a:lnTo>
                  <a:lnTo>
                    <a:pt x="337727" y="0"/>
                  </a:lnTo>
                  <a:lnTo>
                    <a:pt x="337727" y="82012"/>
                  </a:lnTo>
                  <a:lnTo>
                    <a:pt x="89959" y="82012"/>
                  </a:lnTo>
                  <a:lnTo>
                    <a:pt x="89959" y="243759"/>
                  </a:lnTo>
                  <a:lnTo>
                    <a:pt x="321717" y="243759"/>
                  </a:lnTo>
                  <a:lnTo>
                    <a:pt x="321717" y="324253"/>
                  </a:lnTo>
                  <a:lnTo>
                    <a:pt x="89959" y="324253"/>
                  </a:lnTo>
                  <a:lnTo>
                    <a:pt x="89959" y="545230"/>
                  </a:lnTo>
                  <a:lnTo>
                    <a:pt x="0" y="545230"/>
                  </a:lnTo>
                  <a:close/>
                </a:path>
              </a:pathLst>
            </a:custGeom>
            <a:grpFill/>
            <a:ln w="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E48CCB94-F7E0-FB53-693F-EBB929F6EC00}"/>
                </a:ext>
              </a:extLst>
            </p:cNvPr>
            <p:cNvSpPr/>
            <p:nvPr/>
          </p:nvSpPr>
          <p:spPr>
            <a:xfrm>
              <a:off x="2477579" y="869688"/>
              <a:ext cx="89959" cy="545230"/>
            </a:xfrm>
            <a:custGeom>
              <a:avLst/>
              <a:gdLst>
                <a:gd name="connsiteX0" fmla="*/ 89959 w 89959"/>
                <a:gd name="connsiteY0" fmla="*/ 545230 h 545230"/>
                <a:gd name="connsiteX1" fmla="*/ 0 w 89959"/>
                <a:gd name="connsiteY1" fmla="*/ 545230 h 545230"/>
                <a:gd name="connsiteX2" fmla="*/ 0 w 89959"/>
                <a:gd name="connsiteY2" fmla="*/ 0 h 545230"/>
                <a:gd name="connsiteX3" fmla="*/ 89959 w 89959"/>
                <a:gd name="connsiteY3" fmla="*/ 0 h 545230"/>
                <a:gd name="connsiteX4" fmla="*/ 89959 w 89959"/>
                <a:gd name="connsiteY4" fmla="*/ 545230 h 545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9" h="545230">
                  <a:moveTo>
                    <a:pt x="89959" y="545230"/>
                  </a:moveTo>
                  <a:lnTo>
                    <a:pt x="0" y="545230"/>
                  </a:lnTo>
                  <a:lnTo>
                    <a:pt x="0" y="0"/>
                  </a:lnTo>
                  <a:lnTo>
                    <a:pt x="89959" y="0"/>
                  </a:lnTo>
                  <a:lnTo>
                    <a:pt x="89959" y="545230"/>
                  </a:lnTo>
                  <a:close/>
                </a:path>
              </a:pathLst>
            </a:custGeom>
            <a:grp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F90A175-3374-1342-6996-D9930875D224}"/>
                </a:ext>
              </a:extLst>
            </p:cNvPr>
            <p:cNvSpPr/>
            <p:nvPr/>
          </p:nvSpPr>
          <p:spPr>
            <a:xfrm>
              <a:off x="2685704" y="861335"/>
              <a:ext cx="399478" cy="563455"/>
            </a:xfrm>
            <a:custGeom>
              <a:avLst/>
              <a:gdLst>
                <a:gd name="connsiteX0" fmla="*/ 92246 w 399478"/>
                <a:gd name="connsiteY0" fmla="*/ 402468 h 563455"/>
                <a:gd name="connsiteX1" fmla="*/ 211937 w 399478"/>
                <a:gd name="connsiteY1" fmla="*/ 484480 h 563455"/>
                <a:gd name="connsiteX2" fmla="*/ 314094 w 399478"/>
                <a:gd name="connsiteY2" fmla="*/ 403987 h 563455"/>
                <a:gd name="connsiteX3" fmla="*/ 237095 w 399478"/>
                <a:gd name="connsiteY3" fmla="*/ 330327 h 563455"/>
                <a:gd name="connsiteX4" fmla="*/ 147136 w 399478"/>
                <a:gd name="connsiteY4" fmla="*/ 308306 h 563455"/>
                <a:gd name="connsiteX5" fmla="*/ 15247 w 399478"/>
                <a:gd name="connsiteY5" fmla="*/ 161747 h 563455"/>
                <a:gd name="connsiteX6" fmla="*/ 195165 w 399478"/>
                <a:gd name="connsiteY6" fmla="*/ 0 h 563455"/>
                <a:gd name="connsiteX7" fmla="*/ 395666 w 399478"/>
                <a:gd name="connsiteY7" fmla="*/ 151115 h 563455"/>
                <a:gd name="connsiteX8" fmla="*/ 305708 w 399478"/>
                <a:gd name="connsiteY8" fmla="*/ 151115 h 563455"/>
                <a:gd name="connsiteX9" fmla="*/ 195165 w 399478"/>
                <a:gd name="connsiteY9" fmla="*/ 78215 h 563455"/>
                <a:gd name="connsiteX10" fmla="*/ 99870 w 399478"/>
                <a:gd name="connsiteY10" fmla="*/ 153393 h 563455"/>
                <a:gd name="connsiteX11" fmla="*/ 170007 w 399478"/>
                <a:gd name="connsiteY11" fmla="*/ 224775 h 563455"/>
                <a:gd name="connsiteX12" fmla="*/ 262253 w 399478"/>
                <a:gd name="connsiteY12" fmla="*/ 246796 h 563455"/>
                <a:gd name="connsiteX13" fmla="*/ 399478 w 399478"/>
                <a:gd name="connsiteY13" fmla="*/ 397912 h 563455"/>
                <a:gd name="connsiteX14" fmla="*/ 211174 w 399478"/>
                <a:gd name="connsiteY14" fmla="*/ 563455 h 563455"/>
                <a:gd name="connsiteX15" fmla="*/ 0 w 399478"/>
                <a:gd name="connsiteY15" fmla="*/ 403227 h 563455"/>
                <a:gd name="connsiteX16" fmla="*/ 91484 w 399478"/>
                <a:gd name="connsiteY16" fmla="*/ 403227 h 56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478" h="563455">
                  <a:moveTo>
                    <a:pt x="92246" y="402468"/>
                  </a:moveTo>
                  <a:cubicBezTo>
                    <a:pt x="109780" y="458662"/>
                    <a:pt x="153997" y="484480"/>
                    <a:pt x="211937" y="484480"/>
                  </a:cubicBezTo>
                  <a:cubicBezTo>
                    <a:pt x="269877" y="484480"/>
                    <a:pt x="314094" y="454105"/>
                    <a:pt x="314094" y="403987"/>
                  </a:cubicBezTo>
                  <a:cubicBezTo>
                    <a:pt x="314094" y="353868"/>
                    <a:pt x="292747" y="343237"/>
                    <a:pt x="237095" y="330327"/>
                  </a:cubicBezTo>
                  <a:lnTo>
                    <a:pt x="147136" y="308306"/>
                  </a:lnTo>
                  <a:cubicBezTo>
                    <a:pt x="73949" y="290840"/>
                    <a:pt x="15247" y="249834"/>
                    <a:pt x="15247" y="161747"/>
                  </a:cubicBezTo>
                  <a:cubicBezTo>
                    <a:pt x="15247" y="73659"/>
                    <a:pt x="88434" y="0"/>
                    <a:pt x="195165" y="0"/>
                  </a:cubicBezTo>
                  <a:cubicBezTo>
                    <a:pt x="301896" y="0"/>
                    <a:pt x="376607" y="60750"/>
                    <a:pt x="395666" y="151115"/>
                  </a:cubicBezTo>
                  <a:lnTo>
                    <a:pt x="305708" y="151115"/>
                  </a:lnTo>
                  <a:cubicBezTo>
                    <a:pt x="291985" y="110109"/>
                    <a:pt x="258441" y="78215"/>
                    <a:pt x="195165" y="78215"/>
                  </a:cubicBezTo>
                  <a:cubicBezTo>
                    <a:pt x="131889" y="78215"/>
                    <a:pt x="99870" y="108590"/>
                    <a:pt x="99870" y="153393"/>
                  </a:cubicBezTo>
                  <a:cubicBezTo>
                    <a:pt x="99870" y="198197"/>
                    <a:pt x="121978" y="212625"/>
                    <a:pt x="170007" y="224775"/>
                  </a:cubicBezTo>
                  <a:lnTo>
                    <a:pt x="262253" y="246796"/>
                  </a:lnTo>
                  <a:cubicBezTo>
                    <a:pt x="344588" y="266540"/>
                    <a:pt x="399478" y="315899"/>
                    <a:pt x="399478" y="397912"/>
                  </a:cubicBezTo>
                  <a:cubicBezTo>
                    <a:pt x="399478" y="479924"/>
                    <a:pt x="320193" y="563455"/>
                    <a:pt x="211174" y="563455"/>
                  </a:cubicBezTo>
                  <a:cubicBezTo>
                    <a:pt x="102157" y="563455"/>
                    <a:pt x="19059" y="504983"/>
                    <a:pt x="0" y="403227"/>
                  </a:cubicBezTo>
                  <a:lnTo>
                    <a:pt x="91484" y="403227"/>
                  </a:lnTo>
                  <a:close/>
                </a:path>
              </a:pathLst>
            </a:custGeom>
            <a:grpFill/>
            <a:ln w="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A7DF82E-9621-0635-FC63-7187D39B18FB}"/>
                </a:ext>
              </a:extLst>
            </p:cNvPr>
            <p:cNvSpPr/>
            <p:nvPr/>
          </p:nvSpPr>
          <p:spPr>
            <a:xfrm>
              <a:off x="3217834" y="869688"/>
              <a:ext cx="89959" cy="545230"/>
            </a:xfrm>
            <a:custGeom>
              <a:avLst/>
              <a:gdLst>
                <a:gd name="connsiteX0" fmla="*/ 89959 w 89959"/>
                <a:gd name="connsiteY0" fmla="*/ 545230 h 545230"/>
                <a:gd name="connsiteX1" fmla="*/ 0 w 89959"/>
                <a:gd name="connsiteY1" fmla="*/ 545230 h 545230"/>
                <a:gd name="connsiteX2" fmla="*/ 0 w 89959"/>
                <a:gd name="connsiteY2" fmla="*/ 0 h 545230"/>
                <a:gd name="connsiteX3" fmla="*/ 89959 w 89959"/>
                <a:gd name="connsiteY3" fmla="*/ 0 h 545230"/>
                <a:gd name="connsiteX4" fmla="*/ 89959 w 89959"/>
                <a:gd name="connsiteY4" fmla="*/ 545230 h 545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9" h="545230">
                  <a:moveTo>
                    <a:pt x="89959" y="545230"/>
                  </a:moveTo>
                  <a:lnTo>
                    <a:pt x="0" y="545230"/>
                  </a:lnTo>
                  <a:lnTo>
                    <a:pt x="0" y="0"/>
                  </a:lnTo>
                  <a:lnTo>
                    <a:pt x="89959" y="0"/>
                  </a:lnTo>
                  <a:lnTo>
                    <a:pt x="89959" y="545230"/>
                  </a:lnTo>
                  <a:close/>
                </a:path>
              </a:pathLst>
            </a:custGeom>
            <a:grpFill/>
            <a:ln w="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6C4DA0C5-85E8-1D91-B91C-B62FAA459564}"/>
                </a:ext>
              </a:extLst>
            </p:cNvPr>
            <p:cNvSpPr/>
            <p:nvPr/>
          </p:nvSpPr>
          <p:spPr>
            <a:xfrm>
              <a:off x="3439682" y="860575"/>
              <a:ext cx="455893" cy="563455"/>
            </a:xfrm>
            <a:custGeom>
              <a:avLst/>
              <a:gdLst>
                <a:gd name="connsiteX0" fmla="*/ 240144 w 455893"/>
                <a:gd name="connsiteY0" fmla="*/ 0 h 563455"/>
                <a:gd name="connsiteX1" fmla="*/ 455893 w 455893"/>
                <a:gd name="connsiteY1" fmla="*/ 180731 h 563455"/>
                <a:gd name="connsiteX2" fmla="*/ 368221 w 455893"/>
                <a:gd name="connsiteY2" fmla="*/ 180731 h 563455"/>
                <a:gd name="connsiteX3" fmla="*/ 240907 w 455893"/>
                <a:gd name="connsiteY3" fmla="*/ 83531 h 563455"/>
                <a:gd name="connsiteX4" fmla="*/ 90721 w 455893"/>
                <a:gd name="connsiteY4" fmla="*/ 281728 h 563455"/>
                <a:gd name="connsiteX5" fmla="*/ 240907 w 455893"/>
                <a:gd name="connsiteY5" fmla="*/ 479924 h 563455"/>
                <a:gd name="connsiteX6" fmla="*/ 368221 w 455893"/>
                <a:gd name="connsiteY6" fmla="*/ 381965 h 563455"/>
                <a:gd name="connsiteX7" fmla="*/ 455893 w 455893"/>
                <a:gd name="connsiteY7" fmla="*/ 381965 h 563455"/>
                <a:gd name="connsiteX8" fmla="*/ 240144 w 455893"/>
                <a:gd name="connsiteY8" fmla="*/ 563455 h 563455"/>
                <a:gd name="connsiteX9" fmla="*/ 0 w 455893"/>
                <a:gd name="connsiteY9" fmla="*/ 281728 h 563455"/>
                <a:gd name="connsiteX10" fmla="*/ 240144 w 455893"/>
                <a:gd name="connsiteY10" fmla="*/ 0 h 56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5893" h="563455">
                  <a:moveTo>
                    <a:pt x="240144" y="0"/>
                  </a:moveTo>
                  <a:cubicBezTo>
                    <a:pt x="359836" y="0"/>
                    <a:pt x="436072" y="71381"/>
                    <a:pt x="455893" y="180731"/>
                  </a:cubicBezTo>
                  <a:lnTo>
                    <a:pt x="368221" y="180731"/>
                  </a:lnTo>
                  <a:cubicBezTo>
                    <a:pt x="347638" y="123019"/>
                    <a:pt x="311044" y="83531"/>
                    <a:pt x="240907" y="83531"/>
                  </a:cubicBezTo>
                  <a:cubicBezTo>
                    <a:pt x="170769" y="83531"/>
                    <a:pt x="90721" y="167062"/>
                    <a:pt x="90721" y="281728"/>
                  </a:cubicBezTo>
                  <a:cubicBezTo>
                    <a:pt x="90721" y="396393"/>
                    <a:pt x="146374" y="479924"/>
                    <a:pt x="240907" y="479924"/>
                  </a:cubicBezTo>
                  <a:cubicBezTo>
                    <a:pt x="335440" y="479924"/>
                    <a:pt x="347638" y="441196"/>
                    <a:pt x="368221" y="381965"/>
                  </a:cubicBezTo>
                  <a:lnTo>
                    <a:pt x="455893" y="381965"/>
                  </a:lnTo>
                  <a:cubicBezTo>
                    <a:pt x="436072" y="492074"/>
                    <a:pt x="359073" y="563455"/>
                    <a:pt x="240144" y="563455"/>
                  </a:cubicBezTo>
                  <a:cubicBezTo>
                    <a:pt x="121216" y="563455"/>
                    <a:pt x="0" y="449549"/>
                    <a:pt x="0" y="281728"/>
                  </a:cubicBezTo>
                  <a:cubicBezTo>
                    <a:pt x="0" y="113906"/>
                    <a:pt x="104444" y="0"/>
                    <a:pt x="240144" y="0"/>
                  </a:cubicBezTo>
                  <a:close/>
                </a:path>
              </a:pathLst>
            </a:custGeom>
            <a:grpFill/>
            <a:ln w="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DFB1B4BD-A349-9C20-886D-626580993312}"/>
                </a:ext>
              </a:extLst>
            </p:cNvPr>
            <p:cNvSpPr/>
            <p:nvPr/>
          </p:nvSpPr>
          <p:spPr>
            <a:xfrm>
              <a:off x="3971049" y="869688"/>
              <a:ext cx="493249" cy="545230"/>
            </a:xfrm>
            <a:custGeom>
              <a:avLst/>
              <a:gdLst>
                <a:gd name="connsiteX0" fmla="*/ 289698 w 493249"/>
                <a:gd name="connsiteY0" fmla="*/ 0 h 545230"/>
                <a:gd name="connsiteX1" fmla="*/ 493249 w 493249"/>
                <a:gd name="connsiteY1" fmla="*/ 545230 h 545230"/>
                <a:gd name="connsiteX2" fmla="*/ 401766 w 493249"/>
                <a:gd name="connsiteY2" fmla="*/ 545230 h 545230"/>
                <a:gd name="connsiteX3" fmla="*/ 347637 w 493249"/>
                <a:gd name="connsiteY3" fmla="*/ 394115 h 545230"/>
                <a:gd name="connsiteX4" fmla="*/ 144849 w 493249"/>
                <a:gd name="connsiteY4" fmla="*/ 394115 h 545230"/>
                <a:gd name="connsiteX5" fmla="*/ 90721 w 493249"/>
                <a:gd name="connsiteY5" fmla="*/ 545230 h 545230"/>
                <a:gd name="connsiteX6" fmla="*/ 0 w 493249"/>
                <a:gd name="connsiteY6" fmla="*/ 545230 h 545230"/>
                <a:gd name="connsiteX7" fmla="*/ 203551 w 493249"/>
                <a:gd name="connsiteY7" fmla="*/ 0 h 545230"/>
                <a:gd name="connsiteX8" fmla="*/ 289698 w 493249"/>
                <a:gd name="connsiteY8" fmla="*/ 0 h 545230"/>
                <a:gd name="connsiteX9" fmla="*/ 173057 w 493249"/>
                <a:gd name="connsiteY9" fmla="*/ 314381 h 545230"/>
                <a:gd name="connsiteX10" fmla="*/ 317906 w 493249"/>
                <a:gd name="connsiteY10" fmla="*/ 314381 h 545230"/>
                <a:gd name="connsiteX11" fmla="*/ 245481 w 493249"/>
                <a:gd name="connsiteY11" fmla="*/ 112387 h 545230"/>
                <a:gd name="connsiteX12" fmla="*/ 173057 w 493249"/>
                <a:gd name="connsiteY12" fmla="*/ 314381 h 54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3249" h="545230">
                  <a:moveTo>
                    <a:pt x="289698" y="0"/>
                  </a:moveTo>
                  <a:lnTo>
                    <a:pt x="493249" y="545230"/>
                  </a:lnTo>
                  <a:lnTo>
                    <a:pt x="401766" y="545230"/>
                  </a:lnTo>
                  <a:lnTo>
                    <a:pt x="347637" y="394115"/>
                  </a:lnTo>
                  <a:lnTo>
                    <a:pt x="144849" y="394115"/>
                  </a:lnTo>
                  <a:lnTo>
                    <a:pt x="90721" y="545230"/>
                  </a:lnTo>
                  <a:lnTo>
                    <a:pt x="0" y="545230"/>
                  </a:lnTo>
                  <a:lnTo>
                    <a:pt x="203551" y="0"/>
                  </a:lnTo>
                  <a:lnTo>
                    <a:pt x="289698" y="0"/>
                  </a:lnTo>
                  <a:close/>
                  <a:moveTo>
                    <a:pt x="173057" y="314381"/>
                  </a:moveTo>
                  <a:lnTo>
                    <a:pt x="317906" y="314381"/>
                  </a:lnTo>
                  <a:lnTo>
                    <a:pt x="245481" y="112387"/>
                  </a:lnTo>
                  <a:lnTo>
                    <a:pt x="173057" y="314381"/>
                  </a:lnTo>
                  <a:close/>
                </a:path>
              </a:pathLst>
            </a:custGeom>
            <a:grpFill/>
            <a:ln w="0" cap="flat">
              <a:noFill/>
              <a:prstDash val="solid"/>
              <a:miter/>
            </a:ln>
          </p:spPr>
          <p:txBody>
            <a:bodyPr rtlCol="0" anchor="ctr"/>
            <a:lstStyle/>
            <a:p>
              <a:endParaRPr lang="en-US"/>
            </a:p>
          </p:txBody>
        </p:sp>
      </p:grpSp>
      <p:sp>
        <p:nvSpPr>
          <p:cNvPr id="16" name="Freeform 15">
            <a:extLst>
              <a:ext uri="{FF2B5EF4-FFF2-40B4-BE49-F238E27FC236}">
                <a16:creationId xmlns:a16="http://schemas.microsoft.com/office/drawing/2014/main" id="{3EA79CD9-10CF-6212-7BA2-74DC8214B29F}"/>
              </a:ext>
            </a:extLst>
          </p:cNvPr>
          <p:cNvSpPr/>
          <p:nvPr/>
        </p:nvSpPr>
        <p:spPr>
          <a:xfrm>
            <a:off x="297983" y="825200"/>
            <a:ext cx="1499080" cy="847145"/>
          </a:xfrm>
          <a:custGeom>
            <a:avLst/>
            <a:gdLst>
              <a:gd name="connsiteX0" fmla="*/ 1390551 w 1499080"/>
              <a:gd name="connsiteY0" fmla="*/ 832718 h 847145"/>
              <a:gd name="connsiteX1" fmla="*/ 1497281 w 1499080"/>
              <a:gd name="connsiteY1" fmla="*/ 364944 h 847145"/>
              <a:gd name="connsiteX2" fmla="*/ 1460688 w 1499080"/>
              <a:gd name="connsiteY2" fmla="*/ 93847 h 847145"/>
              <a:gd name="connsiteX3" fmla="*/ 1342522 w 1499080"/>
              <a:gd name="connsiteY3" fmla="*/ 1204 h 847145"/>
              <a:gd name="connsiteX4" fmla="*/ 1088655 w 1499080"/>
              <a:gd name="connsiteY4" fmla="*/ 69547 h 847145"/>
              <a:gd name="connsiteX5" fmla="*/ 644959 w 1499080"/>
              <a:gd name="connsiteY5" fmla="*/ 330012 h 847145"/>
              <a:gd name="connsiteX6" fmla="*/ 16010 w 1499080"/>
              <a:gd name="connsiteY6" fmla="*/ 830439 h 847145"/>
              <a:gd name="connsiteX7" fmla="*/ 0 w 1499080"/>
              <a:gd name="connsiteY7" fmla="*/ 845627 h 847145"/>
              <a:gd name="connsiteX8" fmla="*/ 294272 w 1499080"/>
              <a:gd name="connsiteY8" fmla="*/ 845627 h 847145"/>
              <a:gd name="connsiteX9" fmla="*/ 298084 w 1499080"/>
              <a:gd name="connsiteY9" fmla="*/ 844108 h 847145"/>
              <a:gd name="connsiteX10" fmla="*/ 939232 w 1499080"/>
              <a:gd name="connsiteY10" fmla="*/ 664137 h 847145"/>
              <a:gd name="connsiteX11" fmla="*/ 1153456 w 1499080"/>
              <a:gd name="connsiteY11" fmla="*/ 844108 h 847145"/>
              <a:gd name="connsiteX12" fmla="*/ 1154980 w 1499080"/>
              <a:gd name="connsiteY12" fmla="*/ 846386 h 847145"/>
              <a:gd name="connsiteX13" fmla="*/ 1208346 w 1499080"/>
              <a:gd name="connsiteY13" fmla="*/ 846386 h 847145"/>
              <a:gd name="connsiteX14" fmla="*/ 1200722 w 1499080"/>
              <a:gd name="connsiteY14" fmla="*/ 828921 h 847145"/>
              <a:gd name="connsiteX15" fmla="*/ 982686 w 1499080"/>
              <a:gd name="connsiteY15" fmla="*/ 620093 h 847145"/>
              <a:gd name="connsiteX16" fmla="*/ 292748 w 1499080"/>
              <a:gd name="connsiteY16" fmla="*/ 794749 h 847145"/>
              <a:gd name="connsiteX17" fmla="*/ 787521 w 1499080"/>
              <a:gd name="connsiteY17" fmla="*/ 518337 h 847145"/>
              <a:gd name="connsiteX18" fmla="*/ 974300 w 1499080"/>
              <a:gd name="connsiteY18" fmla="*/ 464421 h 847145"/>
              <a:gd name="connsiteX19" fmla="*/ 1100090 w 1499080"/>
              <a:gd name="connsiteY19" fmla="*/ 498593 h 847145"/>
              <a:gd name="connsiteX20" fmla="*/ 1228167 w 1499080"/>
              <a:gd name="connsiteY20" fmla="*/ 841071 h 847145"/>
              <a:gd name="connsiteX21" fmla="*/ 1228167 w 1499080"/>
              <a:gd name="connsiteY21" fmla="*/ 845627 h 847145"/>
              <a:gd name="connsiteX22" fmla="*/ 1269335 w 1499080"/>
              <a:gd name="connsiteY22" fmla="*/ 845627 h 847145"/>
              <a:gd name="connsiteX23" fmla="*/ 1269335 w 1499080"/>
              <a:gd name="connsiteY23" fmla="*/ 830439 h 847145"/>
              <a:gd name="connsiteX24" fmla="*/ 1151168 w 1499080"/>
              <a:gd name="connsiteY24" fmla="*/ 458346 h 847145"/>
              <a:gd name="connsiteX25" fmla="*/ 785997 w 1499080"/>
              <a:gd name="connsiteY25" fmla="*/ 472015 h 847145"/>
              <a:gd name="connsiteX26" fmla="*/ 247768 w 1499080"/>
              <a:gd name="connsiteY26" fmla="*/ 765893 h 847145"/>
              <a:gd name="connsiteX27" fmla="*/ 929321 w 1499080"/>
              <a:gd name="connsiteY27" fmla="*/ 334569 h 847145"/>
              <a:gd name="connsiteX28" fmla="*/ 1244177 w 1499080"/>
              <a:gd name="connsiteY28" fmla="*/ 332290 h 847145"/>
              <a:gd name="connsiteX29" fmla="*/ 1298305 w 1499080"/>
              <a:gd name="connsiteY29" fmla="*/ 838793 h 847145"/>
              <a:gd name="connsiteX30" fmla="*/ 1296780 w 1499080"/>
              <a:gd name="connsiteY30" fmla="*/ 845627 h 847145"/>
              <a:gd name="connsiteX31" fmla="*/ 1331849 w 1499080"/>
              <a:gd name="connsiteY31" fmla="*/ 845627 h 847145"/>
              <a:gd name="connsiteX32" fmla="*/ 1334898 w 1499080"/>
              <a:gd name="connsiteY32" fmla="*/ 831958 h 847145"/>
              <a:gd name="connsiteX33" fmla="*/ 1298305 w 1499080"/>
              <a:gd name="connsiteY33" fmla="*/ 296600 h 847145"/>
              <a:gd name="connsiteX34" fmla="*/ 1298305 w 1499080"/>
              <a:gd name="connsiteY34" fmla="*/ 296600 h 847145"/>
              <a:gd name="connsiteX35" fmla="*/ 923222 w 1499080"/>
              <a:gd name="connsiteY35" fmla="*/ 291284 h 847145"/>
              <a:gd name="connsiteX36" fmla="*/ 185254 w 1499080"/>
              <a:gd name="connsiteY36" fmla="*/ 750705 h 847145"/>
              <a:gd name="connsiteX37" fmla="*/ 1098565 w 1499080"/>
              <a:gd name="connsiteY37" fmla="*/ 112831 h 847145"/>
              <a:gd name="connsiteX38" fmla="*/ 1305928 w 1499080"/>
              <a:gd name="connsiteY38" fmla="*/ 52082 h 847145"/>
              <a:gd name="connsiteX39" fmla="*/ 1406560 w 1499080"/>
              <a:gd name="connsiteY39" fmla="*/ 129538 h 847145"/>
              <a:gd name="connsiteX40" fmla="*/ 1450777 w 1499080"/>
              <a:gd name="connsiteY40" fmla="*/ 385447 h 847145"/>
              <a:gd name="connsiteX41" fmla="*/ 1359294 w 1499080"/>
              <a:gd name="connsiteY41" fmla="*/ 838793 h 847145"/>
              <a:gd name="connsiteX42" fmla="*/ 1356244 w 1499080"/>
              <a:gd name="connsiteY42" fmla="*/ 847146 h 847145"/>
              <a:gd name="connsiteX43" fmla="*/ 1387501 w 1499080"/>
              <a:gd name="connsiteY43" fmla="*/ 847146 h 847145"/>
              <a:gd name="connsiteX44" fmla="*/ 1392075 w 1499080"/>
              <a:gd name="connsiteY44" fmla="*/ 834996 h 84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99080" h="847145">
                <a:moveTo>
                  <a:pt x="1390551" y="832718"/>
                </a:moveTo>
                <a:cubicBezTo>
                  <a:pt x="1446965" y="680084"/>
                  <a:pt x="1482796" y="522893"/>
                  <a:pt x="1497281" y="364944"/>
                </a:cubicBezTo>
                <a:cubicBezTo>
                  <a:pt x="1501856" y="279134"/>
                  <a:pt x="1500331" y="179656"/>
                  <a:pt x="1460688" y="93847"/>
                </a:cubicBezTo>
                <a:cubicBezTo>
                  <a:pt x="1443154" y="59675"/>
                  <a:pt x="1417996" y="14113"/>
                  <a:pt x="1342522" y="1204"/>
                </a:cubicBezTo>
                <a:cubicBezTo>
                  <a:pt x="1269335" y="-7150"/>
                  <a:pt x="1177089" y="29300"/>
                  <a:pt x="1088655" y="69547"/>
                </a:cubicBezTo>
                <a:cubicBezTo>
                  <a:pt x="914836" y="151560"/>
                  <a:pt x="760076" y="251797"/>
                  <a:pt x="644959" y="330012"/>
                </a:cubicBezTo>
                <a:cubicBezTo>
                  <a:pt x="408627" y="494796"/>
                  <a:pt x="196690" y="663377"/>
                  <a:pt x="16010" y="830439"/>
                </a:cubicBezTo>
                <a:lnTo>
                  <a:pt x="0" y="845627"/>
                </a:lnTo>
                <a:lnTo>
                  <a:pt x="294272" y="845627"/>
                </a:lnTo>
                <a:lnTo>
                  <a:pt x="298084" y="844108"/>
                </a:lnTo>
                <a:cubicBezTo>
                  <a:pt x="472665" y="754502"/>
                  <a:pt x="788284" y="611740"/>
                  <a:pt x="939232" y="664137"/>
                </a:cubicBezTo>
                <a:cubicBezTo>
                  <a:pt x="1032240" y="701346"/>
                  <a:pt x="1110763" y="766652"/>
                  <a:pt x="1153456" y="844108"/>
                </a:cubicBezTo>
                <a:lnTo>
                  <a:pt x="1154980" y="846386"/>
                </a:lnTo>
                <a:lnTo>
                  <a:pt x="1208346" y="846386"/>
                </a:lnTo>
                <a:lnTo>
                  <a:pt x="1200722" y="828921"/>
                </a:lnTo>
                <a:cubicBezTo>
                  <a:pt x="1159555" y="739315"/>
                  <a:pt x="1078744" y="661859"/>
                  <a:pt x="982686" y="620093"/>
                </a:cubicBezTo>
                <a:cubicBezTo>
                  <a:pt x="857659" y="573771"/>
                  <a:pt x="608366" y="636799"/>
                  <a:pt x="292748" y="794749"/>
                </a:cubicBezTo>
                <a:cubicBezTo>
                  <a:pt x="435309" y="699827"/>
                  <a:pt x="600742" y="599590"/>
                  <a:pt x="787521" y="518337"/>
                </a:cubicBezTo>
                <a:cubicBezTo>
                  <a:pt x="863758" y="487203"/>
                  <a:pt x="924747" y="469737"/>
                  <a:pt x="974300" y="464421"/>
                </a:cubicBezTo>
                <a:cubicBezTo>
                  <a:pt x="1034527" y="458346"/>
                  <a:pt x="1073407" y="479609"/>
                  <a:pt x="1100090" y="498593"/>
                </a:cubicBezTo>
                <a:cubicBezTo>
                  <a:pt x="1180901" y="572252"/>
                  <a:pt x="1223593" y="686918"/>
                  <a:pt x="1228167" y="841071"/>
                </a:cubicBezTo>
                <a:lnTo>
                  <a:pt x="1228167" y="845627"/>
                </a:lnTo>
                <a:lnTo>
                  <a:pt x="1269335" y="845627"/>
                </a:lnTo>
                <a:lnTo>
                  <a:pt x="1269335" y="830439"/>
                </a:lnTo>
                <a:cubicBezTo>
                  <a:pt x="1271622" y="662618"/>
                  <a:pt x="1231979" y="537321"/>
                  <a:pt x="1151168" y="458346"/>
                </a:cubicBezTo>
                <a:cubicBezTo>
                  <a:pt x="1089417" y="396837"/>
                  <a:pt x="956004" y="401393"/>
                  <a:pt x="785997" y="472015"/>
                </a:cubicBezTo>
                <a:cubicBezTo>
                  <a:pt x="579396" y="557824"/>
                  <a:pt x="395667" y="667934"/>
                  <a:pt x="247768" y="765893"/>
                </a:cubicBezTo>
                <a:cubicBezTo>
                  <a:pt x="488675" y="579087"/>
                  <a:pt x="707473" y="440881"/>
                  <a:pt x="929321" y="334569"/>
                </a:cubicBezTo>
                <a:cubicBezTo>
                  <a:pt x="1094754" y="257872"/>
                  <a:pt x="1189287" y="257112"/>
                  <a:pt x="1244177" y="332290"/>
                </a:cubicBezTo>
                <a:cubicBezTo>
                  <a:pt x="1321938" y="449993"/>
                  <a:pt x="1340235" y="625409"/>
                  <a:pt x="1298305" y="838793"/>
                </a:cubicBezTo>
                <a:lnTo>
                  <a:pt x="1296780" y="845627"/>
                </a:lnTo>
                <a:lnTo>
                  <a:pt x="1331849" y="845627"/>
                </a:lnTo>
                <a:lnTo>
                  <a:pt x="1334898" y="831958"/>
                </a:lnTo>
                <a:cubicBezTo>
                  <a:pt x="1369967" y="673249"/>
                  <a:pt x="1392838" y="450753"/>
                  <a:pt x="1298305" y="296600"/>
                </a:cubicBezTo>
                <a:lnTo>
                  <a:pt x="1298305" y="296600"/>
                </a:lnTo>
                <a:cubicBezTo>
                  <a:pt x="1239603" y="206234"/>
                  <a:pt x="1116862" y="204716"/>
                  <a:pt x="923222" y="291284"/>
                </a:cubicBezTo>
                <a:cubicBezTo>
                  <a:pt x="681553" y="402912"/>
                  <a:pt x="444458" y="550231"/>
                  <a:pt x="185254" y="750705"/>
                </a:cubicBezTo>
                <a:cubicBezTo>
                  <a:pt x="481051" y="490240"/>
                  <a:pt x="808867" y="260909"/>
                  <a:pt x="1098565" y="112831"/>
                </a:cubicBezTo>
                <a:cubicBezTo>
                  <a:pt x="1173277" y="77900"/>
                  <a:pt x="1250276" y="46007"/>
                  <a:pt x="1305928" y="52082"/>
                </a:cubicBezTo>
                <a:cubicBezTo>
                  <a:pt x="1360818" y="59675"/>
                  <a:pt x="1386739" y="93847"/>
                  <a:pt x="1406560" y="129538"/>
                </a:cubicBezTo>
                <a:cubicBezTo>
                  <a:pt x="1448490" y="209272"/>
                  <a:pt x="1452302" y="308750"/>
                  <a:pt x="1450777" y="385447"/>
                </a:cubicBezTo>
                <a:cubicBezTo>
                  <a:pt x="1443916" y="534284"/>
                  <a:pt x="1412659" y="686918"/>
                  <a:pt x="1359294" y="838793"/>
                </a:cubicBezTo>
                <a:lnTo>
                  <a:pt x="1356244" y="847146"/>
                </a:lnTo>
                <a:lnTo>
                  <a:pt x="1387501" y="847146"/>
                </a:lnTo>
                <a:lnTo>
                  <a:pt x="1392075" y="834996"/>
                </a:lnTo>
                <a:close/>
              </a:path>
            </a:pathLst>
          </a:custGeom>
          <a:gradFill>
            <a:gsLst>
              <a:gs pos="0">
                <a:srgbClr val="054773"/>
              </a:gs>
              <a:gs pos="0">
                <a:srgbClr val="054E7B"/>
              </a:gs>
              <a:gs pos="20000">
                <a:srgbClr val="086192"/>
              </a:gs>
              <a:gs pos="40000">
                <a:srgbClr val="0B81B6"/>
              </a:gs>
              <a:gs pos="60000">
                <a:srgbClr val="0F9FDA"/>
              </a:gs>
              <a:gs pos="60000">
                <a:srgbClr val="0F9FDA"/>
              </a:gs>
              <a:gs pos="70000">
                <a:srgbClr val="0F9FDA">
                  <a:alpha val="89804"/>
                </a:srgbClr>
              </a:gs>
              <a:gs pos="70000">
                <a:srgbClr val="0F9FDA">
                  <a:alpha val="80000"/>
                </a:srgbClr>
              </a:gs>
              <a:gs pos="80000">
                <a:srgbClr val="0F9FDA">
                  <a:alpha val="60000"/>
                </a:srgbClr>
              </a:gs>
              <a:gs pos="90000">
                <a:srgbClr val="0F9FDA">
                  <a:alpha val="29804"/>
                </a:srgbClr>
              </a:gs>
              <a:gs pos="100000">
                <a:srgbClr val="0F9FDA">
                  <a:alpha val="0"/>
                </a:srgbClr>
              </a:gs>
              <a:gs pos="100000">
                <a:srgbClr val="0F9FDA">
                  <a:alpha val="0"/>
                </a:srgbClr>
              </a:gs>
            </a:gsLst>
            <a:lin ang="5400000" scaled="1"/>
          </a:gradFill>
          <a:ln w="0" cap="flat">
            <a:noFill/>
            <a:prstDash val="solid"/>
            <a:miter/>
          </a:ln>
        </p:spPr>
        <p:txBody>
          <a:bodyPr rtlCol="0" anchor="ctr"/>
          <a:lstStyle/>
          <a:p>
            <a:endParaRPr lang="en-US"/>
          </a:p>
        </p:txBody>
      </p:sp>
      <p:grpSp>
        <p:nvGrpSpPr>
          <p:cNvPr id="17" name="Graphic 6">
            <a:extLst>
              <a:ext uri="{FF2B5EF4-FFF2-40B4-BE49-F238E27FC236}">
                <a16:creationId xmlns:a16="http://schemas.microsoft.com/office/drawing/2014/main" id="{87E83CA8-CA04-62C0-542F-3892F3E7CFCB}"/>
              </a:ext>
            </a:extLst>
          </p:cNvPr>
          <p:cNvGrpSpPr/>
          <p:nvPr/>
        </p:nvGrpSpPr>
        <p:grpSpPr>
          <a:xfrm>
            <a:off x="2010250" y="1524268"/>
            <a:ext cx="2448710" cy="120740"/>
            <a:chOff x="2010250" y="1524268"/>
            <a:chExt cx="2448710" cy="120740"/>
          </a:xfrm>
          <a:solidFill>
            <a:srgbClr val="3C9DDA"/>
          </a:solidFill>
        </p:grpSpPr>
        <p:sp>
          <p:nvSpPr>
            <p:cNvPr id="18" name="Freeform 17">
              <a:extLst>
                <a:ext uri="{FF2B5EF4-FFF2-40B4-BE49-F238E27FC236}">
                  <a16:creationId xmlns:a16="http://schemas.microsoft.com/office/drawing/2014/main" id="{9F67AD3C-D5CA-789A-B579-5BBEC56C6031}"/>
                </a:ext>
              </a:extLst>
            </p:cNvPr>
            <p:cNvSpPr/>
            <p:nvPr/>
          </p:nvSpPr>
          <p:spPr>
            <a:xfrm>
              <a:off x="2010250" y="1526546"/>
              <a:ext cx="95295" cy="100237"/>
            </a:xfrm>
            <a:custGeom>
              <a:avLst/>
              <a:gdLst>
                <a:gd name="connsiteX0" fmla="*/ 56415 w 95295"/>
                <a:gd name="connsiteY0" fmla="*/ 0 h 100237"/>
                <a:gd name="connsiteX1" fmla="*/ 95295 w 95295"/>
                <a:gd name="connsiteY1" fmla="*/ 100237 h 100237"/>
                <a:gd name="connsiteX2" fmla="*/ 77761 w 95295"/>
                <a:gd name="connsiteY2" fmla="*/ 100237 h 100237"/>
                <a:gd name="connsiteX3" fmla="*/ 67088 w 95295"/>
                <a:gd name="connsiteY3" fmla="*/ 72140 h 100237"/>
                <a:gd name="connsiteX4" fmla="*/ 28208 w 95295"/>
                <a:gd name="connsiteY4" fmla="*/ 72140 h 100237"/>
                <a:gd name="connsiteX5" fmla="*/ 17534 w 95295"/>
                <a:gd name="connsiteY5" fmla="*/ 100237 h 100237"/>
                <a:gd name="connsiteX6" fmla="*/ 0 w 95295"/>
                <a:gd name="connsiteY6" fmla="*/ 100237 h 100237"/>
                <a:gd name="connsiteX7" fmla="*/ 38881 w 95295"/>
                <a:gd name="connsiteY7" fmla="*/ 0 h 100237"/>
                <a:gd name="connsiteX8" fmla="*/ 55652 w 95295"/>
                <a:gd name="connsiteY8" fmla="*/ 0 h 100237"/>
                <a:gd name="connsiteX9" fmla="*/ 34306 w 95295"/>
                <a:gd name="connsiteY9" fmla="*/ 57712 h 100237"/>
                <a:gd name="connsiteX10" fmla="*/ 61751 w 95295"/>
                <a:gd name="connsiteY10" fmla="*/ 57712 h 100237"/>
                <a:gd name="connsiteX11" fmla="*/ 48029 w 95295"/>
                <a:gd name="connsiteY11" fmla="*/ 20503 h 100237"/>
                <a:gd name="connsiteX12" fmla="*/ 34306 w 95295"/>
                <a:gd name="connsiteY12" fmla="*/ 57712 h 10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295" h="100237">
                  <a:moveTo>
                    <a:pt x="56415" y="0"/>
                  </a:moveTo>
                  <a:lnTo>
                    <a:pt x="95295" y="100237"/>
                  </a:lnTo>
                  <a:lnTo>
                    <a:pt x="77761" y="100237"/>
                  </a:lnTo>
                  <a:lnTo>
                    <a:pt x="67088" y="72140"/>
                  </a:lnTo>
                  <a:lnTo>
                    <a:pt x="28208" y="72140"/>
                  </a:lnTo>
                  <a:lnTo>
                    <a:pt x="17534" y="100237"/>
                  </a:lnTo>
                  <a:lnTo>
                    <a:pt x="0" y="100237"/>
                  </a:lnTo>
                  <a:lnTo>
                    <a:pt x="38881" y="0"/>
                  </a:lnTo>
                  <a:lnTo>
                    <a:pt x="55652" y="0"/>
                  </a:lnTo>
                  <a:close/>
                  <a:moveTo>
                    <a:pt x="34306" y="57712"/>
                  </a:moveTo>
                  <a:lnTo>
                    <a:pt x="61751" y="57712"/>
                  </a:lnTo>
                  <a:lnTo>
                    <a:pt x="48029" y="20503"/>
                  </a:lnTo>
                  <a:lnTo>
                    <a:pt x="34306" y="57712"/>
                  </a:lnTo>
                  <a:close/>
                </a:path>
              </a:pathLst>
            </a:custGeom>
            <a:solidFill>
              <a:srgbClr val="3C9DDA"/>
            </a:solidFill>
            <a:ln w="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23FD81E4-9157-1104-A61A-09EBF3512591}"/>
                </a:ext>
              </a:extLst>
            </p:cNvPr>
            <p:cNvSpPr/>
            <p:nvPr/>
          </p:nvSpPr>
          <p:spPr>
            <a:xfrm>
              <a:off x="2136803" y="1525787"/>
              <a:ext cx="73186" cy="100237"/>
            </a:xfrm>
            <a:custGeom>
              <a:avLst/>
              <a:gdLst>
                <a:gd name="connsiteX0" fmla="*/ 16772 w 73186"/>
                <a:gd name="connsiteY0" fmla="*/ 63028 h 100237"/>
                <a:gd name="connsiteX1" fmla="*/ 16772 w 73186"/>
                <a:gd name="connsiteY1" fmla="*/ 100237 h 100237"/>
                <a:gd name="connsiteX2" fmla="*/ 0 w 73186"/>
                <a:gd name="connsiteY2" fmla="*/ 100237 h 100237"/>
                <a:gd name="connsiteX3" fmla="*/ 0 w 73186"/>
                <a:gd name="connsiteY3" fmla="*/ 0 h 100237"/>
                <a:gd name="connsiteX4" fmla="*/ 38881 w 73186"/>
                <a:gd name="connsiteY4" fmla="*/ 0 h 100237"/>
                <a:gd name="connsiteX5" fmla="*/ 73187 w 73186"/>
                <a:gd name="connsiteY5" fmla="*/ 31894 h 100237"/>
                <a:gd name="connsiteX6" fmla="*/ 38881 w 73186"/>
                <a:gd name="connsiteY6" fmla="*/ 63028 h 100237"/>
                <a:gd name="connsiteX7" fmla="*/ 16772 w 73186"/>
                <a:gd name="connsiteY7" fmla="*/ 63028 h 100237"/>
                <a:gd name="connsiteX8" fmla="*/ 38118 w 73186"/>
                <a:gd name="connsiteY8" fmla="*/ 15187 h 100237"/>
                <a:gd name="connsiteX9" fmla="*/ 16772 w 73186"/>
                <a:gd name="connsiteY9" fmla="*/ 15187 h 100237"/>
                <a:gd name="connsiteX10" fmla="*/ 16772 w 73186"/>
                <a:gd name="connsiteY10" fmla="*/ 48600 h 100237"/>
                <a:gd name="connsiteX11" fmla="*/ 38118 w 73186"/>
                <a:gd name="connsiteY11" fmla="*/ 48600 h 100237"/>
                <a:gd name="connsiteX12" fmla="*/ 55652 w 73186"/>
                <a:gd name="connsiteY12" fmla="*/ 31894 h 100237"/>
                <a:gd name="connsiteX13" fmla="*/ 38118 w 73186"/>
                <a:gd name="connsiteY13" fmla="*/ 15187 h 10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86" h="100237">
                  <a:moveTo>
                    <a:pt x="16772" y="63028"/>
                  </a:moveTo>
                  <a:lnTo>
                    <a:pt x="16772" y="100237"/>
                  </a:lnTo>
                  <a:lnTo>
                    <a:pt x="0" y="100237"/>
                  </a:lnTo>
                  <a:lnTo>
                    <a:pt x="0" y="0"/>
                  </a:lnTo>
                  <a:lnTo>
                    <a:pt x="38881" y="0"/>
                  </a:lnTo>
                  <a:cubicBezTo>
                    <a:pt x="59464" y="0"/>
                    <a:pt x="73187" y="10631"/>
                    <a:pt x="73187" y="31894"/>
                  </a:cubicBezTo>
                  <a:cubicBezTo>
                    <a:pt x="73187" y="53156"/>
                    <a:pt x="59464" y="63028"/>
                    <a:pt x="38881" y="63028"/>
                  </a:cubicBezTo>
                  <a:lnTo>
                    <a:pt x="16772" y="63028"/>
                  </a:lnTo>
                  <a:close/>
                  <a:moveTo>
                    <a:pt x="38118" y="15187"/>
                  </a:moveTo>
                  <a:lnTo>
                    <a:pt x="16772" y="15187"/>
                  </a:lnTo>
                  <a:lnTo>
                    <a:pt x="16772" y="48600"/>
                  </a:lnTo>
                  <a:lnTo>
                    <a:pt x="38118" y="48600"/>
                  </a:lnTo>
                  <a:cubicBezTo>
                    <a:pt x="49554" y="48600"/>
                    <a:pt x="55652" y="41766"/>
                    <a:pt x="55652" y="31894"/>
                  </a:cubicBezTo>
                  <a:cubicBezTo>
                    <a:pt x="55652" y="22022"/>
                    <a:pt x="49554" y="15187"/>
                    <a:pt x="38118" y="15187"/>
                  </a:cubicBezTo>
                  <a:close/>
                </a:path>
              </a:pathLst>
            </a:custGeom>
            <a:solidFill>
              <a:srgbClr val="3C9DDA"/>
            </a:solidFill>
            <a:ln w="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F889ACF9-C8BF-7E63-5D13-BBF9CF475758}"/>
                </a:ext>
              </a:extLst>
            </p:cNvPr>
            <p:cNvSpPr/>
            <p:nvPr/>
          </p:nvSpPr>
          <p:spPr>
            <a:xfrm>
              <a:off x="2242771" y="1525787"/>
              <a:ext cx="73186" cy="100237"/>
            </a:xfrm>
            <a:custGeom>
              <a:avLst/>
              <a:gdLst>
                <a:gd name="connsiteX0" fmla="*/ 16772 w 73186"/>
                <a:gd name="connsiteY0" fmla="*/ 63028 h 100237"/>
                <a:gd name="connsiteX1" fmla="*/ 16772 w 73186"/>
                <a:gd name="connsiteY1" fmla="*/ 100237 h 100237"/>
                <a:gd name="connsiteX2" fmla="*/ 0 w 73186"/>
                <a:gd name="connsiteY2" fmla="*/ 100237 h 100237"/>
                <a:gd name="connsiteX3" fmla="*/ 0 w 73186"/>
                <a:gd name="connsiteY3" fmla="*/ 0 h 100237"/>
                <a:gd name="connsiteX4" fmla="*/ 38881 w 73186"/>
                <a:gd name="connsiteY4" fmla="*/ 0 h 100237"/>
                <a:gd name="connsiteX5" fmla="*/ 73187 w 73186"/>
                <a:gd name="connsiteY5" fmla="*/ 31894 h 100237"/>
                <a:gd name="connsiteX6" fmla="*/ 38881 w 73186"/>
                <a:gd name="connsiteY6" fmla="*/ 63028 h 100237"/>
                <a:gd name="connsiteX7" fmla="*/ 16772 w 73186"/>
                <a:gd name="connsiteY7" fmla="*/ 63028 h 100237"/>
                <a:gd name="connsiteX8" fmla="*/ 38118 w 73186"/>
                <a:gd name="connsiteY8" fmla="*/ 15187 h 100237"/>
                <a:gd name="connsiteX9" fmla="*/ 16772 w 73186"/>
                <a:gd name="connsiteY9" fmla="*/ 15187 h 100237"/>
                <a:gd name="connsiteX10" fmla="*/ 16772 w 73186"/>
                <a:gd name="connsiteY10" fmla="*/ 48600 h 100237"/>
                <a:gd name="connsiteX11" fmla="*/ 38118 w 73186"/>
                <a:gd name="connsiteY11" fmla="*/ 48600 h 100237"/>
                <a:gd name="connsiteX12" fmla="*/ 55652 w 73186"/>
                <a:gd name="connsiteY12" fmla="*/ 31894 h 100237"/>
                <a:gd name="connsiteX13" fmla="*/ 38118 w 73186"/>
                <a:gd name="connsiteY13" fmla="*/ 15187 h 10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86" h="100237">
                  <a:moveTo>
                    <a:pt x="16772" y="63028"/>
                  </a:moveTo>
                  <a:lnTo>
                    <a:pt x="16772" y="100237"/>
                  </a:lnTo>
                  <a:lnTo>
                    <a:pt x="0" y="100237"/>
                  </a:lnTo>
                  <a:lnTo>
                    <a:pt x="0" y="0"/>
                  </a:lnTo>
                  <a:lnTo>
                    <a:pt x="38881" y="0"/>
                  </a:lnTo>
                  <a:cubicBezTo>
                    <a:pt x="59464" y="0"/>
                    <a:pt x="73187" y="10631"/>
                    <a:pt x="73187" y="31894"/>
                  </a:cubicBezTo>
                  <a:cubicBezTo>
                    <a:pt x="73187" y="53156"/>
                    <a:pt x="59464" y="63028"/>
                    <a:pt x="38881" y="63028"/>
                  </a:cubicBezTo>
                  <a:lnTo>
                    <a:pt x="16772" y="63028"/>
                  </a:lnTo>
                  <a:close/>
                  <a:moveTo>
                    <a:pt x="38118" y="15187"/>
                  </a:moveTo>
                  <a:lnTo>
                    <a:pt x="16772" y="15187"/>
                  </a:lnTo>
                  <a:lnTo>
                    <a:pt x="16772" y="48600"/>
                  </a:lnTo>
                  <a:lnTo>
                    <a:pt x="38118" y="48600"/>
                  </a:lnTo>
                  <a:cubicBezTo>
                    <a:pt x="49554" y="48600"/>
                    <a:pt x="55652" y="41766"/>
                    <a:pt x="55652" y="31894"/>
                  </a:cubicBezTo>
                  <a:cubicBezTo>
                    <a:pt x="55652" y="22022"/>
                    <a:pt x="49554" y="15187"/>
                    <a:pt x="38118" y="15187"/>
                  </a:cubicBezTo>
                  <a:close/>
                </a:path>
              </a:pathLst>
            </a:custGeom>
            <a:solidFill>
              <a:srgbClr val="3C9DDA"/>
            </a:solidFill>
            <a:ln w="0"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A72C9FB0-C728-CA9A-D38C-7F845CBAE6D1}"/>
                </a:ext>
              </a:extLst>
            </p:cNvPr>
            <p:cNvSpPr/>
            <p:nvPr/>
          </p:nvSpPr>
          <p:spPr>
            <a:xfrm>
              <a:off x="2347215" y="1526546"/>
              <a:ext cx="65563" cy="100237"/>
            </a:xfrm>
            <a:custGeom>
              <a:avLst/>
              <a:gdLst>
                <a:gd name="connsiteX0" fmla="*/ 762 w 65563"/>
                <a:gd name="connsiteY0" fmla="*/ 0 h 100237"/>
                <a:gd name="connsiteX1" fmla="*/ 17534 w 65563"/>
                <a:gd name="connsiteY1" fmla="*/ 0 h 100237"/>
                <a:gd name="connsiteX2" fmla="*/ 17534 w 65563"/>
                <a:gd name="connsiteY2" fmla="*/ 85050 h 100237"/>
                <a:gd name="connsiteX3" fmla="*/ 65563 w 65563"/>
                <a:gd name="connsiteY3" fmla="*/ 85050 h 100237"/>
                <a:gd name="connsiteX4" fmla="*/ 65563 w 65563"/>
                <a:gd name="connsiteY4" fmla="*/ 100237 h 100237"/>
                <a:gd name="connsiteX5" fmla="*/ 0 w 65563"/>
                <a:gd name="connsiteY5" fmla="*/ 100237 h 100237"/>
                <a:gd name="connsiteX6" fmla="*/ 0 w 65563"/>
                <a:gd name="connsiteY6" fmla="*/ 0 h 10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63" h="100237">
                  <a:moveTo>
                    <a:pt x="762" y="0"/>
                  </a:moveTo>
                  <a:lnTo>
                    <a:pt x="17534" y="0"/>
                  </a:lnTo>
                  <a:lnTo>
                    <a:pt x="17534" y="85050"/>
                  </a:lnTo>
                  <a:lnTo>
                    <a:pt x="65563" y="85050"/>
                  </a:lnTo>
                  <a:lnTo>
                    <a:pt x="65563" y="100237"/>
                  </a:lnTo>
                  <a:lnTo>
                    <a:pt x="0" y="100237"/>
                  </a:lnTo>
                  <a:lnTo>
                    <a:pt x="0" y="0"/>
                  </a:lnTo>
                  <a:close/>
                </a:path>
              </a:pathLst>
            </a:custGeom>
            <a:solidFill>
              <a:srgbClr val="3C9DDA"/>
            </a:solidFill>
            <a:ln w="0"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1D92775-4BCF-C71C-EC90-E32A8660910F}"/>
                </a:ext>
              </a:extLst>
            </p:cNvPr>
            <p:cNvSpPr/>
            <p:nvPr/>
          </p:nvSpPr>
          <p:spPr>
            <a:xfrm>
              <a:off x="2447084" y="1526546"/>
              <a:ext cx="16772" cy="100237"/>
            </a:xfrm>
            <a:custGeom>
              <a:avLst/>
              <a:gdLst>
                <a:gd name="connsiteX0" fmla="*/ 16772 w 16772"/>
                <a:gd name="connsiteY0" fmla="*/ 100237 h 100237"/>
                <a:gd name="connsiteX1" fmla="*/ 0 w 16772"/>
                <a:gd name="connsiteY1" fmla="*/ 100237 h 100237"/>
                <a:gd name="connsiteX2" fmla="*/ 0 w 16772"/>
                <a:gd name="connsiteY2" fmla="*/ 0 h 100237"/>
                <a:gd name="connsiteX3" fmla="*/ 16772 w 16772"/>
                <a:gd name="connsiteY3" fmla="*/ 0 h 100237"/>
                <a:gd name="connsiteX4" fmla="*/ 16772 w 16772"/>
                <a:gd name="connsiteY4" fmla="*/ 100237 h 100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72" h="100237">
                  <a:moveTo>
                    <a:pt x="16772" y="100237"/>
                  </a:moveTo>
                  <a:lnTo>
                    <a:pt x="0" y="100237"/>
                  </a:lnTo>
                  <a:lnTo>
                    <a:pt x="0" y="0"/>
                  </a:lnTo>
                  <a:lnTo>
                    <a:pt x="16772" y="0"/>
                  </a:lnTo>
                  <a:lnTo>
                    <a:pt x="16772" y="100237"/>
                  </a:lnTo>
                  <a:close/>
                </a:path>
              </a:pathLst>
            </a:custGeom>
            <a:solidFill>
              <a:srgbClr val="3C9DDA"/>
            </a:solidFill>
            <a:ln w="0"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089BA2C-2591-5F40-8382-AA6074C46A1F}"/>
                </a:ext>
              </a:extLst>
            </p:cNvPr>
            <p:cNvSpPr/>
            <p:nvPr/>
          </p:nvSpPr>
          <p:spPr>
            <a:xfrm>
              <a:off x="2502737" y="1526546"/>
              <a:ext cx="65563" cy="100996"/>
            </a:xfrm>
            <a:custGeom>
              <a:avLst/>
              <a:gdLst>
                <a:gd name="connsiteX0" fmla="*/ 65563 w 65563"/>
                <a:gd name="connsiteY0" fmla="*/ 0 h 100996"/>
                <a:gd name="connsiteX1" fmla="*/ 65563 w 65563"/>
                <a:gd name="connsiteY1" fmla="*/ 15187 h 100996"/>
                <a:gd name="connsiteX2" fmla="*/ 16772 w 65563"/>
                <a:gd name="connsiteY2" fmla="*/ 15187 h 100996"/>
                <a:gd name="connsiteX3" fmla="*/ 16772 w 65563"/>
                <a:gd name="connsiteY3" fmla="*/ 41766 h 100996"/>
                <a:gd name="connsiteX4" fmla="*/ 60989 w 65563"/>
                <a:gd name="connsiteY4" fmla="*/ 41766 h 100996"/>
                <a:gd name="connsiteX5" fmla="*/ 60989 w 65563"/>
                <a:gd name="connsiteY5" fmla="*/ 56953 h 100996"/>
                <a:gd name="connsiteX6" fmla="*/ 16772 w 65563"/>
                <a:gd name="connsiteY6" fmla="*/ 56953 h 100996"/>
                <a:gd name="connsiteX7" fmla="*/ 16772 w 65563"/>
                <a:gd name="connsiteY7" fmla="*/ 85809 h 100996"/>
                <a:gd name="connsiteX8" fmla="*/ 65563 w 65563"/>
                <a:gd name="connsiteY8" fmla="*/ 85809 h 100996"/>
                <a:gd name="connsiteX9" fmla="*/ 65563 w 65563"/>
                <a:gd name="connsiteY9" fmla="*/ 100997 h 100996"/>
                <a:gd name="connsiteX10" fmla="*/ 0 w 65563"/>
                <a:gd name="connsiteY10" fmla="*/ 100997 h 100996"/>
                <a:gd name="connsiteX11" fmla="*/ 0 w 65563"/>
                <a:gd name="connsiteY11" fmla="*/ 759 h 100996"/>
                <a:gd name="connsiteX12" fmla="*/ 65563 w 65563"/>
                <a:gd name="connsiteY12" fmla="*/ 759 h 10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563" h="100996">
                  <a:moveTo>
                    <a:pt x="65563" y="0"/>
                  </a:moveTo>
                  <a:lnTo>
                    <a:pt x="65563" y="15187"/>
                  </a:lnTo>
                  <a:lnTo>
                    <a:pt x="16772" y="15187"/>
                  </a:lnTo>
                  <a:lnTo>
                    <a:pt x="16772" y="41766"/>
                  </a:lnTo>
                  <a:lnTo>
                    <a:pt x="60989" y="41766"/>
                  </a:lnTo>
                  <a:lnTo>
                    <a:pt x="60989" y="56953"/>
                  </a:lnTo>
                  <a:lnTo>
                    <a:pt x="16772" y="56953"/>
                  </a:lnTo>
                  <a:lnTo>
                    <a:pt x="16772" y="85809"/>
                  </a:lnTo>
                  <a:lnTo>
                    <a:pt x="65563" y="85809"/>
                  </a:lnTo>
                  <a:lnTo>
                    <a:pt x="65563" y="100997"/>
                  </a:lnTo>
                  <a:lnTo>
                    <a:pt x="0" y="100997"/>
                  </a:lnTo>
                  <a:lnTo>
                    <a:pt x="0" y="759"/>
                  </a:lnTo>
                  <a:lnTo>
                    <a:pt x="65563" y="759"/>
                  </a:lnTo>
                  <a:close/>
                </a:path>
              </a:pathLst>
            </a:custGeom>
            <a:solidFill>
              <a:srgbClr val="3C9DDA"/>
            </a:solidFill>
            <a:ln w="0"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9FA981F-3692-0F01-0777-637D8195BA18}"/>
                </a:ext>
              </a:extLst>
            </p:cNvPr>
            <p:cNvSpPr/>
            <p:nvPr/>
          </p:nvSpPr>
          <p:spPr>
            <a:xfrm>
              <a:off x="2603369" y="1526546"/>
              <a:ext cx="83097" cy="100237"/>
            </a:xfrm>
            <a:custGeom>
              <a:avLst/>
              <a:gdLst>
                <a:gd name="connsiteX0" fmla="*/ 0 w 83097"/>
                <a:gd name="connsiteY0" fmla="*/ 0 h 100237"/>
                <a:gd name="connsiteX1" fmla="*/ 34306 w 83097"/>
                <a:gd name="connsiteY1" fmla="*/ 0 h 100237"/>
                <a:gd name="connsiteX2" fmla="*/ 83098 w 83097"/>
                <a:gd name="connsiteY2" fmla="*/ 50119 h 100237"/>
                <a:gd name="connsiteX3" fmla="*/ 34306 w 83097"/>
                <a:gd name="connsiteY3" fmla="*/ 100237 h 100237"/>
                <a:gd name="connsiteX4" fmla="*/ 0 w 83097"/>
                <a:gd name="connsiteY4" fmla="*/ 100237 h 100237"/>
                <a:gd name="connsiteX5" fmla="*/ 0 w 83097"/>
                <a:gd name="connsiteY5" fmla="*/ 0 h 100237"/>
                <a:gd name="connsiteX6" fmla="*/ 33544 w 83097"/>
                <a:gd name="connsiteY6" fmla="*/ 85050 h 100237"/>
                <a:gd name="connsiteX7" fmla="*/ 66326 w 83097"/>
                <a:gd name="connsiteY7" fmla="*/ 50119 h 100237"/>
                <a:gd name="connsiteX8" fmla="*/ 33544 w 83097"/>
                <a:gd name="connsiteY8" fmla="*/ 15187 h 100237"/>
                <a:gd name="connsiteX9" fmla="*/ 17534 w 83097"/>
                <a:gd name="connsiteY9" fmla="*/ 15187 h 100237"/>
                <a:gd name="connsiteX10" fmla="*/ 17534 w 83097"/>
                <a:gd name="connsiteY10" fmla="*/ 85050 h 100237"/>
                <a:gd name="connsiteX11" fmla="*/ 33544 w 83097"/>
                <a:gd name="connsiteY11" fmla="*/ 85050 h 10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97" h="100237">
                  <a:moveTo>
                    <a:pt x="0" y="0"/>
                  </a:moveTo>
                  <a:lnTo>
                    <a:pt x="34306" y="0"/>
                  </a:lnTo>
                  <a:cubicBezTo>
                    <a:pt x="64039" y="0"/>
                    <a:pt x="83098" y="19744"/>
                    <a:pt x="83098" y="50119"/>
                  </a:cubicBezTo>
                  <a:cubicBezTo>
                    <a:pt x="83098" y="80494"/>
                    <a:pt x="64039" y="100237"/>
                    <a:pt x="34306" y="100237"/>
                  </a:cubicBezTo>
                  <a:lnTo>
                    <a:pt x="0" y="100237"/>
                  </a:lnTo>
                  <a:lnTo>
                    <a:pt x="0" y="0"/>
                  </a:lnTo>
                  <a:close/>
                  <a:moveTo>
                    <a:pt x="33544" y="85050"/>
                  </a:moveTo>
                  <a:cubicBezTo>
                    <a:pt x="54890" y="85050"/>
                    <a:pt x="66326" y="71381"/>
                    <a:pt x="66326" y="50119"/>
                  </a:cubicBezTo>
                  <a:cubicBezTo>
                    <a:pt x="66326" y="28856"/>
                    <a:pt x="54890" y="15187"/>
                    <a:pt x="33544" y="15187"/>
                  </a:cubicBezTo>
                  <a:lnTo>
                    <a:pt x="17534" y="15187"/>
                  </a:lnTo>
                  <a:lnTo>
                    <a:pt x="17534" y="85050"/>
                  </a:lnTo>
                  <a:lnTo>
                    <a:pt x="33544" y="85050"/>
                  </a:lnTo>
                  <a:close/>
                </a:path>
              </a:pathLst>
            </a:custGeom>
            <a:solidFill>
              <a:srgbClr val="3C9DDA"/>
            </a:solidFill>
            <a:ln w="0"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65E9628E-24B0-45DA-5A72-68434EE82A27}"/>
                </a:ext>
              </a:extLst>
            </p:cNvPr>
            <p:cNvSpPr/>
            <p:nvPr/>
          </p:nvSpPr>
          <p:spPr>
            <a:xfrm>
              <a:off x="2765752" y="1526546"/>
              <a:ext cx="83859" cy="100237"/>
            </a:xfrm>
            <a:custGeom>
              <a:avLst/>
              <a:gdLst>
                <a:gd name="connsiteX0" fmla="*/ 0 w 83859"/>
                <a:gd name="connsiteY0" fmla="*/ 0 h 100237"/>
                <a:gd name="connsiteX1" fmla="*/ 83860 w 83859"/>
                <a:gd name="connsiteY1" fmla="*/ 0 h 100237"/>
                <a:gd name="connsiteX2" fmla="*/ 83860 w 83859"/>
                <a:gd name="connsiteY2" fmla="*/ 15187 h 100237"/>
                <a:gd name="connsiteX3" fmla="*/ 50316 w 83859"/>
                <a:gd name="connsiteY3" fmla="*/ 15187 h 100237"/>
                <a:gd name="connsiteX4" fmla="*/ 50316 w 83859"/>
                <a:gd name="connsiteY4" fmla="*/ 100237 h 100237"/>
                <a:gd name="connsiteX5" fmla="*/ 33544 w 83859"/>
                <a:gd name="connsiteY5" fmla="*/ 100237 h 100237"/>
                <a:gd name="connsiteX6" fmla="*/ 33544 w 83859"/>
                <a:gd name="connsiteY6" fmla="*/ 15187 h 100237"/>
                <a:gd name="connsiteX7" fmla="*/ 0 w 83859"/>
                <a:gd name="connsiteY7" fmla="*/ 15187 h 100237"/>
                <a:gd name="connsiteX8" fmla="*/ 0 w 83859"/>
                <a:gd name="connsiteY8" fmla="*/ 0 h 10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59" h="100237">
                  <a:moveTo>
                    <a:pt x="0" y="0"/>
                  </a:moveTo>
                  <a:lnTo>
                    <a:pt x="83860" y="0"/>
                  </a:lnTo>
                  <a:lnTo>
                    <a:pt x="83860" y="15187"/>
                  </a:lnTo>
                  <a:lnTo>
                    <a:pt x="50316" y="15187"/>
                  </a:lnTo>
                  <a:lnTo>
                    <a:pt x="50316" y="100237"/>
                  </a:lnTo>
                  <a:lnTo>
                    <a:pt x="33544" y="100237"/>
                  </a:lnTo>
                  <a:lnTo>
                    <a:pt x="33544" y="15187"/>
                  </a:lnTo>
                  <a:lnTo>
                    <a:pt x="0" y="15187"/>
                  </a:lnTo>
                  <a:lnTo>
                    <a:pt x="0" y="0"/>
                  </a:lnTo>
                  <a:close/>
                </a:path>
              </a:pathLst>
            </a:custGeom>
            <a:solidFill>
              <a:srgbClr val="3C9DDA"/>
            </a:solidFill>
            <a:ln w="0"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239FCA68-56AF-959E-0AAC-68EAAB25E4F6}"/>
                </a:ext>
              </a:extLst>
            </p:cNvPr>
            <p:cNvSpPr/>
            <p:nvPr/>
          </p:nvSpPr>
          <p:spPr>
            <a:xfrm>
              <a:off x="2882394" y="1526546"/>
              <a:ext cx="65563" cy="100996"/>
            </a:xfrm>
            <a:custGeom>
              <a:avLst/>
              <a:gdLst>
                <a:gd name="connsiteX0" fmla="*/ 65563 w 65563"/>
                <a:gd name="connsiteY0" fmla="*/ 0 h 100996"/>
                <a:gd name="connsiteX1" fmla="*/ 65563 w 65563"/>
                <a:gd name="connsiteY1" fmla="*/ 15187 h 100996"/>
                <a:gd name="connsiteX2" fmla="*/ 16772 w 65563"/>
                <a:gd name="connsiteY2" fmla="*/ 15187 h 100996"/>
                <a:gd name="connsiteX3" fmla="*/ 16772 w 65563"/>
                <a:gd name="connsiteY3" fmla="*/ 41766 h 100996"/>
                <a:gd name="connsiteX4" fmla="*/ 60989 w 65563"/>
                <a:gd name="connsiteY4" fmla="*/ 41766 h 100996"/>
                <a:gd name="connsiteX5" fmla="*/ 60989 w 65563"/>
                <a:gd name="connsiteY5" fmla="*/ 56953 h 100996"/>
                <a:gd name="connsiteX6" fmla="*/ 16772 w 65563"/>
                <a:gd name="connsiteY6" fmla="*/ 56953 h 100996"/>
                <a:gd name="connsiteX7" fmla="*/ 16772 w 65563"/>
                <a:gd name="connsiteY7" fmla="*/ 85809 h 100996"/>
                <a:gd name="connsiteX8" fmla="*/ 65563 w 65563"/>
                <a:gd name="connsiteY8" fmla="*/ 85809 h 100996"/>
                <a:gd name="connsiteX9" fmla="*/ 65563 w 65563"/>
                <a:gd name="connsiteY9" fmla="*/ 100997 h 100996"/>
                <a:gd name="connsiteX10" fmla="*/ 0 w 65563"/>
                <a:gd name="connsiteY10" fmla="*/ 100997 h 100996"/>
                <a:gd name="connsiteX11" fmla="*/ 0 w 65563"/>
                <a:gd name="connsiteY11" fmla="*/ 759 h 100996"/>
                <a:gd name="connsiteX12" fmla="*/ 65563 w 65563"/>
                <a:gd name="connsiteY12" fmla="*/ 759 h 10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563" h="100996">
                  <a:moveTo>
                    <a:pt x="65563" y="0"/>
                  </a:moveTo>
                  <a:lnTo>
                    <a:pt x="65563" y="15187"/>
                  </a:lnTo>
                  <a:lnTo>
                    <a:pt x="16772" y="15187"/>
                  </a:lnTo>
                  <a:lnTo>
                    <a:pt x="16772" y="41766"/>
                  </a:lnTo>
                  <a:lnTo>
                    <a:pt x="60989" y="41766"/>
                  </a:lnTo>
                  <a:lnTo>
                    <a:pt x="60989" y="56953"/>
                  </a:lnTo>
                  <a:lnTo>
                    <a:pt x="16772" y="56953"/>
                  </a:lnTo>
                  <a:lnTo>
                    <a:pt x="16772" y="85809"/>
                  </a:lnTo>
                  <a:lnTo>
                    <a:pt x="65563" y="85809"/>
                  </a:lnTo>
                  <a:lnTo>
                    <a:pt x="65563" y="100997"/>
                  </a:lnTo>
                  <a:lnTo>
                    <a:pt x="0" y="100997"/>
                  </a:lnTo>
                  <a:lnTo>
                    <a:pt x="0" y="759"/>
                  </a:lnTo>
                  <a:lnTo>
                    <a:pt x="65563" y="759"/>
                  </a:lnTo>
                  <a:close/>
                </a:path>
              </a:pathLst>
            </a:custGeom>
            <a:solidFill>
              <a:srgbClr val="3C9DDA"/>
            </a:solidFill>
            <a:ln w="0"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FB5EDD0-CF10-4624-142E-CCDF022B58F5}"/>
                </a:ext>
              </a:extLst>
            </p:cNvPr>
            <p:cNvSpPr/>
            <p:nvPr/>
          </p:nvSpPr>
          <p:spPr>
            <a:xfrm>
              <a:off x="2977689" y="1524268"/>
              <a:ext cx="86909" cy="104034"/>
            </a:xfrm>
            <a:custGeom>
              <a:avLst/>
              <a:gdLst>
                <a:gd name="connsiteX0" fmla="*/ 45742 w 86909"/>
                <a:gd name="connsiteY0" fmla="*/ 0 h 104034"/>
                <a:gd name="connsiteX1" fmla="*/ 86909 w 86909"/>
                <a:gd name="connsiteY1" fmla="*/ 33412 h 104034"/>
                <a:gd name="connsiteX2" fmla="*/ 70138 w 86909"/>
                <a:gd name="connsiteY2" fmla="*/ 33412 h 104034"/>
                <a:gd name="connsiteX3" fmla="*/ 45742 w 86909"/>
                <a:gd name="connsiteY3" fmla="*/ 15947 h 104034"/>
                <a:gd name="connsiteX4" fmla="*/ 17534 w 86909"/>
                <a:gd name="connsiteY4" fmla="*/ 52397 h 104034"/>
                <a:gd name="connsiteX5" fmla="*/ 45742 w 86909"/>
                <a:gd name="connsiteY5" fmla="*/ 88847 h 104034"/>
                <a:gd name="connsiteX6" fmla="*/ 70138 w 86909"/>
                <a:gd name="connsiteY6" fmla="*/ 70622 h 104034"/>
                <a:gd name="connsiteX7" fmla="*/ 86909 w 86909"/>
                <a:gd name="connsiteY7" fmla="*/ 70622 h 104034"/>
                <a:gd name="connsiteX8" fmla="*/ 45742 w 86909"/>
                <a:gd name="connsiteY8" fmla="*/ 104034 h 104034"/>
                <a:gd name="connsiteX9" fmla="*/ 0 w 86909"/>
                <a:gd name="connsiteY9" fmla="*/ 52397 h 104034"/>
                <a:gd name="connsiteX10" fmla="*/ 45742 w 86909"/>
                <a:gd name="connsiteY10" fmla="*/ 759 h 10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09" h="104034">
                  <a:moveTo>
                    <a:pt x="45742" y="0"/>
                  </a:moveTo>
                  <a:cubicBezTo>
                    <a:pt x="68613" y="0"/>
                    <a:pt x="83098" y="12909"/>
                    <a:pt x="86909" y="33412"/>
                  </a:cubicBezTo>
                  <a:lnTo>
                    <a:pt x="70138" y="33412"/>
                  </a:lnTo>
                  <a:cubicBezTo>
                    <a:pt x="66326" y="22781"/>
                    <a:pt x="59464" y="15947"/>
                    <a:pt x="45742" y="15947"/>
                  </a:cubicBezTo>
                  <a:cubicBezTo>
                    <a:pt x="32019" y="15947"/>
                    <a:pt x="17534" y="31134"/>
                    <a:pt x="17534" y="52397"/>
                  </a:cubicBezTo>
                  <a:cubicBezTo>
                    <a:pt x="17534" y="73659"/>
                    <a:pt x="28208" y="88847"/>
                    <a:pt x="45742" y="88847"/>
                  </a:cubicBezTo>
                  <a:cubicBezTo>
                    <a:pt x="63276" y="88847"/>
                    <a:pt x="66326" y="82012"/>
                    <a:pt x="70138" y="70622"/>
                  </a:cubicBezTo>
                  <a:lnTo>
                    <a:pt x="86909" y="70622"/>
                  </a:lnTo>
                  <a:cubicBezTo>
                    <a:pt x="83098" y="91125"/>
                    <a:pt x="68613" y="104034"/>
                    <a:pt x="45742" y="104034"/>
                  </a:cubicBezTo>
                  <a:cubicBezTo>
                    <a:pt x="22871" y="104034"/>
                    <a:pt x="0" y="82772"/>
                    <a:pt x="0" y="52397"/>
                  </a:cubicBezTo>
                  <a:cubicBezTo>
                    <a:pt x="0" y="22022"/>
                    <a:pt x="19821" y="759"/>
                    <a:pt x="45742" y="759"/>
                  </a:cubicBezTo>
                  <a:close/>
                </a:path>
              </a:pathLst>
            </a:custGeom>
            <a:solidFill>
              <a:srgbClr val="3C9DDA"/>
            </a:solidFill>
            <a:ln w="0"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4E094CDF-FE34-1E05-9033-D02DCC0CE9F3}"/>
                </a:ext>
              </a:extLst>
            </p:cNvPr>
            <p:cNvSpPr/>
            <p:nvPr/>
          </p:nvSpPr>
          <p:spPr>
            <a:xfrm>
              <a:off x="3098143" y="1526546"/>
              <a:ext cx="83859" cy="100237"/>
            </a:xfrm>
            <a:custGeom>
              <a:avLst/>
              <a:gdLst>
                <a:gd name="connsiteX0" fmla="*/ 83860 w 83859"/>
                <a:gd name="connsiteY0" fmla="*/ 0 h 100237"/>
                <a:gd name="connsiteX1" fmla="*/ 83860 w 83859"/>
                <a:gd name="connsiteY1" fmla="*/ 100237 h 100237"/>
                <a:gd name="connsiteX2" fmla="*/ 67088 w 83859"/>
                <a:gd name="connsiteY2" fmla="*/ 100237 h 100237"/>
                <a:gd name="connsiteX3" fmla="*/ 67088 w 83859"/>
                <a:gd name="connsiteY3" fmla="*/ 56194 h 100237"/>
                <a:gd name="connsiteX4" fmla="*/ 16772 w 83859"/>
                <a:gd name="connsiteY4" fmla="*/ 56194 h 100237"/>
                <a:gd name="connsiteX5" fmla="*/ 16772 w 83859"/>
                <a:gd name="connsiteY5" fmla="*/ 100237 h 100237"/>
                <a:gd name="connsiteX6" fmla="*/ 0 w 83859"/>
                <a:gd name="connsiteY6" fmla="*/ 100237 h 100237"/>
                <a:gd name="connsiteX7" fmla="*/ 0 w 83859"/>
                <a:gd name="connsiteY7" fmla="*/ 0 h 100237"/>
                <a:gd name="connsiteX8" fmla="*/ 16772 w 83859"/>
                <a:gd name="connsiteY8" fmla="*/ 0 h 100237"/>
                <a:gd name="connsiteX9" fmla="*/ 16772 w 83859"/>
                <a:gd name="connsiteY9" fmla="*/ 41006 h 100237"/>
                <a:gd name="connsiteX10" fmla="*/ 67088 w 83859"/>
                <a:gd name="connsiteY10" fmla="*/ 41006 h 100237"/>
                <a:gd name="connsiteX11" fmla="*/ 67088 w 83859"/>
                <a:gd name="connsiteY11" fmla="*/ 0 h 100237"/>
                <a:gd name="connsiteX12" fmla="*/ 83860 w 83859"/>
                <a:gd name="connsiteY12" fmla="*/ 0 h 10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59" h="100237">
                  <a:moveTo>
                    <a:pt x="83860" y="0"/>
                  </a:moveTo>
                  <a:lnTo>
                    <a:pt x="83860" y="100237"/>
                  </a:lnTo>
                  <a:lnTo>
                    <a:pt x="67088" y="100237"/>
                  </a:lnTo>
                  <a:lnTo>
                    <a:pt x="67088" y="56194"/>
                  </a:lnTo>
                  <a:lnTo>
                    <a:pt x="16772" y="56194"/>
                  </a:lnTo>
                  <a:lnTo>
                    <a:pt x="16772" y="100237"/>
                  </a:lnTo>
                  <a:lnTo>
                    <a:pt x="0" y="100237"/>
                  </a:lnTo>
                  <a:lnTo>
                    <a:pt x="0" y="0"/>
                  </a:lnTo>
                  <a:lnTo>
                    <a:pt x="16772" y="0"/>
                  </a:lnTo>
                  <a:lnTo>
                    <a:pt x="16772" y="41006"/>
                  </a:lnTo>
                  <a:lnTo>
                    <a:pt x="67088" y="41006"/>
                  </a:lnTo>
                  <a:lnTo>
                    <a:pt x="67088" y="0"/>
                  </a:lnTo>
                  <a:lnTo>
                    <a:pt x="83860" y="0"/>
                  </a:lnTo>
                  <a:close/>
                </a:path>
              </a:pathLst>
            </a:custGeom>
            <a:solidFill>
              <a:srgbClr val="3C9DDA"/>
            </a:solidFill>
            <a:ln w="0"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29CA9901-8C87-E799-7A99-A8A2D366B068}"/>
                </a:ext>
              </a:extLst>
            </p:cNvPr>
            <p:cNvSpPr/>
            <p:nvPr/>
          </p:nvSpPr>
          <p:spPr>
            <a:xfrm>
              <a:off x="3220121" y="1526546"/>
              <a:ext cx="81572" cy="100237"/>
            </a:xfrm>
            <a:custGeom>
              <a:avLst/>
              <a:gdLst>
                <a:gd name="connsiteX0" fmla="*/ 81573 w 81572"/>
                <a:gd name="connsiteY0" fmla="*/ 100237 h 100237"/>
                <a:gd name="connsiteX1" fmla="*/ 68613 w 81572"/>
                <a:gd name="connsiteY1" fmla="*/ 100237 h 100237"/>
                <a:gd name="connsiteX2" fmla="*/ 16772 w 81572"/>
                <a:gd name="connsiteY2" fmla="*/ 27337 h 100237"/>
                <a:gd name="connsiteX3" fmla="*/ 16772 w 81572"/>
                <a:gd name="connsiteY3" fmla="*/ 100237 h 100237"/>
                <a:gd name="connsiteX4" fmla="*/ 0 w 81572"/>
                <a:gd name="connsiteY4" fmla="*/ 100237 h 100237"/>
                <a:gd name="connsiteX5" fmla="*/ 0 w 81572"/>
                <a:gd name="connsiteY5" fmla="*/ 0 h 100237"/>
                <a:gd name="connsiteX6" fmla="*/ 16009 w 81572"/>
                <a:gd name="connsiteY6" fmla="*/ 0 h 100237"/>
                <a:gd name="connsiteX7" fmla="*/ 64801 w 81572"/>
                <a:gd name="connsiteY7" fmla="*/ 69862 h 100237"/>
                <a:gd name="connsiteX8" fmla="*/ 64801 w 81572"/>
                <a:gd name="connsiteY8" fmla="*/ 0 h 100237"/>
                <a:gd name="connsiteX9" fmla="*/ 81573 w 81572"/>
                <a:gd name="connsiteY9" fmla="*/ 0 h 100237"/>
                <a:gd name="connsiteX10" fmla="*/ 81573 w 81572"/>
                <a:gd name="connsiteY10" fmla="*/ 100237 h 10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572" h="100237">
                  <a:moveTo>
                    <a:pt x="81573" y="100237"/>
                  </a:moveTo>
                  <a:lnTo>
                    <a:pt x="68613" y="100237"/>
                  </a:lnTo>
                  <a:lnTo>
                    <a:pt x="16772" y="27337"/>
                  </a:lnTo>
                  <a:lnTo>
                    <a:pt x="16772" y="100237"/>
                  </a:lnTo>
                  <a:lnTo>
                    <a:pt x="0" y="100237"/>
                  </a:lnTo>
                  <a:lnTo>
                    <a:pt x="0" y="0"/>
                  </a:lnTo>
                  <a:lnTo>
                    <a:pt x="16009" y="0"/>
                  </a:lnTo>
                  <a:lnTo>
                    <a:pt x="64801" y="69862"/>
                  </a:lnTo>
                  <a:lnTo>
                    <a:pt x="64801" y="0"/>
                  </a:lnTo>
                  <a:lnTo>
                    <a:pt x="81573" y="0"/>
                  </a:lnTo>
                  <a:lnTo>
                    <a:pt x="81573" y="100237"/>
                  </a:lnTo>
                  <a:close/>
                </a:path>
              </a:pathLst>
            </a:custGeom>
            <a:solidFill>
              <a:srgbClr val="3C9DDA"/>
            </a:solidFill>
            <a:ln w="0"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AE322ADD-48EF-0B8C-A935-A20C390087DF}"/>
                </a:ext>
              </a:extLst>
            </p:cNvPr>
            <p:cNvSpPr/>
            <p:nvPr/>
          </p:nvSpPr>
          <p:spPr>
            <a:xfrm>
              <a:off x="3334475" y="1525027"/>
              <a:ext cx="93008" cy="103274"/>
            </a:xfrm>
            <a:custGeom>
              <a:avLst/>
              <a:gdLst>
                <a:gd name="connsiteX0" fmla="*/ 46504 w 93008"/>
                <a:gd name="connsiteY0" fmla="*/ 103275 h 103274"/>
                <a:gd name="connsiteX1" fmla="*/ 0 w 93008"/>
                <a:gd name="connsiteY1" fmla="*/ 51637 h 103274"/>
                <a:gd name="connsiteX2" fmla="*/ 46504 w 93008"/>
                <a:gd name="connsiteY2" fmla="*/ 0 h 103274"/>
                <a:gd name="connsiteX3" fmla="*/ 93008 w 93008"/>
                <a:gd name="connsiteY3" fmla="*/ 51637 h 103274"/>
                <a:gd name="connsiteX4" fmla="*/ 46504 w 93008"/>
                <a:gd name="connsiteY4" fmla="*/ 103275 h 103274"/>
                <a:gd name="connsiteX5" fmla="*/ 46504 w 93008"/>
                <a:gd name="connsiteY5" fmla="*/ 14428 h 103274"/>
                <a:gd name="connsiteX6" fmla="*/ 17534 w 93008"/>
                <a:gd name="connsiteY6" fmla="*/ 50878 h 103274"/>
                <a:gd name="connsiteX7" fmla="*/ 46504 w 93008"/>
                <a:gd name="connsiteY7" fmla="*/ 87328 h 103274"/>
                <a:gd name="connsiteX8" fmla="*/ 75474 w 93008"/>
                <a:gd name="connsiteY8" fmla="*/ 50878 h 103274"/>
                <a:gd name="connsiteX9" fmla="*/ 46504 w 93008"/>
                <a:gd name="connsiteY9" fmla="*/ 14428 h 10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008" h="103274">
                  <a:moveTo>
                    <a:pt x="46504" y="103275"/>
                  </a:moveTo>
                  <a:cubicBezTo>
                    <a:pt x="19059" y="103275"/>
                    <a:pt x="0" y="81253"/>
                    <a:pt x="0" y="51637"/>
                  </a:cubicBezTo>
                  <a:cubicBezTo>
                    <a:pt x="0" y="22022"/>
                    <a:pt x="19059" y="0"/>
                    <a:pt x="46504" y="0"/>
                  </a:cubicBezTo>
                  <a:cubicBezTo>
                    <a:pt x="73949" y="0"/>
                    <a:pt x="93008" y="22022"/>
                    <a:pt x="93008" y="51637"/>
                  </a:cubicBezTo>
                  <a:cubicBezTo>
                    <a:pt x="93008" y="81253"/>
                    <a:pt x="73949" y="103275"/>
                    <a:pt x="46504" y="103275"/>
                  </a:cubicBezTo>
                  <a:close/>
                  <a:moveTo>
                    <a:pt x="46504" y="14428"/>
                  </a:moveTo>
                  <a:cubicBezTo>
                    <a:pt x="28970" y="14428"/>
                    <a:pt x="17534" y="29616"/>
                    <a:pt x="17534" y="50878"/>
                  </a:cubicBezTo>
                  <a:cubicBezTo>
                    <a:pt x="17534" y="72140"/>
                    <a:pt x="28970" y="87328"/>
                    <a:pt x="46504" y="87328"/>
                  </a:cubicBezTo>
                  <a:cubicBezTo>
                    <a:pt x="64038" y="87328"/>
                    <a:pt x="75474" y="72140"/>
                    <a:pt x="75474" y="50878"/>
                  </a:cubicBezTo>
                  <a:cubicBezTo>
                    <a:pt x="75474" y="29616"/>
                    <a:pt x="64038" y="14428"/>
                    <a:pt x="46504" y="14428"/>
                  </a:cubicBezTo>
                  <a:close/>
                </a:path>
              </a:pathLst>
            </a:custGeom>
            <a:solidFill>
              <a:srgbClr val="3C9DDA"/>
            </a:solidFill>
            <a:ln w="0"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A32A5B86-E613-501A-F42D-C2BBD9684502}"/>
                </a:ext>
              </a:extLst>
            </p:cNvPr>
            <p:cNvSpPr/>
            <p:nvPr/>
          </p:nvSpPr>
          <p:spPr>
            <a:xfrm>
              <a:off x="3460265" y="1526546"/>
              <a:ext cx="65563" cy="100237"/>
            </a:xfrm>
            <a:custGeom>
              <a:avLst/>
              <a:gdLst>
                <a:gd name="connsiteX0" fmla="*/ 762 w 65563"/>
                <a:gd name="connsiteY0" fmla="*/ 0 h 100237"/>
                <a:gd name="connsiteX1" fmla="*/ 17534 w 65563"/>
                <a:gd name="connsiteY1" fmla="*/ 0 h 100237"/>
                <a:gd name="connsiteX2" fmla="*/ 17534 w 65563"/>
                <a:gd name="connsiteY2" fmla="*/ 85050 h 100237"/>
                <a:gd name="connsiteX3" fmla="*/ 65563 w 65563"/>
                <a:gd name="connsiteY3" fmla="*/ 85050 h 100237"/>
                <a:gd name="connsiteX4" fmla="*/ 65563 w 65563"/>
                <a:gd name="connsiteY4" fmla="*/ 100237 h 100237"/>
                <a:gd name="connsiteX5" fmla="*/ 0 w 65563"/>
                <a:gd name="connsiteY5" fmla="*/ 100237 h 100237"/>
                <a:gd name="connsiteX6" fmla="*/ 0 w 65563"/>
                <a:gd name="connsiteY6" fmla="*/ 0 h 10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63" h="100237">
                  <a:moveTo>
                    <a:pt x="762" y="0"/>
                  </a:moveTo>
                  <a:lnTo>
                    <a:pt x="17534" y="0"/>
                  </a:lnTo>
                  <a:lnTo>
                    <a:pt x="17534" y="85050"/>
                  </a:lnTo>
                  <a:lnTo>
                    <a:pt x="65563" y="85050"/>
                  </a:lnTo>
                  <a:lnTo>
                    <a:pt x="65563" y="100237"/>
                  </a:lnTo>
                  <a:lnTo>
                    <a:pt x="0" y="100237"/>
                  </a:lnTo>
                  <a:lnTo>
                    <a:pt x="0" y="0"/>
                  </a:lnTo>
                  <a:close/>
                </a:path>
              </a:pathLst>
            </a:custGeom>
            <a:solidFill>
              <a:srgbClr val="3C9DDA"/>
            </a:solidFill>
            <a:ln w="0"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2C069AF1-7B8D-37A8-BFA0-2820DAEB9711}"/>
                </a:ext>
              </a:extLst>
            </p:cNvPr>
            <p:cNvSpPr/>
            <p:nvPr/>
          </p:nvSpPr>
          <p:spPr>
            <a:xfrm>
              <a:off x="3549462" y="1525027"/>
              <a:ext cx="93008" cy="103274"/>
            </a:xfrm>
            <a:custGeom>
              <a:avLst/>
              <a:gdLst>
                <a:gd name="connsiteX0" fmla="*/ 46504 w 93008"/>
                <a:gd name="connsiteY0" fmla="*/ 103275 h 103274"/>
                <a:gd name="connsiteX1" fmla="*/ 0 w 93008"/>
                <a:gd name="connsiteY1" fmla="*/ 51637 h 103274"/>
                <a:gd name="connsiteX2" fmla="*/ 46504 w 93008"/>
                <a:gd name="connsiteY2" fmla="*/ 0 h 103274"/>
                <a:gd name="connsiteX3" fmla="*/ 93008 w 93008"/>
                <a:gd name="connsiteY3" fmla="*/ 51637 h 103274"/>
                <a:gd name="connsiteX4" fmla="*/ 46504 w 93008"/>
                <a:gd name="connsiteY4" fmla="*/ 103275 h 103274"/>
                <a:gd name="connsiteX5" fmla="*/ 46504 w 93008"/>
                <a:gd name="connsiteY5" fmla="*/ 14428 h 103274"/>
                <a:gd name="connsiteX6" fmla="*/ 17534 w 93008"/>
                <a:gd name="connsiteY6" fmla="*/ 50878 h 103274"/>
                <a:gd name="connsiteX7" fmla="*/ 46504 w 93008"/>
                <a:gd name="connsiteY7" fmla="*/ 87328 h 103274"/>
                <a:gd name="connsiteX8" fmla="*/ 75474 w 93008"/>
                <a:gd name="connsiteY8" fmla="*/ 50878 h 103274"/>
                <a:gd name="connsiteX9" fmla="*/ 46504 w 93008"/>
                <a:gd name="connsiteY9" fmla="*/ 14428 h 10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008" h="103274">
                  <a:moveTo>
                    <a:pt x="46504" y="103275"/>
                  </a:moveTo>
                  <a:cubicBezTo>
                    <a:pt x="19059" y="103275"/>
                    <a:pt x="0" y="81253"/>
                    <a:pt x="0" y="51637"/>
                  </a:cubicBezTo>
                  <a:cubicBezTo>
                    <a:pt x="0" y="22022"/>
                    <a:pt x="19059" y="0"/>
                    <a:pt x="46504" y="0"/>
                  </a:cubicBezTo>
                  <a:cubicBezTo>
                    <a:pt x="73949" y="0"/>
                    <a:pt x="93008" y="22022"/>
                    <a:pt x="93008" y="51637"/>
                  </a:cubicBezTo>
                  <a:cubicBezTo>
                    <a:pt x="93008" y="81253"/>
                    <a:pt x="73949" y="103275"/>
                    <a:pt x="46504" y="103275"/>
                  </a:cubicBezTo>
                  <a:close/>
                  <a:moveTo>
                    <a:pt x="46504" y="14428"/>
                  </a:moveTo>
                  <a:cubicBezTo>
                    <a:pt x="28970" y="14428"/>
                    <a:pt x="17534" y="29616"/>
                    <a:pt x="17534" y="50878"/>
                  </a:cubicBezTo>
                  <a:cubicBezTo>
                    <a:pt x="17534" y="72140"/>
                    <a:pt x="28970" y="87328"/>
                    <a:pt x="46504" y="87328"/>
                  </a:cubicBezTo>
                  <a:cubicBezTo>
                    <a:pt x="64038" y="87328"/>
                    <a:pt x="75474" y="72140"/>
                    <a:pt x="75474" y="50878"/>
                  </a:cubicBezTo>
                  <a:cubicBezTo>
                    <a:pt x="75474" y="29616"/>
                    <a:pt x="64038" y="14428"/>
                    <a:pt x="46504" y="14428"/>
                  </a:cubicBezTo>
                  <a:close/>
                </a:path>
              </a:pathLst>
            </a:custGeom>
            <a:solidFill>
              <a:srgbClr val="3C9DDA"/>
            </a:solidFill>
            <a:ln w="0"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5208C448-7574-2AEB-8F4A-4AA6075A7B00}"/>
                </a:ext>
              </a:extLst>
            </p:cNvPr>
            <p:cNvSpPr/>
            <p:nvPr/>
          </p:nvSpPr>
          <p:spPr>
            <a:xfrm>
              <a:off x="3671440" y="1525027"/>
              <a:ext cx="89959" cy="103274"/>
            </a:xfrm>
            <a:custGeom>
              <a:avLst/>
              <a:gdLst>
                <a:gd name="connsiteX0" fmla="*/ 51841 w 89959"/>
                <a:gd name="connsiteY0" fmla="*/ 64547 h 103274"/>
                <a:gd name="connsiteX1" fmla="*/ 51841 w 89959"/>
                <a:gd name="connsiteY1" fmla="*/ 50119 h 103274"/>
                <a:gd name="connsiteX2" fmla="*/ 89959 w 89959"/>
                <a:gd name="connsiteY2" fmla="*/ 50119 h 103274"/>
                <a:gd name="connsiteX3" fmla="*/ 89959 w 89959"/>
                <a:gd name="connsiteY3" fmla="*/ 57712 h 103274"/>
                <a:gd name="connsiteX4" fmla="*/ 47267 w 89959"/>
                <a:gd name="connsiteY4" fmla="*/ 103275 h 103274"/>
                <a:gd name="connsiteX5" fmla="*/ 0 w 89959"/>
                <a:gd name="connsiteY5" fmla="*/ 51637 h 103274"/>
                <a:gd name="connsiteX6" fmla="*/ 46504 w 89959"/>
                <a:gd name="connsiteY6" fmla="*/ 0 h 103274"/>
                <a:gd name="connsiteX7" fmla="*/ 87672 w 89959"/>
                <a:gd name="connsiteY7" fmla="*/ 32653 h 103274"/>
                <a:gd name="connsiteX8" fmla="*/ 70900 w 89959"/>
                <a:gd name="connsiteY8" fmla="*/ 32653 h 103274"/>
                <a:gd name="connsiteX9" fmla="*/ 46504 w 89959"/>
                <a:gd name="connsiteY9" fmla="*/ 15187 h 103274"/>
                <a:gd name="connsiteX10" fmla="*/ 16772 w 89959"/>
                <a:gd name="connsiteY10" fmla="*/ 51637 h 103274"/>
                <a:gd name="connsiteX11" fmla="*/ 47267 w 89959"/>
                <a:gd name="connsiteY11" fmla="*/ 88087 h 103274"/>
                <a:gd name="connsiteX12" fmla="*/ 73949 w 89959"/>
                <a:gd name="connsiteY12" fmla="*/ 64547 h 103274"/>
                <a:gd name="connsiteX13" fmla="*/ 51841 w 89959"/>
                <a:gd name="connsiteY13" fmla="*/ 64547 h 10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959" h="103274">
                  <a:moveTo>
                    <a:pt x="51841" y="64547"/>
                  </a:moveTo>
                  <a:lnTo>
                    <a:pt x="51841" y="50119"/>
                  </a:lnTo>
                  <a:lnTo>
                    <a:pt x="89959" y="50119"/>
                  </a:lnTo>
                  <a:lnTo>
                    <a:pt x="89959" y="57712"/>
                  </a:lnTo>
                  <a:cubicBezTo>
                    <a:pt x="89959" y="85809"/>
                    <a:pt x="71662" y="103275"/>
                    <a:pt x="47267" y="103275"/>
                  </a:cubicBezTo>
                  <a:cubicBezTo>
                    <a:pt x="22871" y="103275"/>
                    <a:pt x="0" y="82012"/>
                    <a:pt x="0" y="51637"/>
                  </a:cubicBezTo>
                  <a:cubicBezTo>
                    <a:pt x="0" y="21262"/>
                    <a:pt x="20584" y="0"/>
                    <a:pt x="46504" y="0"/>
                  </a:cubicBezTo>
                  <a:cubicBezTo>
                    <a:pt x="72425" y="0"/>
                    <a:pt x="83860" y="12909"/>
                    <a:pt x="87672" y="32653"/>
                  </a:cubicBezTo>
                  <a:lnTo>
                    <a:pt x="70900" y="32653"/>
                  </a:lnTo>
                  <a:cubicBezTo>
                    <a:pt x="67088" y="22022"/>
                    <a:pt x="60227" y="15187"/>
                    <a:pt x="46504" y="15187"/>
                  </a:cubicBezTo>
                  <a:cubicBezTo>
                    <a:pt x="32782" y="15187"/>
                    <a:pt x="16772" y="30375"/>
                    <a:pt x="16772" y="51637"/>
                  </a:cubicBezTo>
                  <a:cubicBezTo>
                    <a:pt x="16772" y="72900"/>
                    <a:pt x="28208" y="88087"/>
                    <a:pt x="47267" y="88087"/>
                  </a:cubicBezTo>
                  <a:cubicBezTo>
                    <a:pt x="66326" y="88087"/>
                    <a:pt x="71662" y="78216"/>
                    <a:pt x="73949" y="64547"/>
                  </a:cubicBezTo>
                  <a:lnTo>
                    <a:pt x="51841" y="64547"/>
                  </a:lnTo>
                  <a:close/>
                </a:path>
              </a:pathLst>
            </a:custGeom>
            <a:solidFill>
              <a:srgbClr val="3C9DDA"/>
            </a:solidFill>
            <a:ln w="0"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FBDE09A-0C76-635E-D7E3-07E9F30526AB}"/>
                </a:ext>
              </a:extLst>
            </p:cNvPr>
            <p:cNvSpPr/>
            <p:nvPr/>
          </p:nvSpPr>
          <p:spPr>
            <a:xfrm>
              <a:off x="3794943" y="1526546"/>
              <a:ext cx="16771" cy="100237"/>
            </a:xfrm>
            <a:custGeom>
              <a:avLst/>
              <a:gdLst>
                <a:gd name="connsiteX0" fmla="*/ 16772 w 16771"/>
                <a:gd name="connsiteY0" fmla="*/ 100237 h 100237"/>
                <a:gd name="connsiteX1" fmla="*/ 0 w 16771"/>
                <a:gd name="connsiteY1" fmla="*/ 100237 h 100237"/>
                <a:gd name="connsiteX2" fmla="*/ 0 w 16771"/>
                <a:gd name="connsiteY2" fmla="*/ 0 h 100237"/>
                <a:gd name="connsiteX3" fmla="*/ 16772 w 16771"/>
                <a:gd name="connsiteY3" fmla="*/ 0 h 100237"/>
                <a:gd name="connsiteX4" fmla="*/ 16772 w 16771"/>
                <a:gd name="connsiteY4" fmla="*/ 100237 h 100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71" h="100237">
                  <a:moveTo>
                    <a:pt x="16772" y="100237"/>
                  </a:moveTo>
                  <a:lnTo>
                    <a:pt x="0" y="100237"/>
                  </a:lnTo>
                  <a:lnTo>
                    <a:pt x="0" y="0"/>
                  </a:lnTo>
                  <a:lnTo>
                    <a:pt x="16772" y="0"/>
                  </a:lnTo>
                  <a:lnTo>
                    <a:pt x="16772" y="100237"/>
                  </a:lnTo>
                  <a:close/>
                </a:path>
              </a:pathLst>
            </a:custGeom>
            <a:solidFill>
              <a:srgbClr val="3C9DDA"/>
            </a:solidFill>
            <a:ln w="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F67575D-C917-18FA-A2EE-7AD45D8263CC}"/>
                </a:ext>
              </a:extLst>
            </p:cNvPr>
            <p:cNvSpPr/>
            <p:nvPr/>
          </p:nvSpPr>
          <p:spPr>
            <a:xfrm>
              <a:off x="3850595" y="1526546"/>
              <a:ext cx="65563" cy="100996"/>
            </a:xfrm>
            <a:custGeom>
              <a:avLst/>
              <a:gdLst>
                <a:gd name="connsiteX0" fmla="*/ 65563 w 65563"/>
                <a:gd name="connsiteY0" fmla="*/ 0 h 100996"/>
                <a:gd name="connsiteX1" fmla="*/ 65563 w 65563"/>
                <a:gd name="connsiteY1" fmla="*/ 15187 h 100996"/>
                <a:gd name="connsiteX2" fmla="*/ 16772 w 65563"/>
                <a:gd name="connsiteY2" fmla="*/ 15187 h 100996"/>
                <a:gd name="connsiteX3" fmla="*/ 16772 w 65563"/>
                <a:gd name="connsiteY3" fmla="*/ 41766 h 100996"/>
                <a:gd name="connsiteX4" fmla="*/ 60989 w 65563"/>
                <a:gd name="connsiteY4" fmla="*/ 41766 h 100996"/>
                <a:gd name="connsiteX5" fmla="*/ 60989 w 65563"/>
                <a:gd name="connsiteY5" fmla="*/ 56953 h 100996"/>
                <a:gd name="connsiteX6" fmla="*/ 16772 w 65563"/>
                <a:gd name="connsiteY6" fmla="*/ 56953 h 100996"/>
                <a:gd name="connsiteX7" fmla="*/ 16772 w 65563"/>
                <a:gd name="connsiteY7" fmla="*/ 85809 h 100996"/>
                <a:gd name="connsiteX8" fmla="*/ 65563 w 65563"/>
                <a:gd name="connsiteY8" fmla="*/ 85809 h 100996"/>
                <a:gd name="connsiteX9" fmla="*/ 65563 w 65563"/>
                <a:gd name="connsiteY9" fmla="*/ 100997 h 100996"/>
                <a:gd name="connsiteX10" fmla="*/ 0 w 65563"/>
                <a:gd name="connsiteY10" fmla="*/ 100997 h 100996"/>
                <a:gd name="connsiteX11" fmla="*/ 0 w 65563"/>
                <a:gd name="connsiteY11" fmla="*/ 759 h 100996"/>
                <a:gd name="connsiteX12" fmla="*/ 65563 w 65563"/>
                <a:gd name="connsiteY12" fmla="*/ 759 h 10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563" h="100996">
                  <a:moveTo>
                    <a:pt x="65563" y="0"/>
                  </a:moveTo>
                  <a:lnTo>
                    <a:pt x="65563" y="15187"/>
                  </a:lnTo>
                  <a:lnTo>
                    <a:pt x="16772" y="15187"/>
                  </a:lnTo>
                  <a:lnTo>
                    <a:pt x="16772" y="41766"/>
                  </a:lnTo>
                  <a:lnTo>
                    <a:pt x="60989" y="41766"/>
                  </a:lnTo>
                  <a:lnTo>
                    <a:pt x="60989" y="56953"/>
                  </a:lnTo>
                  <a:lnTo>
                    <a:pt x="16772" y="56953"/>
                  </a:lnTo>
                  <a:lnTo>
                    <a:pt x="16772" y="85809"/>
                  </a:lnTo>
                  <a:lnTo>
                    <a:pt x="65563" y="85809"/>
                  </a:lnTo>
                  <a:lnTo>
                    <a:pt x="65563" y="100997"/>
                  </a:lnTo>
                  <a:lnTo>
                    <a:pt x="0" y="100997"/>
                  </a:lnTo>
                  <a:lnTo>
                    <a:pt x="0" y="759"/>
                  </a:lnTo>
                  <a:lnTo>
                    <a:pt x="65563" y="759"/>
                  </a:lnTo>
                  <a:close/>
                </a:path>
              </a:pathLst>
            </a:custGeom>
            <a:solidFill>
              <a:srgbClr val="3C9DDA"/>
            </a:solidFill>
            <a:ln w="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5A2B7C2-9E84-3578-8656-8F2C36171CBB}"/>
                </a:ext>
              </a:extLst>
            </p:cNvPr>
            <p:cNvSpPr/>
            <p:nvPr/>
          </p:nvSpPr>
          <p:spPr>
            <a:xfrm>
              <a:off x="3943603" y="1525027"/>
              <a:ext cx="76236" cy="103274"/>
            </a:xfrm>
            <a:custGeom>
              <a:avLst/>
              <a:gdLst>
                <a:gd name="connsiteX0" fmla="*/ 17535 w 76236"/>
                <a:gd name="connsiteY0" fmla="*/ 73659 h 103274"/>
                <a:gd name="connsiteX1" fmla="*/ 40406 w 76236"/>
                <a:gd name="connsiteY1" fmla="*/ 88847 h 103274"/>
                <a:gd name="connsiteX2" fmla="*/ 60227 w 76236"/>
                <a:gd name="connsiteY2" fmla="*/ 73659 h 103274"/>
                <a:gd name="connsiteX3" fmla="*/ 45742 w 76236"/>
                <a:gd name="connsiteY3" fmla="*/ 59991 h 103274"/>
                <a:gd name="connsiteX4" fmla="*/ 28970 w 76236"/>
                <a:gd name="connsiteY4" fmla="*/ 56194 h 103274"/>
                <a:gd name="connsiteX5" fmla="*/ 3812 w 76236"/>
                <a:gd name="connsiteY5" fmla="*/ 29616 h 103274"/>
                <a:gd name="connsiteX6" fmla="*/ 38118 w 76236"/>
                <a:gd name="connsiteY6" fmla="*/ 0 h 103274"/>
                <a:gd name="connsiteX7" fmla="*/ 76236 w 76236"/>
                <a:gd name="connsiteY7" fmla="*/ 28097 h 103274"/>
                <a:gd name="connsiteX8" fmla="*/ 59465 w 76236"/>
                <a:gd name="connsiteY8" fmla="*/ 28097 h 103274"/>
                <a:gd name="connsiteX9" fmla="*/ 38118 w 76236"/>
                <a:gd name="connsiteY9" fmla="*/ 14428 h 103274"/>
                <a:gd name="connsiteX10" fmla="*/ 19822 w 76236"/>
                <a:gd name="connsiteY10" fmla="*/ 28097 h 103274"/>
                <a:gd name="connsiteX11" fmla="*/ 32782 w 76236"/>
                <a:gd name="connsiteY11" fmla="*/ 41006 h 103274"/>
                <a:gd name="connsiteX12" fmla="*/ 50316 w 76236"/>
                <a:gd name="connsiteY12" fmla="*/ 44803 h 103274"/>
                <a:gd name="connsiteX13" fmla="*/ 76236 w 76236"/>
                <a:gd name="connsiteY13" fmla="*/ 72900 h 103274"/>
                <a:gd name="connsiteX14" fmla="*/ 40406 w 76236"/>
                <a:gd name="connsiteY14" fmla="*/ 103275 h 103274"/>
                <a:gd name="connsiteX15" fmla="*/ 0 w 76236"/>
                <a:gd name="connsiteY15" fmla="*/ 73659 h 103274"/>
                <a:gd name="connsiteX16" fmla="*/ 17535 w 76236"/>
                <a:gd name="connsiteY16" fmla="*/ 73659 h 10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36" h="103274">
                  <a:moveTo>
                    <a:pt x="17535" y="73659"/>
                  </a:moveTo>
                  <a:cubicBezTo>
                    <a:pt x="20584" y="84290"/>
                    <a:pt x="28970" y="88847"/>
                    <a:pt x="40406" y="88847"/>
                  </a:cubicBezTo>
                  <a:cubicBezTo>
                    <a:pt x="51841" y="88847"/>
                    <a:pt x="60227" y="83531"/>
                    <a:pt x="60227" y="73659"/>
                  </a:cubicBezTo>
                  <a:cubicBezTo>
                    <a:pt x="60227" y="63787"/>
                    <a:pt x="56415" y="62269"/>
                    <a:pt x="45742" y="59991"/>
                  </a:cubicBezTo>
                  <a:lnTo>
                    <a:pt x="28970" y="56194"/>
                  </a:lnTo>
                  <a:cubicBezTo>
                    <a:pt x="15247" y="53156"/>
                    <a:pt x="3812" y="45562"/>
                    <a:pt x="3812" y="29616"/>
                  </a:cubicBezTo>
                  <a:cubicBezTo>
                    <a:pt x="3812" y="13669"/>
                    <a:pt x="17535" y="0"/>
                    <a:pt x="38118" y="0"/>
                  </a:cubicBezTo>
                  <a:cubicBezTo>
                    <a:pt x="58702" y="0"/>
                    <a:pt x="72425" y="11391"/>
                    <a:pt x="76236" y="28097"/>
                  </a:cubicBezTo>
                  <a:lnTo>
                    <a:pt x="59465" y="28097"/>
                  </a:lnTo>
                  <a:cubicBezTo>
                    <a:pt x="57177" y="20503"/>
                    <a:pt x="50316" y="14428"/>
                    <a:pt x="38118" y="14428"/>
                  </a:cubicBezTo>
                  <a:cubicBezTo>
                    <a:pt x="25921" y="14428"/>
                    <a:pt x="19822" y="19744"/>
                    <a:pt x="19822" y="28097"/>
                  </a:cubicBezTo>
                  <a:cubicBezTo>
                    <a:pt x="19822" y="36450"/>
                    <a:pt x="24396" y="38728"/>
                    <a:pt x="32782" y="41006"/>
                  </a:cubicBezTo>
                  <a:lnTo>
                    <a:pt x="50316" y="44803"/>
                  </a:lnTo>
                  <a:cubicBezTo>
                    <a:pt x="66326" y="48600"/>
                    <a:pt x="76236" y="57712"/>
                    <a:pt x="76236" y="72900"/>
                  </a:cubicBezTo>
                  <a:cubicBezTo>
                    <a:pt x="76236" y="88087"/>
                    <a:pt x="60989" y="103275"/>
                    <a:pt x="40406" y="103275"/>
                  </a:cubicBezTo>
                  <a:cubicBezTo>
                    <a:pt x="19822" y="103275"/>
                    <a:pt x="3812" y="92644"/>
                    <a:pt x="0" y="73659"/>
                  </a:cubicBezTo>
                  <a:lnTo>
                    <a:pt x="17535" y="73659"/>
                  </a:lnTo>
                  <a:close/>
                </a:path>
              </a:pathLst>
            </a:custGeom>
            <a:solidFill>
              <a:srgbClr val="3C9DDA"/>
            </a:solidFill>
            <a:ln w="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8A6D7A63-5C76-0387-CFB4-8517DEF0BCB3}"/>
                </a:ext>
              </a:extLst>
            </p:cNvPr>
            <p:cNvSpPr/>
            <p:nvPr/>
          </p:nvSpPr>
          <p:spPr>
            <a:xfrm>
              <a:off x="4044998" y="1605521"/>
              <a:ext cx="24395" cy="39487"/>
            </a:xfrm>
            <a:custGeom>
              <a:avLst/>
              <a:gdLst>
                <a:gd name="connsiteX0" fmla="*/ 10673 w 24395"/>
                <a:gd name="connsiteY0" fmla="*/ 21262 h 39487"/>
                <a:gd name="connsiteX1" fmla="*/ 1524 w 24395"/>
                <a:gd name="connsiteY1" fmla="*/ 10631 h 39487"/>
                <a:gd name="connsiteX2" fmla="*/ 12960 w 24395"/>
                <a:gd name="connsiteY2" fmla="*/ 0 h 39487"/>
                <a:gd name="connsiteX3" fmla="*/ 24395 w 24395"/>
                <a:gd name="connsiteY3" fmla="*/ 12150 h 39487"/>
                <a:gd name="connsiteX4" fmla="*/ 19821 w 24395"/>
                <a:gd name="connsiteY4" fmla="*/ 25059 h 39487"/>
                <a:gd name="connsiteX5" fmla="*/ 10673 w 24395"/>
                <a:gd name="connsiteY5" fmla="*/ 39487 h 39487"/>
                <a:gd name="connsiteX6" fmla="*/ 0 w 24395"/>
                <a:gd name="connsiteY6" fmla="*/ 39487 h 39487"/>
                <a:gd name="connsiteX7" fmla="*/ 11435 w 24395"/>
                <a:gd name="connsiteY7" fmla="*/ 21262 h 3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95" h="39487">
                  <a:moveTo>
                    <a:pt x="10673" y="21262"/>
                  </a:moveTo>
                  <a:cubicBezTo>
                    <a:pt x="5336" y="20503"/>
                    <a:pt x="1524" y="16706"/>
                    <a:pt x="1524" y="10631"/>
                  </a:cubicBezTo>
                  <a:cubicBezTo>
                    <a:pt x="1524" y="4556"/>
                    <a:pt x="6099" y="0"/>
                    <a:pt x="12960" y="0"/>
                  </a:cubicBezTo>
                  <a:cubicBezTo>
                    <a:pt x="19821" y="0"/>
                    <a:pt x="24395" y="4556"/>
                    <a:pt x="24395" y="12150"/>
                  </a:cubicBezTo>
                  <a:cubicBezTo>
                    <a:pt x="24395" y="19744"/>
                    <a:pt x="22108" y="21262"/>
                    <a:pt x="19821" y="25059"/>
                  </a:cubicBezTo>
                  <a:lnTo>
                    <a:pt x="10673" y="39487"/>
                  </a:lnTo>
                  <a:lnTo>
                    <a:pt x="0" y="39487"/>
                  </a:lnTo>
                  <a:lnTo>
                    <a:pt x="11435" y="21262"/>
                  </a:lnTo>
                  <a:close/>
                </a:path>
              </a:pathLst>
            </a:custGeom>
            <a:solidFill>
              <a:srgbClr val="3C9DDA"/>
            </a:solidFill>
            <a:ln w="0"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F1A2B1AF-D3A0-63D1-28E6-3B6F0C9FBABF}"/>
                </a:ext>
              </a:extLst>
            </p:cNvPr>
            <p:cNvSpPr/>
            <p:nvPr/>
          </p:nvSpPr>
          <p:spPr>
            <a:xfrm>
              <a:off x="4154778" y="1526546"/>
              <a:ext cx="16772" cy="100237"/>
            </a:xfrm>
            <a:custGeom>
              <a:avLst/>
              <a:gdLst>
                <a:gd name="connsiteX0" fmla="*/ 16772 w 16772"/>
                <a:gd name="connsiteY0" fmla="*/ 100237 h 100237"/>
                <a:gd name="connsiteX1" fmla="*/ 0 w 16772"/>
                <a:gd name="connsiteY1" fmla="*/ 100237 h 100237"/>
                <a:gd name="connsiteX2" fmla="*/ 0 w 16772"/>
                <a:gd name="connsiteY2" fmla="*/ 0 h 100237"/>
                <a:gd name="connsiteX3" fmla="*/ 16772 w 16772"/>
                <a:gd name="connsiteY3" fmla="*/ 0 h 100237"/>
                <a:gd name="connsiteX4" fmla="*/ 16772 w 16772"/>
                <a:gd name="connsiteY4" fmla="*/ 100237 h 100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72" h="100237">
                  <a:moveTo>
                    <a:pt x="16772" y="100237"/>
                  </a:moveTo>
                  <a:lnTo>
                    <a:pt x="0" y="100237"/>
                  </a:lnTo>
                  <a:lnTo>
                    <a:pt x="0" y="0"/>
                  </a:lnTo>
                  <a:lnTo>
                    <a:pt x="16772" y="0"/>
                  </a:lnTo>
                  <a:lnTo>
                    <a:pt x="16772" y="100237"/>
                  </a:lnTo>
                  <a:close/>
                </a:path>
              </a:pathLst>
            </a:custGeom>
            <a:solidFill>
              <a:srgbClr val="3C9DDA"/>
            </a:solidFill>
            <a:ln w="0"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F1009120-9EE1-77AF-060D-BF1E553D9F2F}"/>
                </a:ext>
              </a:extLst>
            </p:cNvPr>
            <p:cNvSpPr/>
            <p:nvPr/>
          </p:nvSpPr>
          <p:spPr>
            <a:xfrm>
              <a:off x="4209668" y="1526546"/>
              <a:ext cx="81572" cy="100237"/>
            </a:xfrm>
            <a:custGeom>
              <a:avLst/>
              <a:gdLst>
                <a:gd name="connsiteX0" fmla="*/ 81573 w 81572"/>
                <a:gd name="connsiteY0" fmla="*/ 100237 h 100237"/>
                <a:gd name="connsiteX1" fmla="*/ 68613 w 81572"/>
                <a:gd name="connsiteY1" fmla="*/ 100237 h 100237"/>
                <a:gd name="connsiteX2" fmla="*/ 16772 w 81572"/>
                <a:gd name="connsiteY2" fmla="*/ 27337 h 100237"/>
                <a:gd name="connsiteX3" fmla="*/ 16772 w 81572"/>
                <a:gd name="connsiteY3" fmla="*/ 100237 h 100237"/>
                <a:gd name="connsiteX4" fmla="*/ 0 w 81572"/>
                <a:gd name="connsiteY4" fmla="*/ 100237 h 100237"/>
                <a:gd name="connsiteX5" fmla="*/ 0 w 81572"/>
                <a:gd name="connsiteY5" fmla="*/ 0 h 100237"/>
                <a:gd name="connsiteX6" fmla="*/ 16009 w 81572"/>
                <a:gd name="connsiteY6" fmla="*/ 0 h 100237"/>
                <a:gd name="connsiteX7" fmla="*/ 64801 w 81572"/>
                <a:gd name="connsiteY7" fmla="*/ 69862 h 100237"/>
                <a:gd name="connsiteX8" fmla="*/ 64801 w 81572"/>
                <a:gd name="connsiteY8" fmla="*/ 0 h 100237"/>
                <a:gd name="connsiteX9" fmla="*/ 81573 w 81572"/>
                <a:gd name="connsiteY9" fmla="*/ 0 h 100237"/>
                <a:gd name="connsiteX10" fmla="*/ 81573 w 81572"/>
                <a:gd name="connsiteY10" fmla="*/ 100237 h 10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572" h="100237">
                  <a:moveTo>
                    <a:pt x="81573" y="100237"/>
                  </a:moveTo>
                  <a:lnTo>
                    <a:pt x="68613" y="100237"/>
                  </a:lnTo>
                  <a:lnTo>
                    <a:pt x="16772" y="27337"/>
                  </a:lnTo>
                  <a:lnTo>
                    <a:pt x="16772" y="100237"/>
                  </a:lnTo>
                  <a:lnTo>
                    <a:pt x="0" y="100237"/>
                  </a:lnTo>
                  <a:lnTo>
                    <a:pt x="0" y="0"/>
                  </a:lnTo>
                  <a:lnTo>
                    <a:pt x="16009" y="0"/>
                  </a:lnTo>
                  <a:lnTo>
                    <a:pt x="64801" y="69862"/>
                  </a:lnTo>
                  <a:lnTo>
                    <a:pt x="64801" y="0"/>
                  </a:lnTo>
                  <a:lnTo>
                    <a:pt x="81573" y="0"/>
                  </a:lnTo>
                  <a:lnTo>
                    <a:pt x="81573" y="100237"/>
                  </a:lnTo>
                  <a:close/>
                </a:path>
              </a:pathLst>
            </a:custGeom>
            <a:solidFill>
              <a:srgbClr val="3C9DDA"/>
            </a:solidFill>
            <a:ln w="0"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3E681860-AF4F-8981-8D32-8B7EFF359712}"/>
                </a:ext>
              </a:extLst>
            </p:cNvPr>
            <p:cNvSpPr/>
            <p:nvPr/>
          </p:nvSpPr>
          <p:spPr>
            <a:xfrm>
              <a:off x="4324785" y="1524268"/>
              <a:ext cx="86909" cy="104034"/>
            </a:xfrm>
            <a:custGeom>
              <a:avLst/>
              <a:gdLst>
                <a:gd name="connsiteX0" fmla="*/ 45742 w 86909"/>
                <a:gd name="connsiteY0" fmla="*/ 0 h 104034"/>
                <a:gd name="connsiteX1" fmla="*/ 86910 w 86909"/>
                <a:gd name="connsiteY1" fmla="*/ 33412 h 104034"/>
                <a:gd name="connsiteX2" fmla="*/ 70138 w 86909"/>
                <a:gd name="connsiteY2" fmla="*/ 33412 h 104034"/>
                <a:gd name="connsiteX3" fmla="*/ 45742 w 86909"/>
                <a:gd name="connsiteY3" fmla="*/ 15947 h 104034"/>
                <a:gd name="connsiteX4" fmla="*/ 17535 w 86909"/>
                <a:gd name="connsiteY4" fmla="*/ 52397 h 104034"/>
                <a:gd name="connsiteX5" fmla="*/ 45742 w 86909"/>
                <a:gd name="connsiteY5" fmla="*/ 88847 h 104034"/>
                <a:gd name="connsiteX6" fmla="*/ 70138 w 86909"/>
                <a:gd name="connsiteY6" fmla="*/ 70622 h 104034"/>
                <a:gd name="connsiteX7" fmla="*/ 86910 w 86909"/>
                <a:gd name="connsiteY7" fmla="*/ 70622 h 104034"/>
                <a:gd name="connsiteX8" fmla="*/ 45742 w 86909"/>
                <a:gd name="connsiteY8" fmla="*/ 104034 h 104034"/>
                <a:gd name="connsiteX9" fmla="*/ 0 w 86909"/>
                <a:gd name="connsiteY9" fmla="*/ 52397 h 104034"/>
                <a:gd name="connsiteX10" fmla="*/ 45742 w 86909"/>
                <a:gd name="connsiteY10" fmla="*/ 759 h 10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09" h="104034">
                  <a:moveTo>
                    <a:pt x="45742" y="0"/>
                  </a:moveTo>
                  <a:cubicBezTo>
                    <a:pt x="68613" y="0"/>
                    <a:pt x="83098" y="12909"/>
                    <a:pt x="86910" y="33412"/>
                  </a:cubicBezTo>
                  <a:lnTo>
                    <a:pt x="70138" y="33412"/>
                  </a:lnTo>
                  <a:cubicBezTo>
                    <a:pt x="66326" y="22781"/>
                    <a:pt x="59465" y="15947"/>
                    <a:pt x="45742" y="15947"/>
                  </a:cubicBezTo>
                  <a:cubicBezTo>
                    <a:pt x="32019" y="15947"/>
                    <a:pt x="17535" y="31134"/>
                    <a:pt x="17535" y="52397"/>
                  </a:cubicBezTo>
                  <a:cubicBezTo>
                    <a:pt x="17535" y="73659"/>
                    <a:pt x="28208" y="88847"/>
                    <a:pt x="45742" y="88847"/>
                  </a:cubicBezTo>
                  <a:cubicBezTo>
                    <a:pt x="63277" y="88847"/>
                    <a:pt x="66326" y="82012"/>
                    <a:pt x="70138" y="70622"/>
                  </a:cubicBezTo>
                  <a:lnTo>
                    <a:pt x="86910" y="70622"/>
                  </a:lnTo>
                  <a:cubicBezTo>
                    <a:pt x="83098" y="91125"/>
                    <a:pt x="68613" y="104034"/>
                    <a:pt x="45742" y="104034"/>
                  </a:cubicBezTo>
                  <a:cubicBezTo>
                    <a:pt x="22871" y="104034"/>
                    <a:pt x="0" y="82772"/>
                    <a:pt x="0" y="52397"/>
                  </a:cubicBezTo>
                  <a:cubicBezTo>
                    <a:pt x="0" y="22022"/>
                    <a:pt x="19822" y="759"/>
                    <a:pt x="45742" y="759"/>
                  </a:cubicBezTo>
                  <a:close/>
                </a:path>
              </a:pathLst>
            </a:custGeom>
            <a:solidFill>
              <a:srgbClr val="3C9DDA"/>
            </a:solidFill>
            <a:ln w="0"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CAA65248-9174-3A9A-2658-A69E6FD2B6A1}"/>
                </a:ext>
              </a:extLst>
            </p:cNvPr>
            <p:cNvSpPr/>
            <p:nvPr/>
          </p:nvSpPr>
          <p:spPr>
            <a:xfrm>
              <a:off x="4436090" y="1604761"/>
              <a:ext cx="22870" cy="22781"/>
            </a:xfrm>
            <a:custGeom>
              <a:avLst/>
              <a:gdLst>
                <a:gd name="connsiteX0" fmla="*/ 11435 w 22870"/>
                <a:gd name="connsiteY0" fmla="*/ 0 h 22781"/>
                <a:gd name="connsiteX1" fmla="*/ 22871 w 22870"/>
                <a:gd name="connsiteY1" fmla="*/ 11391 h 22781"/>
                <a:gd name="connsiteX2" fmla="*/ 11435 w 22870"/>
                <a:gd name="connsiteY2" fmla="*/ 22781 h 22781"/>
                <a:gd name="connsiteX3" fmla="*/ 0 w 22870"/>
                <a:gd name="connsiteY3" fmla="*/ 11391 h 22781"/>
                <a:gd name="connsiteX4" fmla="*/ 11435 w 22870"/>
                <a:gd name="connsiteY4" fmla="*/ 0 h 22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0" h="22781">
                  <a:moveTo>
                    <a:pt x="11435" y="0"/>
                  </a:moveTo>
                  <a:cubicBezTo>
                    <a:pt x="17534" y="0"/>
                    <a:pt x="22871" y="4556"/>
                    <a:pt x="22871" y="11391"/>
                  </a:cubicBezTo>
                  <a:cubicBezTo>
                    <a:pt x="22871" y="18225"/>
                    <a:pt x="18296" y="22781"/>
                    <a:pt x="11435" y="22781"/>
                  </a:cubicBezTo>
                  <a:cubicBezTo>
                    <a:pt x="4574" y="22781"/>
                    <a:pt x="0" y="18225"/>
                    <a:pt x="0" y="11391"/>
                  </a:cubicBezTo>
                  <a:cubicBezTo>
                    <a:pt x="0" y="4556"/>
                    <a:pt x="4574" y="0"/>
                    <a:pt x="11435" y="0"/>
                  </a:cubicBezTo>
                  <a:close/>
                </a:path>
              </a:pathLst>
            </a:custGeom>
            <a:solidFill>
              <a:srgbClr val="3C9DDA"/>
            </a:solid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4094587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gradFill>
          <a:gsLst>
            <a:gs pos="0">
              <a:schemeClr val="accent2"/>
            </a:gs>
            <a:gs pos="100000">
              <a:schemeClr val="accent3">
                <a:lumMod val="50000"/>
              </a:schemeClr>
            </a:gs>
          </a:gsLst>
          <a:lin ang="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360362" y="2759223"/>
            <a:ext cx="4092885" cy="1585557"/>
          </a:xfrm>
        </p:spPr>
        <p:txBody>
          <a:bodyPr anchor="t"/>
          <a:lstStyle>
            <a:lvl1pPr algn="l">
              <a:lnSpc>
                <a:spcPct val="90000"/>
              </a:lnSpc>
              <a:spcBef>
                <a:spcPts val="200"/>
              </a:spcBef>
              <a:defRPr sz="3600" b="1">
                <a:solidFill>
                  <a:schemeClr val="bg1"/>
                </a:solidFill>
              </a:defRPr>
            </a:lvl1pPr>
            <a:lvl2pPr marL="0" indent="0" algn="l">
              <a:spcBef>
                <a:spcPts val="200"/>
              </a:spcBef>
              <a:buNone/>
              <a:defRPr sz="1800" b="0" i="0">
                <a:solidFill>
                  <a:schemeClr val="bg1"/>
                </a:solidFill>
                <a:latin typeface="Aptos Light" panose="020B0004020202020204" pitchFamily="34" charset="0"/>
              </a:defRPr>
            </a:lvl2pPr>
          </a:lstStyle>
          <a:p>
            <a:pPr lvl="0"/>
            <a:r>
              <a:rPr lang="en-GB"/>
              <a:t>Click to edit Master text styles</a:t>
            </a:r>
          </a:p>
          <a:p>
            <a:pPr lvl="1"/>
            <a:r>
              <a:rPr lang="en-GB"/>
              <a:t>Second level</a:t>
            </a:r>
          </a:p>
        </p:txBody>
      </p:sp>
      <p:sp>
        <p:nvSpPr>
          <p:cNvPr id="5" name="Text Placeholder 2"/>
          <p:cNvSpPr>
            <a:spLocks noGrp="1"/>
          </p:cNvSpPr>
          <p:nvPr>
            <p:ph type="body" sz="quarter" idx="16" hasCustomPrompt="1"/>
          </p:nvPr>
        </p:nvSpPr>
        <p:spPr>
          <a:xfrm>
            <a:off x="359998" y="1352160"/>
            <a:ext cx="2656333" cy="411163"/>
          </a:xfrm>
        </p:spPr>
        <p:txBody>
          <a:bodyPr anchor="t"/>
          <a:lstStyle>
            <a:lvl1pPr algn="l">
              <a:spcBef>
                <a:spcPts val="200"/>
              </a:spcBef>
              <a:defRPr sz="8000" b="0" i="0">
                <a:solidFill>
                  <a:schemeClr val="tx2">
                    <a:lumMod val="60000"/>
                    <a:lumOff val="40000"/>
                  </a:schemeClr>
                </a:solidFill>
                <a:latin typeface="Aptos Light" panose="020B0004020202020204" pitchFamily="34" charset="0"/>
              </a:defRPr>
            </a:lvl1pPr>
            <a:lvl2pPr marL="0" indent="0" algn="l">
              <a:spcBef>
                <a:spcPts val="200"/>
              </a:spcBef>
              <a:buNone/>
              <a:defRPr sz="2200" b="0">
                <a:solidFill>
                  <a:schemeClr val="tx1"/>
                </a:solidFill>
              </a:defRPr>
            </a:lvl2pPr>
          </a:lstStyle>
          <a:p>
            <a:pPr lvl="0"/>
            <a:r>
              <a:rPr lang="en-US"/>
              <a:t>No.</a:t>
            </a:r>
          </a:p>
        </p:txBody>
      </p:sp>
      <p:sp>
        <p:nvSpPr>
          <p:cNvPr id="8" name="Text Placeholder 17"/>
          <p:cNvSpPr>
            <a:spLocks noGrp="1"/>
          </p:cNvSpPr>
          <p:nvPr>
            <p:ph type="body" sz="quarter" idx="17" hasCustomPrompt="1"/>
          </p:nvPr>
        </p:nvSpPr>
        <p:spPr>
          <a:xfrm>
            <a:off x="354012" y="6399213"/>
            <a:ext cx="5741987" cy="182562"/>
          </a:xfrm>
        </p:spPr>
        <p:txBody>
          <a:bodyPr anchor="ctr">
            <a:noAutofit/>
          </a:bodyPr>
          <a:lstStyle>
            <a:lvl1pPr>
              <a:defRPr sz="800">
                <a:solidFill>
                  <a:schemeClr val="bg1"/>
                </a:solidFill>
              </a:defRPr>
            </a:lvl1pPr>
          </a:lstStyle>
          <a:p>
            <a:pPr lvl="0"/>
            <a:r>
              <a:rPr lang="en-US"/>
              <a:t>Click to add footer text</a:t>
            </a:r>
          </a:p>
        </p:txBody>
      </p:sp>
      <p:sp>
        <p:nvSpPr>
          <p:cNvPr id="7" name="TextBox 6"/>
          <p:cNvSpPr txBox="1"/>
          <p:nvPr userDrawn="1"/>
        </p:nvSpPr>
        <p:spPr>
          <a:xfrm>
            <a:off x="10857611" y="6389957"/>
            <a:ext cx="969264" cy="201168"/>
          </a:xfrm>
          <a:prstGeom prst="rect">
            <a:avLst/>
          </a:prstGeom>
        </p:spPr>
        <p:txBody>
          <a:bodyPr vert="horz" lIns="0" tIns="0" rIns="0" bIns="0" rtlCol="0" anchor="ctr"/>
          <a:lstStyle>
            <a:defPPr>
              <a:defRPr lang="en-US"/>
            </a:defPPr>
            <a:lvl1pPr algn="r">
              <a:defRPr sz="1000"/>
            </a:lvl1pPr>
          </a:lstStyle>
          <a:p>
            <a:pPr lvl="0"/>
            <a:fld id="{40852B0B-9EFB-4F41-802D-346EA0745C48}" type="slidenum">
              <a:rPr lang="en-US" smtClean="0">
                <a:solidFill>
                  <a:schemeClr val="bg1"/>
                </a:solidFill>
              </a:rPr>
              <a:pPr lvl="0"/>
              <a:t>‹#›</a:t>
            </a:fld>
            <a:endParaRPr lang="en-US" err="1">
              <a:solidFill>
                <a:schemeClr val="bg1"/>
              </a:solidFill>
            </a:endParaRPr>
          </a:p>
        </p:txBody>
      </p:sp>
      <p:sp>
        <p:nvSpPr>
          <p:cNvPr id="20" name="Picture Placeholder 19">
            <a:extLst>
              <a:ext uri="{FF2B5EF4-FFF2-40B4-BE49-F238E27FC236}">
                <a16:creationId xmlns:a16="http://schemas.microsoft.com/office/drawing/2014/main" id="{9AE5F4BE-8B20-B416-B02C-896BDD71AE3D}"/>
              </a:ext>
            </a:extLst>
          </p:cNvPr>
          <p:cNvSpPr>
            <a:spLocks noGrp="1"/>
          </p:cNvSpPr>
          <p:nvPr>
            <p:ph type="pic" sz="quarter" idx="18"/>
          </p:nvPr>
        </p:nvSpPr>
        <p:spPr>
          <a:xfrm>
            <a:off x="1357823" y="801677"/>
            <a:ext cx="10725544" cy="6062357"/>
          </a:xfrm>
          <a:custGeom>
            <a:avLst/>
            <a:gdLst>
              <a:gd name="connsiteX0" fmla="*/ 9406474 w 10725544"/>
              <a:gd name="connsiteY0" fmla="*/ 466 h 6062357"/>
              <a:gd name="connsiteX1" fmla="*/ 9609420 w 10725544"/>
              <a:gd name="connsiteY1" fmla="*/ 9533 h 6062357"/>
              <a:gd name="connsiteX2" fmla="*/ 10452035 w 10725544"/>
              <a:gd name="connsiteY2" fmla="*/ 671843 h 6062357"/>
              <a:gd name="connsiteX3" fmla="*/ 10714315 w 10725544"/>
              <a:gd name="connsiteY3" fmla="*/ 2622567 h 6062357"/>
              <a:gd name="connsiteX4" fmla="*/ 9953098 w 10725544"/>
              <a:gd name="connsiteY4" fmla="*/ 5979380 h 6062357"/>
              <a:gd name="connsiteX5" fmla="*/ 9954606 w 10725544"/>
              <a:gd name="connsiteY5" fmla="*/ 5980889 h 6062357"/>
              <a:gd name="connsiteX6" fmla="*/ 9963650 w 10725544"/>
              <a:gd name="connsiteY6" fmla="*/ 5971836 h 6062357"/>
              <a:gd name="connsiteX7" fmla="*/ 9927474 w 10725544"/>
              <a:gd name="connsiteY7" fmla="*/ 6062357 h 6062357"/>
              <a:gd name="connsiteX8" fmla="*/ 9701370 w 10725544"/>
              <a:gd name="connsiteY8" fmla="*/ 6062357 h 6062357"/>
              <a:gd name="connsiteX9" fmla="*/ 9719458 w 10725544"/>
              <a:gd name="connsiteY9" fmla="*/ 6008045 h 6062357"/>
              <a:gd name="connsiteX10" fmla="*/ 10372145 w 10725544"/>
              <a:gd name="connsiteY10" fmla="*/ 2750804 h 6062357"/>
              <a:gd name="connsiteX11" fmla="*/ 10054092 w 10725544"/>
              <a:gd name="connsiteY11" fmla="*/ 908706 h 6062357"/>
              <a:gd name="connsiteX12" fmla="*/ 9329052 w 10725544"/>
              <a:gd name="connsiteY12" fmla="*/ 355020 h 6062357"/>
              <a:gd name="connsiteX13" fmla="*/ 7851839 w 10725544"/>
              <a:gd name="connsiteY13" fmla="*/ 791029 h 6062357"/>
              <a:gd name="connsiteX14" fmla="*/ 1315925 w 10725544"/>
              <a:gd name="connsiteY14" fmla="*/ 5372891 h 6062357"/>
              <a:gd name="connsiteX15" fmla="*/ 6591686 w 10725544"/>
              <a:gd name="connsiteY15" fmla="*/ 2070390 h 6062357"/>
              <a:gd name="connsiteX16" fmla="*/ 9274786 w 10725544"/>
              <a:gd name="connsiteY16" fmla="*/ 2106598 h 6062357"/>
              <a:gd name="connsiteX17" fmla="*/ 9537067 w 10725544"/>
              <a:gd name="connsiteY17" fmla="*/ 5953733 h 6062357"/>
              <a:gd name="connsiteX18" fmla="*/ 9518979 w 10725544"/>
              <a:gd name="connsiteY18" fmla="*/ 6053305 h 6062357"/>
              <a:gd name="connsiteX19" fmla="*/ 9274786 w 10725544"/>
              <a:gd name="connsiteY19" fmla="*/ 6053305 h 6062357"/>
              <a:gd name="connsiteX20" fmla="*/ 9274786 w 10725544"/>
              <a:gd name="connsiteY20" fmla="*/ 6008045 h 6062357"/>
              <a:gd name="connsiteX21" fmla="*/ 8884381 w 10725544"/>
              <a:gd name="connsiteY21" fmla="*/ 2369109 h 6062357"/>
              <a:gd name="connsiteX22" fmla="*/ 6635399 w 10725544"/>
              <a:gd name="connsiteY22" fmla="*/ 2387213 h 6062357"/>
              <a:gd name="connsiteX23" fmla="*/ 1757582 w 10725544"/>
              <a:gd name="connsiteY23" fmla="*/ 5481515 h 6062357"/>
              <a:gd name="connsiteX24" fmla="*/ 5610395 w 10725544"/>
              <a:gd name="connsiteY24" fmla="*/ 3367855 h 6062357"/>
              <a:gd name="connsiteX25" fmla="*/ 8221142 w 10725544"/>
              <a:gd name="connsiteY25" fmla="*/ 3268282 h 6062357"/>
              <a:gd name="connsiteX26" fmla="*/ 9063756 w 10725544"/>
              <a:gd name="connsiteY26" fmla="*/ 5944680 h 6062357"/>
              <a:gd name="connsiteX27" fmla="*/ 9063756 w 10725544"/>
              <a:gd name="connsiteY27" fmla="*/ 6053305 h 6062357"/>
              <a:gd name="connsiteX28" fmla="*/ 8774344 w 10725544"/>
              <a:gd name="connsiteY28" fmla="*/ 6053305 h 6062357"/>
              <a:gd name="connsiteX29" fmla="*/ 8774344 w 10725544"/>
              <a:gd name="connsiteY29" fmla="*/ 6017097 h 6062357"/>
              <a:gd name="connsiteX30" fmla="*/ 7859376 w 10725544"/>
              <a:gd name="connsiteY30" fmla="*/ 3557948 h 6062357"/>
              <a:gd name="connsiteX31" fmla="*/ 6962497 w 10725544"/>
              <a:gd name="connsiteY31" fmla="*/ 3313542 h 6062357"/>
              <a:gd name="connsiteX32" fmla="*/ 5629990 w 10725544"/>
              <a:gd name="connsiteY32" fmla="*/ 3704290 h 6062357"/>
              <a:gd name="connsiteX33" fmla="*/ 2093723 w 10725544"/>
              <a:gd name="connsiteY33" fmla="*/ 5691222 h 6062357"/>
              <a:gd name="connsiteX34" fmla="*/ 7025806 w 10725544"/>
              <a:gd name="connsiteY34" fmla="*/ 4439017 h 6062357"/>
              <a:gd name="connsiteX35" fmla="*/ 8584416 w 10725544"/>
              <a:gd name="connsiteY35" fmla="*/ 5935628 h 6062357"/>
              <a:gd name="connsiteX36" fmla="*/ 8638681 w 10725544"/>
              <a:gd name="connsiteY36" fmla="*/ 6062357 h 6062357"/>
              <a:gd name="connsiteX37" fmla="*/ 8248275 w 10725544"/>
              <a:gd name="connsiteY37" fmla="*/ 6062357 h 6062357"/>
              <a:gd name="connsiteX38" fmla="*/ 8248275 w 10725544"/>
              <a:gd name="connsiteY38" fmla="*/ 6044253 h 6062357"/>
              <a:gd name="connsiteX39" fmla="*/ 6716797 w 10725544"/>
              <a:gd name="connsiteY39" fmla="*/ 4755840 h 6062357"/>
              <a:gd name="connsiteX40" fmla="*/ 2129900 w 10725544"/>
              <a:gd name="connsiteY40" fmla="*/ 6062357 h 6062357"/>
              <a:gd name="connsiteX41" fmla="*/ 0 w 10725544"/>
              <a:gd name="connsiteY41" fmla="*/ 6062357 h 6062357"/>
              <a:gd name="connsiteX42" fmla="*/ 117574 w 10725544"/>
              <a:gd name="connsiteY42" fmla="*/ 5953733 h 6062357"/>
              <a:gd name="connsiteX43" fmla="*/ 4614029 w 10725544"/>
              <a:gd name="connsiteY43" fmla="*/ 2369109 h 6062357"/>
              <a:gd name="connsiteX44" fmla="*/ 7787023 w 10725544"/>
              <a:gd name="connsiteY44" fmla="*/ 499854 h 6062357"/>
              <a:gd name="connsiteX45" fmla="*/ 9406474 w 10725544"/>
              <a:gd name="connsiteY45" fmla="*/ 466 h 606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725544" h="6062357">
                <a:moveTo>
                  <a:pt x="9406474" y="466"/>
                </a:moveTo>
                <a:cubicBezTo>
                  <a:pt x="9475925" y="-1216"/>
                  <a:pt x="9543662" y="1612"/>
                  <a:pt x="9609420" y="9533"/>
                </a:cubicBezTo>
                <a:cubicBezTo>
                  <a:pt x="10153578" y="100054"/>
                  <a:pt x="10325417" y="427437"/>
                  <a:pt x="10452035" y="671843"/>
                </a:cubicBezTo>
                <a:cubicBezTo>
                  <a:pt x="10741448" y="1288893"/>
                  <a:pt x="10741448" y="2005517"/>
                  <a:pt x="10714315" y="2622567"/>
                </a:cubicBezTo>
                <a:cubicBezTo>
                  <a:pt x="10614830" y="3755585"/>
                  <a:pt x="10361594" y="4881061"/>
                  <a:pt x="9953098" y="5979380"/>
                </a:cubicBezTo>
                <a:lnTo>
                  <a:pt x="9954606" y="5980889"/>
                </a:lnTo>
                <a:lnTo>
                  <a:pt x="9963650" y="5971836"/>
                </a:lnTo>
                <a:lnTo>
                  <a:pt x="9927474" y="6062357"/>
                </a:lnTo>
                <a:lnTo>
                  <a:pt x="9701370" y="6062357"/>
                </a:lnTo>
                <a:lnTo>
                  <a:pt x="9719458" y="6008045"/>
                </a:lnTo>
                <a:cubicBezTo>
                  <a:pt x="10100820" y="4918778"/>
                  <a:pt x="10317880" y="3821967"/>
                  <a:pt x="10372145" y="2750804"/>
                </a:cubicBezTo>
                <a:cubicBezTo>
                  <a:pt x="10381189" y="2197119"/>
                  <a:pt x="10352549" y="1480496"/>
                  <a:pt x="10054092" y="908706"/>
                </a:cubicBezTo>
                <a:cubicBezTo>
                  <a:pt x="9909386" y="653739"/>
                  <a:pt x="9719458" y="409333"/>
                  <a:pt x="9329052" y="355020"/>
                </a:cubicBezTo>
                <a:cubicBezTo>
                  <a:pt x="8940153" y="309760"/>
                  <a:pt x="8386952" y="537571"/>
                  <a:pt x="7851839" y="791029"/>
                </a:cubicBezTo>
                <a:cubicBezTo>
                  <a:pt x="5776204" y="1860683"/>
                  <a:pt x="3436781" y="3503636"/>
                  <a:pt x="1315925" y="5372891"/>
                </a:cubicBezTo>
                <a:cubicBezTo>
                  <a:pt x="3165456" y="3930592"/>
                  <a:pt x="4859729" y="2868482"/>
                  <a:pt x="6591686" y="2070390"/>
                </a:cubicBezTo>
                <a:cubicBezTo>
                  <a:pt x="7978457" y="1444288"/>
                  <a:pt x="8857248" y="1453340"/>
                  <a:pt x="9274786" y="2106598"/>
                </a:cubicBezTo>
                <a:cubicBezTo>
                  <a:pt x="9954606" y="3213969"/>
                  <a:pt x="9790304" y="4810153"/>
                  <a:pt x="9537067" y="5953733"/>
                </a:cubicBezTo>
                <a:lnTo>
                  <a:pt x="9518979" y="6053305"/>
                </a:lnTo>
                <a:cubicBezTo>
                  <a:pt x="9518979" y="6053305"/>
                  <a:pt x="9265743" y="6053305"/>
                  <a:pt x="9274786" y="6053305"/>
                </a:cubicBezTo>
                <a:lnTo>
                  <a:pt x="9274786" y="6008045"/>
                </a:lnTo>
                <a:cubicBezTo>
                  <a:pt x="9573244" y="4473717"/>
                  <a:pt x="9437582" y="3212461"/>
                  <a:pt x="8884381" y="2369109"/>
                </a:cubicBezTo>
                <a:cubicBezTo>
                  <a:pt x="8493974" y="1833527"/>
                  <a:pt x="7823199" y="1833527"/>
                  <a:pt x="6635399" y="2387213"/>
                </a:cubicBezTo>
                <a:cubicBezTo>
                  <a:pt x="5048149" y="3149096"/>
                  <a:pt x="3480495" y="4138790"/>
                  <a:pt x="1757582" y="5481515"/>
                </a:cubicBezTo>
                <a:cubicBezTo>
                  <a:pt x="2818764" y="4773945"/>
                  <a:pt x="4133182" y="3984905"/>
                  <a:pt x="5610395" y="3367855"/>
                </a:cubicBezTo>
                <a:cubicBezTo>
                  <a:pt x="6825327" y="2859430"/>
                  <a:pt x="7776471" y="2823221"/>
                  <a:pt x="8221142" y="3268282"/>
                </a:cubicBezTo>
                <a:cubicBezTo>
                  <a:pt x="8792431" y="3840072"/>
                  <a:pt x="9081844" y="4737736"/>
                  <a:pt x="9063756" y="5944680"/>
                </a:cubicBezTo>
                <a:lnTo>
                  <a:pt x="9063756" y="6053305"/>
                </a:lnTo>
                <a:lnTo>
                  <a:pt x="8774344" y="6053305"/>
                </a:lnTo>
                <a:lnTo>
                  <a:pt x="8774344" y="6017097"/>
                </a:lnTo>
                <a:cubicBezTo>
                  <a:pt x="8747210" y="4909726"/>
                  <a:pt x="8430665" y="4084478"/>
                  <a:pt x="7859376" y="3557948"/>
                </a:cubicBezTo>
                <a:cubicBezTo>
                  <a:pt x="7669448" y="3422167"/>
                  <a:pt x="7398123" y="3268282"/>
                  <a:pt x="6962497" y="3313542"/>
                </a:cubicBezTo>
                <a:cubicBezTo>
                  <a:pt x="6609774" y="3358803"/>
                  <a:pt x="6174147" y="3487040"/>
                  <a:pt x="5629990" y="3704290"/>
                </a:cubicBezTo>
                <a:cubicBezTo>
                  <a:pt x="4295976" y="4285132"/>
                  <a:pt x="3109684" y="5010808"/>
                  <a:pt x="2093723" y="5691222"/>
                </a:cubicBezTo>
                <a:cubicBezTo>
                  <a:pt x="4351749" y="4565747"/>
                  <a:pt x="6128926" y="4102582"/>
                  <a:pt x="7025806" y="4439017"/>
                </a:cubicBezTo>
                <a:cubicBezTo>
                  <a:pt x="7714669" y="4737736"/>
                  <a:pt x="8295003" y="5291422"/>
                  <a:pt x="8584416" y="5935628"/>
                </a:cubicBezTo>
                <a:lnTo>
                  <a:pt x="8638681" y="6062357"/>
                </a:lnTo>
                <a:lnTo>
                  <a:pt x="8248275" y="6062357"/>
                </a:lnTo>
                <a:lnTo>
                  <a:pt x="8248275" y="6044253"/>
                </a:lnTo>
                <a:cubicBezTo>
                  <a:pt x="7940773" y="5490568"/>
                  <a:pt x="7387573" y="5018351"/>
                  <a:pt x="6716797" y="4755840"/>
                </a:cubicBezTo>
                <a:cubicBezTo>
                  <a:pt x="5639034" y="4374144"/>
                  <a:pt x="3381009" y="5400047"/>
                  <a:pt x="2129900" y="6062357"/>
                </a:cubicBezTo>
                <a:lnTo>
                  <a:pt x="0" y="6062357"/>
                </a:lnTo>
                <a:lnTo>
                  <a:pt x="117574" y="5953733"/>
                </a:lnTo>
                <a:cubicBezTo>
                  <a:pt x="1413904" y="4755840"/>
                  <a:pt x="2927293" y="3548896"/>
                  <a:pt x="4614029" y="2369109"/>
                </a:cubicBezTo>
                <a:cubicBezTo>
                  <a:pt x="5438556" y="1806371"/>
                  <a:pt x="6544958" y="1089748"/>
                  <a:pt x="7787023" y="499854"/>
                </a:cubicBezTo>
                <a:cubicBezTo>
                  <a:pt x="8350210" y="245076"/>
                  <a:pt x="8920322" y="12244"/>
                  <a:pt x="9406474" y="466"/>
                </a:cubicBezTo>
                <a:close/>
              </a:path>
            </a:pathLst>
          </a:custGeom>
          <a:solidFill>
            <a:schemeClr val="bg1"/>
          </a:solidFill>
        </p:spPr>
        <p:txBody>
          <a:bodyPr wrap="square">
            <a:noAutofit/>
          </a:bodyPr>
          <a:lstStyle/>
          <a:p>
            <a:endParaRPr lang="en-US"/>
          </a:p>
        </p:txBody>
      </p:sp>
    </p:spTree>
    <p:extLst>
      <p:ext uri="{BB962C8B-B14F-4D97-AF65-F5344CB8AC3E}">
        <p14:creationId xmlns:p14="http://schemas.microsoft.com/office/powerpoint/2010/main" val="370548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ext Placeholder 17"/>
          <p:cNvSpPr>
            <a:spLocks noGrp="1"/>
          </p:cNvSpPr>
          <p:nvPr>
            <p:ph type="body" sz="quarter" idx="15" hasCustomPrompt="1"/>
          </p:nvPr>
        </p:nvSpPr>
        <p:spPr>
          <a:xfrm>
            <a:off x="2330449" y="6393509"/>
            <a:ext cx="9001125"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8"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lnSpc>
                <a:spcPct val="90000"/>
              </a:lnSpc>
              <a:defRPr/>
            </a:lvl1pPr>
          </a:lstStyle>
          <a:p>
            <a:r>
              <a:rPr lang="en-GB"/>
              <a:t>Click to edit Master title style</a:t>
            </a:r>
          </a:p>
        </p:txBody>
      </p:sp>
      <p:sp>
        <p:nvSpPr>
          <p:cNvPr id="5" name="Content Placeholder 4"/>
          <p:cNvSpPr>
            <a:spLocks noGrp="1"/>
          </p:cNvSpPr>
          <p:nvPr>
            <p:ph sz="quarter" idx="17"/>
          </p:nvPr>
        </p:nvSpPr>
        <p:spPr>
          <a:xfrm>
            <a:off x="360297" y="1781298"/>
            <a:ext cx="11466576" cy="39449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1">
            <a:extLst>
              <a:ext uri="{FF2B5EF4-FFF2-40B4-BE49-F238E27FC236}">
                <a16:creationId xmlns:a16="http://schemas.microsoft.com/office/drawing/2014/main" id="{94631AAB-6FD3-CCA6-A266-723BDA87B283}"/>
              </a:ext>
            </a:extLst>
          </p:cNvPr>
          <p:cNvCxnSpPr/>
          <p:nvPr userDrawn="1"/>
        </p:nvCxnSpPr>
        <p:spPr>
          <a:xfrm>
            <a:off x="357188" y="6093229"/>
            <a:ext cx="11469685"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B9747E6-945D-6772-87AF-978CD5546836}"/>
              </a:ext>
            </a:extLst>
          </p:cNvPr>
          <p:cNvCxnSpPr>
            <a:cxnSpLocks/>
          </p:cNvCxnSpPr>
          <p:nvPr userDrawn="1"/>
        </p:nvCxnSpPr>
        <p:spPr>
          <a:xfrm>
            <a:off x="377472" y="924167"/>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501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lvl1pPr>
          </a:lstStyle>
          <a:p>
            <a:pPr lvl="0">
              <a:lnSpc>
                <a:spcPct val="90000"/>
              </a:lnSpc>
            </a:pPr>
            <a:r>
              <a:rPr lang="en-GB"/>
              <a:t>Click to edit Master title style</a:t>
            </a:r>
          </a:p>
        </p:txBody>
      </p:sp>
      <p:sp>
        <p:nvSpPr>
          <p:cNvPr id="3" name="Text Placeholder 2"/>
          <p:cNvSpPr>
            <a:spLocks noGrp="1"/>
          </p:cNvSpPr>
          <p:nvPr>
            <p:ph type="body" sz="quarter" idx="16"/>
          </p:nvPr>
        </p:nvSpPr>
        <p:spPr>
          <a:xfrm>
            <a:off x="357188" y="1044811"/>
            <a:ext cx="11477331" cy="396875"/>
          </a:xfrm>
        </p:spPr>
        <p:txBody>
          <a:bodyPr/>
          <a:lstStyle>
            <a:lvl1pPr>
              <a:defRPr sz="1800" b="0" i="0">
                <a:solidFill>
                  <a:schemeClr val="accent3"/>
                </a:solidFill>
                <a:latin typeface="Aptos Light" panose="020B0004020202020204" pitchFamily="34" charset="0"/>
              </a:defRPr>
            </a:lvl1pPr>
          </a:lstStyle>
          <a:p>
            <a:pPr lvl="0"/>
            <a:r>
              <a:rPr lang="en-GB"/>
              <a:t>Click to edit Master text styles</a:t>
            </a:r>
          </a:p>
        </p:txBody>
      </p:sp>
      <p:sp>
        <p:nvSpPr>
          <p:cNvPr id="2" name="Picture Placeholder 17">
            <a:extLst>
              <a:ext uri="{FF2B5EF4-FFF2-40B4-BE49-F238E27FC236}">
                <a16:creationId xmlns:a16="http://schemas.microsoft.com/office/drawing/2014/main" id="{EABC7F26-8608-78D7-B520-A15BED8CD753}"/>
              </a:ext>
            </a:extLst>
          </p:cNvPr>
          <p:cNvSpPr>
            <a:spLocks noGrp="1"/>
          </p:cNvSpPr>
          <p:nvPr>
            <p:ph type="pic" sz="quarter" idx="17"/>
          </p:nvPr>
        </p:nvSpPr>
        <p:spPr>
          <a:xfrm>
            <a:off x="357188" y="2390338"/>
            <a:ext cx="2583641" cy="1301426"/>
          </a:xfrm>
          <a:solidFill>
            <a:schemeClr val="accent1"/>
          </a:solidFill>
        </p:spPr>
        <p:txBody>
          <a:bodyPr/>
          <a:lstStyle/>
          <a:p>
            <a:endParaRPr lang="en-US"/>
          </a:p>
        </p:txBody>
      </p:sp>
      <p:sp>
        <p:nvSpPr>
          <p:cNvPr id="4" name="Picture Placeholder 17">
            <a:extLst>
              <a:ext uri="{FF2B5EF4-FFF2-40B4-BE49-F238E27FC236}">
                <a16:creationId xmlns:a16="http://schemas.microsoft.com/office/drawing/2014/main" id="{20B204C2-7DD6-7B9C-F7D6-A2CD7BA8DE62}"/>
              </a:ext>
            </a:extLst>
          </p:cNvPr>
          <p:cNvSpPr>
            <a:spLocks noGrp="1"/>
          </p:cNvSpPr>
          <p:nvPr>
            <p:ph type="pic" sz="quarter" idx="18"/>
          </p:nvPr>
        </p:nvSpPr>
        <p:spPr>
          <a:xfrm>
            <a:off x="3319203" y="2390338"/>
            <a:ext cx="2583641" cy="1301426"/>
          </a:xfrm>
          <a:solidFill>
            <a:schemeClr val="accent1"/>
          </a:solidFill>
        </p:spPr>
        <p:txBody>
          <a:bodyPr/>
          <a:lstStyle/>
          <a:p>
            <a:endParaRPr lang="en-US"/>
          </a:p>
        </p:txBody>
      </p:sp>
      <p:sp>
        <p:nvSpPr>
          <p:cNvPr id="6" name="Picture Placeholder 17">
            <a:extLst>
              <a:ext uri="{FF2B5EF4-FFF2-40B4-BE49-F238E27FC236}">
                <a16:creationId xmlns:a16="http://schemas.microsoft.com/office/drawing/2014/main" id="{F95F4427-C603-55FD-5073-645671965DA7}"/>
              </a:ext>
            </a:extLst>
          </p:cNvPr>
          <p:cNvSpPr>
            <a:spLocks noGrp="1"/>
          </p:cNvSpPr>
          <p:nvPr>
            <p:ph type="pic" sz="quarter" idx="19"/>
          </p:nvPr>
        </p:nvSpPr>
        <p:spPr>
          <a:xfrm>
            <a:off x="6281218" y="2390338"/>
            <a:ext cx="2583641" cy="1301426"/>
          </a:xfrm>
          <a:solidFill>
            <a:schemeClr val="accent1"/>
          </a:solidFill>
        </p:spPr>
        <p:txBody>
          <a:bodyPr/>
          <a:lstStyle/>
          <a:p>
            <a:endParaRPr lang="en-US"/>
          </a:p>
        </p:txBody>
      </p:sp>
      <p:sp>
        <p:nvSpPr>
          <p:cNvPr id="7" name="Picture Placeholder 17">
            <a:extLst>
              <a:ext uri="{FF2B5EF4-FFF2-40B4-BE49-F238E27FC236}">
                <a16:creationId xmlns:a16="http://schemas.microsoft.com/office/drawing/2014/main" id="{B4D7613F-2860-A031-45BD-76BFC24EC740}"/>
              </a:ext>
            </a:extLst>
          </p:cNvPr>
          <p:cNvSpPr>
            <a:spLocks noGrp="1"/>
          </p:cNvSpPr>
          <p:nvPr>
            <p:ph type="pic" sz="quarter" idx="20"/>
          </p:nvPr>
        </p:nvSpPr>
        <p:spPr>
          <a:xfrm>
            <a:off x="9243233" y="2390337"/>
            <a:ext cx="2583641" cy="1301426"/>
          </a:xfrm>
          <a:solidFill>
            <a:schemeClr val="accent1"/>
          </a:solidFill>
        </p:spPr>
        <p:txBody>
          <a:bodyPr/>
          <a:lstStyle/>
          <a:p>
            <a:endParaRPr lang="en-US"/>
          </a:p>
        </p:txBody>
      </p:sp>
      <p:sp>
        <p:nvSpPr>
          <p:cNvPr id="9" name="Picture Placeholder 17">
            <a:extLst>
              <a:ext uri="{FF2B5EF4-FFF2-40B4-BE49-F238E27FC236}">
                <a16:creationId xmlns:a16="http://schemas.microsoft.com/office/drawing/2014/main" id="{CAF0C152-D2F1-1FDE-F0D1-C330E9912180}"/>
              </a:ext>
            </a:extLst>
          </p:cNvPr>
          <p:cNvSpPr>
            <a:spLocks noGrp="1"/>
          </p:cNvSpPr>
          <p:nvPr>
            <p:ph type="pic" sz="quarter" idx="21"/>
          </p:nvPr>
        </p:nvSpPr>
        <p:spPr>
          <a:xfrm>
            <a:off x="357188" y="4562610"/>
            <a:ext cx="2583641" cy="1301426"/>
          </a:xfrm>
          <a:solidFill>
            <a:schemeClr val="accent1"/>
          </a:solidFill>
        </p:spPr>
        <p:txBody>
          <a:bodyPr/>
          <a:lstStyle/>
          <a:p>
            <a:endParaRPr lang="en-US"/>
          </a:p>
        </p:txBody>
      </p:sp>
      <p:sp>
        <p:nvSpPr>
          <p:cNvPr id="10" name="Picture Placeholder 17">
            <a:extLst>
              <a:ext uri="{FF2B5EF4-FFF2-40B4-BE49-F238E27FC236}">
                <a16:creationId xmlns:a16="http://schemas.microsoft.com/office/drawing/2014/main" id="{636BE77C-3C32-68F1-73DC-DC754F4F9A47}"/>
              </a:ext>
            </a:extLst>
          </p:cNvPr>
          <p:cNvSpPr>
            <a:spLocks noGrp="1"/>
          </p:cNvSpPr>
          <p:nvPr>
            <p:ph type="pic" sz="quarter" idx="22"/>
          </p:nvPr>
        </p:nvSpPr>
        <p:spPr>
          <a:xfrm>
            <a:off x="3319203" y="4562610"/>
            <a:ext cx="2583641" cy="1301426"/>
          </a:xfrm>
          <a:solidFill>
            <a:schemeClr val="accent1"/>
          </a:solidFill>
        </p:spPr>
        <p:txBody>
          <a:bodyPr/>
          <a:lstStyle/>
          <a:p>
            <a:endParaRPr lang="en-US"/>
          </a:p>
        </p:txBody>
      </p:sp>
      <p:sp>
        <p:nvSpPr>
          <p:cNvPr id="11" name="Picture Placeholder 17">
            <a:extLst>
              <a:ext uri="{FF2B5EF4-FFF2-40B4-BE49-F238E27FC236}">
                <a16:creationId xmlns:a16="http://schemas.microsoft.com/office/drawing/2014/main" id="{46182BA2-D842-C070-6349-16C89FBFCBA3}"/>
              </a:ext>
            </a:extLst>
          </p:cNvPr>
          <p:cNvSpPr>
            <a:spLocks noGrp="1"/>
          </p:cNvSpPr>
          <p:nvPr>
            <p:ph type="pic" sz="quarter" idx="23"/>
          </p:nvPr>
        </p:nvSpPr>
        <p:spPr>
          <a:xfrm>
            <a:off x="6281218" y="4562610"/>
            <a:ext cx="2583641" cy="1301426"/>
          </a:xfrm>
          <a:solidFill>
            <a:schemeClr val="accent1"/>
          </a:solidFill>
        </p:spPr>
        <p:txBody>
          <a:bodyPr/>
          <a:lstStyle/>
          <a:p>
            <a:endParaRPr lang="en-US"/>
          </a:p>
        </p:txBody>
      </p:sp>
      <p:sp>
        <p:nvSpPr>
          <p:cNvPr id="12" name="Picture Placeholder 17">
            <a:extLst>
              <a:ext uri="{FF2B5EF4-FFF2-40B4-BE49-F238E27FC236}">
                <a16:creationId xmlns:a16="http://schemas.microsoft.com/office/drawing/2014/main" id="{A09AFB80-F799-456A-540D-05514E5ECED3}"/>
              </a:ext>
            </a:extLst>
          </p:cNvPr>
          <p:cNvSpPr>
            <a:spLocks noGrp="1"/>
          </p:cNvSpPr>
          <p:nvPr>
            <p:ph type="pic" sz="quarter" idx="24"/>
          </p:nvPr>
        </p:nvSpPr>
        <p:spPr>
          <a:xfrm>
            <a:off x="9243233" y="4562609"/>
            <a:ext cx="2583641" cy="1301426"/>
          </a:xfrm>
          <a:solidFill>
            <a:schemeClr val="accent1"/>
          </a:solidFill>
        </p:spPr>
        <p:txBody>
          <a:bodyPr/>
          <a:lstStyle/>
          <a:p>
            <a:endParaRPr lang="en-US"/>
          </a:p>
        </p:txBody>
      </p:sp>
      <p:sp>
        <p:nvSpPr>
          <p:cNvPr id="5" name="Text Placeholder 17">
            <a:extLst>
              <a:ext uri="{FF2B5EF4-FFF2-40B4-BE49-F238E27FC236}">
                <a16:creationId xmlns:a16="http://schemas.microsoft.com/office/drawing/2014/main" id="{5B1CEE2B-3266-D27C-82EF-F5A09F597847}"/>
              </a:ext>
            </a:extLst>
          </p:cNvPr>
          <p:cNvSpPr>
            <a:spLocks noGrp="1"/>
          </p:cNvSpPr>
          <p:nvPr>
            <p:ph type="body" sz="quarter" idx="15" hasCustomPrompt="1"/>
          </p:nvPr>
        </p:nvSpPr>
        <p:spPr>
          <a:xfrm>
            <a:off x="2330449" y="6393509"/>
            <a:ext cx="9001125" cy="197792"/>
          </a:xfrm>
        </p:spPr>
        <p:txBody>
          <a:bodyPr anchor="ctr">
            <a:noAutofit/>
          </a:bodyPr>
          <a:lstStyle>
            <a:lvl1pPr>
              <a:spcBef>
                <a:spcPts val="600"/>
              </a:spcBef>
              <a:defRPr sz="800">
                <a:solidFill>
                  <a:schemeClr val="tx1"/>
                </a:solidFill>
              </a:defRPr>
            </a:lvl1pPr>
          </a:lstStyle>
          <a:p>
            <a:pPr lvl="0"/>
            <a:r>
              <a:rPr lang="en-US"/>
              <a:t>Click to add footer text</a:t>
            </a:r>
          </a:p>
        </p:txBody>
      </p:sp>
      <p:cxnSp>
        <p:nvCxnSpPr>
          <p:cNvPr id="13" name="Straight Connector 12">
            <a:extLst>
              <a:ext uri="{FF2B5EF4-FFF2-40B4-BE49-F238E27FC236}">
                <a16:creationId xmlns:a16="http://schemas.microsoft.com/office/drawing/2014/main" id="{FD99859B-AB37-2DEB-6B7D-551AA457F9C2}"/>
              </a:ext>
            </a:extLst>
          </p:cNvPr>
          <p:cNvCxnSpPr/>
          <p:nvPr userDrawn="1"/>
        </p:nvCxnSpPr>
        <p:spPr>
          <a:xfrm>
            <a:off x="357188" y="6093229"/>
            <a:ext cx="11469685"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63573BF-8DD0-2923-C655-C97F0BF747D9}"/>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15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lvl1pPr>
          </a:lstStyle>
          <a:p>
            <a:pPr lvl="0">
              <a:lnSpc>
                <a:spcPct val="90000"/>
              </a:lnSpc>
            </a:pPr>
            <a:r>
              <a:rPr lang="en-GB"/>
              <a:t>Click to edit Master title style</a:t>
            </a:r>
          </a:p>
        </p:txBody>
      </p:sp>
      <p:sp>
        <p:nvSpPr>
          <p:cNvPr id="3" name="Text Placeholder 2"/>
          <p:cNvSpPr>
            <a:spLocks noGrp="1"/>
          </p:cNvSpPr>
          <p:nvPr>
            <p:ph type="body" sz="quarter" idx="16"/>
          </p:nvPr>
        </p:nvSpPr>
        <p:spPr>
          <a:xfrm>
            <a:off x="357188" y="1044811"/>
            <a:ext cx="11477331" cy="396875"/>
          </a:xfrm>
        </p:spPr>
        <p:txBody>
          <a:bodyPr/>
          <a:lstStyle>
            <a:lvl1pPr>
              <a:defRPr sz="1800" b="0" i="0">
                <a:solidFill>
                  <a:schemeClr val="accent3"/>
                </a:solidFill>
                <a:latin typeface="Aptos Light" panose="020B0004020202020204" pitchFamily="34" charset="0"/>
              </a:defRPr>
            </a:lvl1pPr>
          </a:lstStyle>
          <a:p>
            <a:pPr lvl="0"/>
            <a:r>
              <a:rPr lang="en-GB"/>
              <a:t>Click to edit Master text styles</a:t>
            </a:r>
          </a:p>
        </p:txBody>
      </p:sp>
      <p:sp>
        <p:nvSpPr>
          <p:cNvPr id="4" name="Picture Placeholder 17">
            <a:extLst>
              <a:ext uri="{FF2B5EF4-FFF2-40B4-BE49-F238E27FC236}">
                <a16:creationId xmlns:a16="http://schemas.microsoft.com/office/drawing/2014/main" id="{20B204C2-7DD6-7B9C-F7D6-A2CD7BA8DE62}"/>
              </a:ext>
            </a:extLst>
          </p:cNvPr>
          <p:cNvSpPr>
            <a:spLocks noGrp="1"/>
          </p:cNvSpPr>
          <p:nvPr>
            <p:ph type="pic" sz="quarter" idx="18"/>
          </p:nvPr>
        </p:nvSpPr>
        <p:spPr>
          <a:xfrm>
            <a:off x="3319203" y="2390338"/>
            <a:ext cx="2583641" cy="1301426"/>
          </a:xfrm>
          <a:solidFill>
            <a:schemeClr val="accent1"/>
          </a:solidFill>
        </p:spPr>
        <p:txBody>
          <a:bodyPr/>
          <a:lstStyle/>
          <a:p>
            <a:endParaRPr lang="en-US"/>
          </a:p>
        </p:txBody>
      </p:sp>
      <p:sp>
        <p:nvSpPr>
          <p:cNvPr id="6" name="Picture Placeholder 17">
            <a:extLst>
              <a:ext uri="{FF2B5EF4-FFF2-40B4-BE49-F238E27FC236}">
                <a16:creationId xmlns:a16="http://schemas.microsoft.com/office/drawing/2014/main" id="{F95F4427-C603-55FD-5073-645671965DA7}"/>
              </a:ext>
            </a:extLst>
          </p:cNvPr>
          <p:cNvSpPr>
            <a:spLocks noGrp="1"/>
          </p:cNvSpPr>
          <p:nvPr>
            <p:ph type="pic" sz="quarter" idx="19"/>
          </p:nvPr>
        </p:nvSpPr>
        <p:spPr>
          <a:xfrm>
            <a:off x="6281218" y="2390338"/>
            <a:ext cx="2583641" cy="1301426"/>
          </a:xfrm>
          <a:solidFill>
            <a:schemeClr val="accent1"/>
          </a:solidFill>
        </p:spPr>
        <p:txBody>
          <a:bodyPr/>
          <a:lstStyle/>
          <a:p>
            <a:endParaRPr lang="en-US"/>
          </a:p>
        </p:txBody>
      </p:sp>
      <p:sp>
        <p:nvSpPr>
          <p:cNvPr id="7" name="Picture Placeholder 17">
            <a:extLst>
              <a:ext uri="{FF2B5EF4-FFF2-40B4-BE49-F238E27FC236}">
                <a16:creationId xmlns:a16="http://schemas.microsoft.com/office/drawing/2014/main" id="{B4D7613F-2860-A031-45BD-76BFC24EC740}"/>
              </a:ext>
            </a:extLst>
          </p:cNvPr>
          <p:cNvSpPr>
            <a:spLocks noGrp="1"/>
          </p:cNvSpPr>
          <p:nvPr>
            <p:ph type="pic" sz="quarter" idx="20"/>
          </p:nvPr>
        </p:nvSpPr>
        <p:spPr>
          <a:xfrm>
            <a:off x="9243233" y="2390337"/>
            <a:ext cx="2583641" cy="1301426"/>
          </a:xfrm>
          <a:solidFill>
            <a:schemeClr val="accent1"/>
          </a:solidFill>
        </p:spPr>
        <p:txBody>
          <a:bodyPr/>
          <a:lstStyle/>
          <a:p>
            <a:endParaRPr lang="en-US"/>
          </a:p>
        </p:txBody>
      </p:sp>
      <p:sp>
        <p:nvSpPr>
          <p:cNvPr id="2" name="Text Placeholder 17">
            <a:extLst>
              <a:ext uri="{FF2B5EF4-FFF2-40B4-BE49-F238E27FC236}">
                <a16:creationId xmlns:a16="http://schemas.microsoft.com/office/drawing/2014/main" id="{9E8AD5B3-A888-34B6-B15D-775E7B902BDF}"/>
              </a:ext>
            </a:extLst>
          </p:cNvPr>
          <p:cNvSpPr>
            <a:spLocks noGrp="1"/>
          </p:cNvSpPr>
          <p:nvPr>
            <p:ph type="body" sz="quarter" idx="15" hasCustomPrompt="1"/>
          </p:nvPr>
        </p:nvSpPr>
        <p:spPr>
          <a:xfrm>
            <a:off x="2330449" y="6393509"/>
            <a:ext cx="9001125" cy="197792"/>
          </a:xfrm>
        </p:spPr>
        <p:txBody>
          <a:bodyPr anchor="ctr">
            <a:noAutofit/>
          </a:bodyPr>
          <a:lstStyle>
            <a:lvl1pPr>
              <a:spcBef>
                <a:spcPts val="600"/>
              </a:spcBef>
              <a:defRPr sz="800">
                <a:solidFill>
                  <a:schemeClr val="tx1"/>
                </a:solidFill>
              </a:defRPr>
            </a:lvl1pPr>
          </a:lstStyle>
          <a:p>
            <a:pPr lvl="0"/>
            <a:r>
              <a:rPr lang="en-US"/>
              <a:t>Click to add footer text</a:t>
            </a:r>
          </a:p>
        </p:txBody>
      </p:sp>
      <p:cxnSp>
        <p:nvCxnSpPr>
          <p:cNvPr id="5" name="Straight Connector 4">
            <a:extLst>
              <a:ext uri="{FF2B5EF4-FFF2-40B4-BE49-F238E27FC236}">
                <a16:creationId xmlns:a16="http://schemas.microsoft.com/office/drawing/2014/main" id="{7CC74476-E114-5743-0024-900A4FDC46C0}"/>
              </a:ext>
            </a:extLst>
          </p:cNvPr>
          <p:cNvCxnSpPr/>
          <p:nvPr userDrawn="1"/>
        </p:nvCxnSpPr>
        <p:spPr>
          <a:xfrm>
            <a:off x="357188" y="6093229"/>
            <a:ext cx="11469685"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0C5C784-990C-CED6-1456-EF6B1F3397C4}"/>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6095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A92B0D-7C65-CB3F-9281-0B158F74E567}"/>
              </a:ext>
            </a:extLst>
          </p:cNvPr>
          <p:cNvSpPr/>
          <p:nvPr userDrawn="1"/>
        </p:nvSpPr>
        <p:spPr>
          <a:xfrm>
            <a:off x="-1" y="0"/>
            <a:ext cx="4387023" cy="6858000"/>
          </a:xfrm>
          <a:prstGeom prst="rect">
            <a:avLst/>
          </a:prstGeom>
          <a:gradFill>
            <a:gsLst>
              <a:gs pos="0">
                <a:schemeClr val="accent2"/>
              </a:gs>
              <a:gs pos="100000">
                <a:schemeClr val="accent3">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a:latin typeface="Arial" panose="020B0604020202020204" pitchFamily="34" charset="0"/>
              <a:cs typeface="Arial" panose="020B0604020202020204" pitchFamily="34" charset="0"/>
            </a:endParaRPr>
          </a:p>
        </p:txBody>
      </p:sp>
      <p:sp>
        <p:nvSpPr>
          <p:cNvPr id="13" name="Text Placeholder 17"/>
          <p:cNvSpPr>
            <a:spLocks noGrp="1"/>
          </p:cNvSpPr>
          <p:nvPr>
            <p:ph type="body" sz="quarter" idx="15" hasCustomPrompt="1"/>
          </p:nvPr>
        </p:nvSpPr>
        <p:spPr>
          <a:xfrm>
            <a:off x="357072" y="5755013"/>
            <a:ext cx="3866724" cy="223642"/>
          </a:xfrm>
        </p:spPr>
        <p:txBody>
          <a:bodyPr anchor="ctr">
            <a:noAutofit/>
          </a:bodyPr>
          <a:lstStyle>
            <a:lvl1pPr>
              <a:spcBef>
                <a:spcPts val="600"/>
              </a:spcBef>
              <a:defRPr sz="800">
                <a:solidFill>
                  <a:schemeClr val="bg1"/>
                </a:solidFill>
              </a:defRPr>
            </a:lvl1pPr>
          </a:lstStyle>
          <a:p>
            <a:pPr lvl="0"/>
            <a:r>
              <a:rPr lang="en-US"/>
              <a:t>Click to add footer text</a:t>
            </a:r>
          </a:p>
        </p:txBody>
      </p:sp>
      <p:sp>
        <p:nvSpPr>
          <p:cNvPr id="8" name="Title Placeholder 1"/>
          <p:cNvSpPr>
            <a:spLocks noGrp="1"/>
          </p:cNvSpPr>
          <p:nvPr>
            <p:ph type="title"/>
          </p:nvPr>
        </p:nvSpPr>
        <p:spPr>
          <a:xfrm>
            <a:off x="359999" y="2359554"/>
            <a:ext cx="3012593" cy="404119"/>
          </a:xfrm>
          <a:prstGeom prst="rect">
            <a:avLst/>
          </a:prstGeom>
        </p:spPr>
        <p:txBody>
          <a:bodyPr vert="horz" lIns="0" tIns="0" rIns="0" bIns="0" rtlCol="0" anchor="t">
            <a:noAutofit/>
          </a:bodyPr>
          <a:lstStyle>
            <a:lvl1pPr>
              <a:defRPr lang="en-GB" dirty="0">
                <a:solidFill>
                  <a:schemeClr val="bg1"/>
                </a:solidFill>
              </a:defRPr>
            </a:lvl1pPr>
          </a:lstStyle>
          <a:p>
            <a:pPr lvl="0">
              <a:lnSpc>
                <a:spcPct val="90000"/>
              </a:lnSpc>
            </a:pPr>
            <a:r>
              <a:rPr lang="en-GB"/>
              <a:t>Click to edit Master title style</a:t>
            </a:r>
          </a:p>
        </p:txBody>
      </p:sp>
      <p:sp>
        <p:nvSpPr>
          <p:cNvPr id="3" name="Text Placeholder 2"/>
          <p:cNvSpPr>
            <a:spLocks noGrp="1"/>
          </p:cNvSpPr>
          <p:nvPr>
            <p:ph type="body" sz="quarter" idx="16"/>
          </p:nvPr>
        </p:nvSpPr>
        <p:spPr>
          <a:xfrm>
            <a:off x="357189" y="3697453"/>
            <a:ext cx="3012594" cy="396875"/>
          </a:xfrm>
        </p:spPr>
        <p:txBody>
          <a:bodyPr/>
          <a:lstStyle>
            <a:lvl1pPr>
              <a:defRPr sz="1800" b="0" i="0">
                <a:solidFill>
                  <a:schemeClr val="tx2">
                    <a:lumMod val="60000"/>
                    <a:lumOff val="40000"/>
                  </a:schemeClr>
                </a:solidFill>
                <a:latin typeface="Aptos Light" panose="020B0004020202020204" pitchFamily="34" charset="0"/>
              </a:defRPr>
            </a:lvl1pPr>
          </a:lstStyle>
          <a:p>
            <a:pPr lvl="0"/>
            <a:r>
              <a:rPr lang="en-GB"/>
              <a:t>Click to edit Master text styles</a:t>
            </a:r>
          </a:p>
        </p:txBody>
      </p:sp>
      <p:sp>
        <p:nvSpPr>
          <p:cNvPr id="18" name="Picture Placeholder 17">
            <a:extLst>
              <a:ext uri="{FF2B5EF4-FFF2-40B4-BE49-F238E27FC236}">
                <a16:creationId xmlns:a16="http://schemas.microsoft.com/office/drawing/2014/main" id="{367B568C-861E-01A0-FCD2-23C81691F59A}"/>
              </a:ext>
            </a:extLst>
          </p:cNvPr>
          <p:cNvSpPr>
            <a:spLocks noGrp="1"/>
          </p:cNvSpPr>
          <p:nvPr>
            <p:ph type="pic" sz="quarter" idx="17"/>
          </p:nvPr>
        </p:nvSpPr>
        <p:spPr>
          <a:xfrm>
            <a:off x="4511179" y="-16934"/>
            <a:ext cx="2481942" cy="2241579"/>
          </a:xfrm>
          <a:solidFill>
            <a:schemeClr val="accent1"/>
          </a:solidFill>
        </p:spPr>
        <p:txBody>
          <a:bodyPr/>
          <a:lstStyle/>
          <a:p>
            <a:endParaRPr lang="en-US"/>
          </a:p>
        </p:txBody>
      </p:sp>
      <p:sp>
        <p:nvSpPr>
          <p:cNvPr id="19" name="Picture Placeholder 17">
            <a:extLst>
              <a:ext uri="{FF2B5EF4-FFF2-40B4-BE49-F238E27FC236}">
                <a16:creationId xmlns:a16="http://schemas.microsoft.com/office/drawing/2014/main" id="{9A2C8147-132B-42B8-44F4-486F2C457A28}"/>
              </a:ext>
            </a:extLst>
          </p:cNvPr>
          <p:cNvSpPr>
            <a:spLocks noGrp="1"/>
          </p:cNvSpPr>
          <p:nvPr>
            <p:ph type="pic" sz="quarter" idx="18"/>
          </p:nvPr>
        </p:nvSpPr>
        <p:spPr>
          <a:xfrm>
            <a:off x="7117278" y="-16934"/>
            <a:ext cx="2481942" cy="2241579"/>
          </a:xfrm>
          <a:solidFill>
            <a:schemeClr val="accent1"/>
          </a:solidFill>
        </p:spPr>
        <p:txBody>
          <a:bodyPr/>
          <a:lstStyle/>
          <a:p>
            <a:endParaRPr lang="en-US"/>
          </a:p>
        </p:txBody>
      </p:sp>
      <p:sp>
        <p:nvSpPr>
          <p:cNvPr id="20" name="Picture Placeholder 17">
            <a:extLst>
              <a:ext uri="{FF2B5EF4-FFF2-40B4-BE49-F238E27FC236}">
                <a16:creationId xmlns:a16="http://schemas.microsoft.com/office/drawing/2014/main" id="{E58280FE-ECDA-945C-5984-7C92387A8CE0}"/>
              </a:ext>
            </a:extLst>
          </p:cNvPr>
          <p:cNvSpPr>
            <a:spLocks noGrp="1"/>
          </p:cNvSpPr>
          <p:nvPr>
            <p:ph type="pic" sz="quarter" idx="19"/>
          </p:nvPr>
        </p:nvSpPr>
        <p:spPr>
          <a:xfrm>
            <a:off x="9710058" y="-16934"/>
            <a:ext cx="2481942" cy="2241579"/>
          </a:xfrm>
          <a:solidFill>
            <a:schemeClr val="accent1"/>
          </a:solidFill>
        </p:spPr>
        <p:txBody>
          <a:bodyPr/>
          <a:lstStyle/>
          <a:p>
            <a:endParaRPr lang="en-US"/>
          </a:p>
        </p:txBody>
      </p:sp>
      <p:sp>
        <p:nvSpPr>
          <p:cNvPr id="21" name="Picture Placeholder 17">
            <a:extLst>
              <a:ext uri="{FF2B5EF4-FFF2-40B4-BE49-F238E27FC236}">
                <a16:creationId xmlns:a16="http://schemas.microsoft.com/office/drawing/2014/main" id="{A15D9D9D-D8B1-49CB-853C-2CD52B27BE30}"/>
              </a:ext>
            </a:extLst>
          </p:cNvPr>
          <p:cNvSpPr>
            <a:spLocks noGrp="1"/>
          </p:cNvSpPr>
          <p:nvPr>
            <p:ph type="pic" sz="quarter" idx="20"/>
          </p:nvPr>
        </p:nvSpPr>
        <p:spPr>
          <a:xfrm>
            <a:off x="4511179" y="2325660"/>
            <a:ext cx="2481942" cy="2215662"/>
          </a:xfrm>
          <a:solidFill>
            <a:schemeClr val="accent1"/>
          </a:solidFill>
        </p:spPr>
        <p:txBody>
          <a:bodyPr/>
          <a:lstStyle/>
          <a:p>
            <a:endParaRPr lang="en-US"/>
          </a:p>
        </p:txBody>
      </p:sp>
      <p:sp>
        <p:nvSpPr>
          <p:cNvPr id="22" name="Picture Placeholder 17">
            <a:extLst>
              <a:ext uri="{FF2B5EF4-FFF2-40B4-BE49-F238E27FC236}">
                <a16:creationId xmlns:a16="http://schemas.microsoft.com/office/drawing/2014/main" id="{23D38558-8886-0DCA-EEE2-76471E1A49DA}"/>
              </a:ext>
            </a:extLst>
          </p:cNvPr>
          <p:cNvSpPr>
            <a:spLocks noGrp="1"/>
          </p:cNvSpPr>
          <p:nvPr>
            <p:ph type="pic" sz="quarter" idx="21"/>
          </p:nvPr>
        </p:nvSpPr>
        <p:spPr>
          <a:xfrm>
            <a:off x="7117278" y="2325660"/>
            <a:ext cx="2481942" cy="2215662"/>
          </a:xfrm>
          <a:solidFill>
            <a:schemeClr val="accent1"/>
          </a:solidFill>
        </p:spPr>
        <p:txBody>
          <a:bodyPr/>
          <a:lstStyle/>
          <a:p>
            <a:endParaRPr lang="en-US"/>
          </a:p>
        </p:txBody>
      </p:sp>
      <p:sp>
        <p:nvSpPr>
          <p:cNvPr id="23" name="Picture Placeholder 17">
            <a:extLst>
              <a:ext uri="{FF2B5EF4-FFF2-40B4-BE49-F238E27FC236}">
                <a16:creationId xmlns:a16="http://schemas.microsoft.com/office/drawing/2014/main" id="{99CACD93-2D63-7C3B-6E20-4A2F1229D36D}"/>
              </a:ext>
            </a:extLst>
          </p:cNvPr>
          <p:cNvSpPr>
            <a:spLocks noGrp="1"/>
          </p:cNvSpPr>
          <p:nvPr>
            <p:ph type="pic" sz="quarter" idx="22"/>
          </p:nvPr>
        </p:nvSpPr>
        <p:spPr>
          <a:xfrm>
            <a:off x="9710058" y="2325660"/>
            <a:ext cx="2481942" cy="2215662"/>
          </a:xfrm>
          <a:solidFill>
            <a:schemeClr val="accent1"/>
          </a:solidFill>
        </p:spPr>
        <p:txBody>
          <a:bodyPr/>
          <a:lstStyle/>
          <a:p>
            <a:endParaRPr lang="en-US"/>
          </a:p>
        </p:txBody>
      </p:sp>
      <p:sp>
        <p:nvSpPr>
          <p:cNvPr id="24" name="Picture Placeholder 17">
            <a:extLst>
              <a:ext uri="{FF2B5EF4-FFF2-40B4-BE49-F238E27FC236}">
                <a16:creationId xmlns:a16="http://schemas.microsoft.com/office/drawing/2014/main" id="{A3A33DCA-4AB6-5FD1-1E96-B96ED708D9ED}"/>
              </a:ext>
            </a:extLst>
          </p:cNvPr>
          <p:cNvSpPr>
            <a:spLocks noGrp="1"/>
          </p:cNvSpPr>
          <p:nvPr>
            <p:ph type="pic" sz="quarter" idx="23"/>
          </p:nvPr>
        </p:nvSpPr>
        <p:spPr>
          <a:xfrm>
            <a:off x="4511179" y="4642338"/>
            <a:ext cx="2481942" cy="2215662"/>
          </a:xfrm>
          <a:solidFill>
            <a:schemeClr val="accent1"/>
          </a:solidFill>
        </p:spPr>
        <p:txBody>
          <a:bodyPr/>
          <a:lstStyle/>
          <a:p>
            <a:endParaRPr lang="en-US"/>
          </a:p>
        </p:txBody>
      </p:sp>
      <p:sp>
        <p:nvSpPr>
          <p:cNvPr id="25" name="Picture Placeholder 17">
            <a:extLst>
              <a:ext uri="{FF2B5EF4-FFF2-40B4-BE49-F238E27FC236}">
                <a16:creationId xmlns:a16="http://schemas.microsoft.com/office/drawing/2014/main" id="{6790B2CF-A098-600B-C012-AD67E5119E5D}"/>
              </a:ext>
            </a:extLst>
          </p:cNvPr>
          <p:cNvSpPr>
            <a:spLocks noGrp="1"/>
          </p:cNvSpPr>
          <p:nvPr>
            <p:ph type="pic" sz="quarter" idx="24"/>
          </p:nvPr>
        </p:nvSpPr>
        <p:spPr>
          <a:xfrm>
            <a:off x="7117278" y="4642338"/>
            <a:ext cx="2481942" cy="2215662"/>
          </a:xfrm>
          <a:solidFill>
            <a:schemeClr val="accent1"/>
          </a:solidFill>
        </p:spPr>
        <p:txBody>
          <a:bodyPr/>
          <a:lstStyle/>
          <a:p>
            <a:endParaRPr lang="en-US"/>
          </a:p>
        </p:txBody>
      </p:sp>
      <p:sp>
        <p:nvSpPr>
          <p:cNvPr id="26" name="Picture Placeholder 17">
            <a:extLst>
              <a:ext uri="{FF2B5EF4-FFF2-40B4-BE49-F238E27FC236}">
                <a16:creationId xmlns:a16="http://schemas.microsoft.com/office/drawing/2014/main" id="{CB65087C-8FF5-7D1E-BE86-AC6D0EFD92FD}"/>
              </a:ext>
            </a:extLst>
          </p:cNvPr>
          <p:cNvSpPr>
            <a:spLocks noGrp="1"/>
          </p:cNvSpPr>
          <p:nvPr>
            <p:ph type="pic" sz="quarter" idx="25"/>
          </p:nvPr>
        </p:nvSpPr>
        <p:spPr>
          <a:xfrm>
            <a:off x="9710058" y="4642338"/>
            <a:ext cx="2481942" cy="2215662"/>
          </a:xfrm>
          <a:solidFill>
            <a:schemeClr val="accent1"/>
          </a:solidFill>
        </p:spPr>
        <p:txBody>
          <a:bodyPr/>
          <a:lstStyle/>
          <a:p>
            <a:endParaRPr lang="en-US"/>
          </a:p>
        </p:txBody>
      </p:sp>
      <p:grpSp>
        <p:nvGrpSpPr>
          <p:cNvPr id="61" name="Graphic 58">
            <a:extLst>
              <a:ext uri="{FF2B5EF4-FFF2-40B4-BE49-F238E27FC236}">
                <a16:creationId xmlns:a16="http://schemas.microsoft.com/office/drawing/2014/main" id="{7E7DA6D6-5B52-B31F-A4F6-946605DB562B}"/>
              </a:ext>
            </a:extLst>
          </p:cNvPr>
          <p:cNvGrpSpPr/>
          <p:nvPr/>
        </p:nvGrpSpPr>
        <p:grpSpPr>
          <a:xfrm>
            <a:off x="1124404" y="6196925"/>
            <a:ext cx="1087060" cy="249773"/>
            <a:chOff x="1124404" y="6196925"/>
            <a:chExt cx="1087060" cy="249773"/>
          </a:xfrm>
          <a:solidFill>
            <a:schemeClr val="bg1"/>
          </a:solidFill>
        </p:grpSpPr>
        <p:sp>
          <p:nvSpPr>
            <p:cNvPr id="62" name="Freeform 61">
              <a:extLst>
                <a:ext uri="{FF2B5EF4-FFF2-40B4-BE49-F238E27FC236}">
                  <a16:creationId xmlns:a16="http://schemas.microsoft.com/office/drawing/2014/main" id="{6A3DA834-FF1D-A2BE-427D-BA1E8CFABFDC}"/>
                </a:ext>
              </a:extLst>
            </p:cNvPr>
            <p:cNvSpPr/>
            <p:nvPr/>
          </p:nvSpPr>
          <p:spPr>
            <a:xfrm>
              <a:off x="1124404" y="6200959"/>
              <a:ext cx="149508" cy="241368"/>
            </a:xfrm>
            <a:custGeom>
              <a:avLst/>
              <a:gdLst>
                <a:gd name="connsiteX0" fmla="*/ 0 w 149508"/>
                <a:gd name="connsiteY0" fmla="*/ 241369 h 241368"/>
                <a:gd name="connsiteX1" fmla="*/ 0 w 149508"/>
                <a:gd name="connsiteY1" fmla="*/ 0 h 241368"/>
                <a:gd name="connsiteX2" fmla="*/ 149509 w 149508"/>
                <a:gd name="connsiteY2" fmla="*/ 0 h 241368"/>
                <a:gd name="connsiteX3" fmla="*/ 149509 w 149508"/>
                <a:gd name="connsiteY3" fmla="*/ 36306 h 241368"/>
                <a:gd name="connsiteX4" fmla="*/ 39824 w 149508"/>
                <a:gd name="connsiteY4" fmla="*/ 36306 h 241368"/>
                <a:gd name="connsiteX5" fmla="*/ 39824 w 149508"/>
                <a:gd name="connsiteY5" fmla="*/ 107910 h 241368"/>
                <a:gd name="connsiteX6" fmla="*/ 142422 w 149508"/>
                <a:gd name="connsiteY6" fmla="*/ 107910 h 241368"/>
                <a:gd name="connsiteX7" fmla="*/ 142422 w 149508"/>
                <a:gd name="connsiteY7" fmla="*/ 143544 h 241368"/>
                <a:gd name="connsiteX8" fmla="*/ 39824 w 149508"/>
                <a:gd name="connsiteY8" fmla="*/ 143544 h 241368"/>
                <a:gd name="connsiteX9" fmla="*/ 39824 w 149508"/>
                <a:gd name="connsiteY9" fmla="*/ 241369 h 241368"/>
                <a:gd name="connsiteX10" fmla="*/ 0 w 149508"/>
                <a:gd name="connsiteY10" fmla="*/ 241369 h 24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9508" h="241368">
                  <a:moveTo>
                    <a:pt x="0" y="241369"/>
                  </a:moveTo>
                  <a:lnTo>
                    <a:pt x="0" y="0"/>
                  </a:lnTo>
                  <a:lnTo>
                    <a:pt x="149509" y="0"/>
                  </a:lnTo>
                  <a:lnTo>
                    <a:pt x="149509" y="36306"/>
                  </a:lnTo>
                  <a:lnTo>
                    <a:pt x="39824" y="36306"/>
                  </a:lnTo>
                  <a:lnTo>
                    <a:pt x="39824" y="107910"/>
                  </a:lnTo>
                  <a:lnTo>
                    <a:pt x="142422" y="107910"/>
                  </a:lnTo>
                  <a:lnTo>
                    <a:pt x="142422" y="143544"/>
                  </a:lnTo>
                  <a:lnTo>
                    <a:pt x="39824" y="143544"/>
                  </a:lnTo>
                  <a:lnTo>
                    <a:pt x="39824" y="241369"/>
                  </a:lnTo>
                  <a:lnTo>
                    <a:pt x="0" y="241369"/>
                  </a:lnTo>
                  <a:close/>
                </a:path>
              </a:pathLst>
            </a:custGeom>
            <a:grpFill/>
            <a:ln w="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5C52CD87-C2FB-3029-F59C-D141121FD1EE}"/>
                </a:ext>
              </a:extLst>
            </p:cNvPr>
            <p:cNvSpPr/>
            <p:nvPr/>
          </p:nvSpPr>
          <p:spPr>
            <a:xfrm>
              <a:off x="1331962" y="6200959"/>
              <a:ext cx="39824" cy="241368"/>
            </a:xfrm>
            <a:custGeom>
              <a:avLst/>
              <a:gdLst>
                <a:gd name="connsiteX0" fmla="*/ 39824 w 39824"/>
                <a:gd name="connsiteY0" fmla="*/ 241369 h 241368"/>
                <a:gd name="connsiteX1" fmla="*/ 0 w 39824"/>
                <a:gd name="connsiteY1" fmla="*/ 241369 h 241368"/>
                <a:gd name="connsiteX2" fmla="*/ 0 w 39824"/>
                <a:gd name="connsiteY2" fmla="*/ 0 h 241368"/>
                <a:gd name="connsiteX3" fmla="*/ 39824 w 39824"/>
                <a:gd name="connsiteY3" fmla="*/ 0 h 241368"/>
                <a:gd name="connsiteX4" fmla="*/ 39824 w 39824"/>
                <a:gd name="connsiteY4" fmla="*/ 241369 h 241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24" h="241368">
                  <a:moveTo>
                    <a:pt x="39824" y="241369"/>
                  </a:moveTo>
                  <a:lnTo>
                    <a:pt x="0" y="241369"/>
                  </a:lnTo>
                  <a:lnTo>
                    <a:pt x="0" y="0"/>
                  </a:lnTo>
                  <a:lnTo>
                    <a:pt x="39824" y="0"/>
                  </a:lnTo>
                  <a:lnTo>
                    <a:pt x="39824" y="241369"/>
                  </a:lnTo>
                  <a:close/>
                </a:path>
              </a:pathLst>
            </a:custGeom>
            <a:grpFill/>
            <a:ln w="0"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0C0BD9EC-1CB8-8BED-22C4-DBB72018E961}"/>
                </a:ext>
              </a:extLst>
            </p:cNvPr>
            <p:cNvSpPr/>
            <p:nvPr/>
          </p:nvSpPr>
          <p:spPr>
            <a:xfrm>
              <a:off x="1424097" y="6197261"/>
              <a:ext cx="176845" cy="249436"/>
            </a:xfrm>
            <a:custGeom>
              <a:avLst/>
              <a:gdLst>
                <a:gd name="connsiteX0" fmla="*/ 40837 w 176845"/>
                <a:gd name="connsiteY0" fmla="*/ 178169 h 249436"/>
                <a:gd name="connsiteX1" fmla="*/ 93823 w 176845"/>
                <a:gd name="connsiteY1" fmla="*/ 214475 h 249436"/>
                <a:gd name="connsiteX2" fmla="*/ 139047 w 176845"/>
                <a:gd name="connsiteY2" fmla="*/ 178842 h 249436"/>
                <a:gd name="connsiteX3" fmla="*/ 104960 w 176845"/>
                <a:gd name="connsiteY3" fmla="*/ 146233 h 249436"/>
                <a:gd name="connsiteX4" fmla="*/ 65136 w 176845"/>
                <a:gd name="connsiteY4" fmla="*/ 136484 h 249436"/>
                <a:gd name="connsiteX5" fmla="*/ 6750 w 176845"/>
                <a:gd name="connsiteY5" fmla="*/ 71604 h 249436"/>
                <a:gd name="connsiteX6" fmla="*/ 86398 w 176845"/>
                <a:gd name="connsiteY6" fmla="*/ 0 h 249436"/>
                <a:gd name="connsiteX7" fmla="*/ 175158 w 176845"/>
                <a:gd name="connsiteY7" fmla="*/ 66897 h 249436"/>
                <a:gd name="connsiteX8" fmla="*/ 135334 w 176845"/>
                <a:gd name="connsiteY8" fmla="*/ 66897 h 249436"/>
                <a:gd name="connsiteX9" fmla="*/ 86398 w 176845"/>
                <a:gd name="connsiteY9" fmla="*/ 34625 h 249436"/>
                <a:gd name="connsiteX10" fmla="*/ 44211 w 176845"/>
                <a:gd name="connsiteY10" fmla="*/ 67906 h 249436"/>
                <a:gd name="connsiteX11" fmla="*/ 75261 w 176845"/>
                <a:gd name="connsiteY11" fmla="*/ 99506 h 249436"/>
                <a:gd name="connsiteX12" fmla="*/ 116097 w 176845"/>
                <a:gd name="connsiteY12" fmla="*/ 109255 h 249436"/>
                <a:gd name="connsiteX13" fmla="*/ 176846 w 176845"/>
                <a:gd name="connsiteY13" fmla="*/ 176152 h 249436"/>
                <a:gd name="connsiteX14" fmla="*/ 93485 w 176845"/>
                <a:gd name="connsiteY14" fmla="*/ 249437 h 249436"/>
                <a:gd name="connsiteX15" fmla="*/ 0 w 176845"/>
                <a:gd name="connsiteY15" fmla="*/ 178505 h 249436"/>
                <a:gd name="connsiteX16" fmla="*/ 40499 w 176845"/>
                <a:gd name="connsiteY16" fmla="*/ 178505 h 24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45" h="249436">
                  <a:moveTo>
                    <a:pt x="40837" y="178169"/>
                  </a:moveTo>
                  <a:cubicBezTo>
                    <a:pt x="48599" y="203046"/>
                    <a:pt x="68173" y="214475"/>
                    <a:pt x="93823" y="214475"/>
                  </a:cubicBezTo>
                  <a:cubicBezTo>
                    <a:pt x="119472" y="214475"/>
                    <a:pt x="139047" y="201029"/>
                    <a:pt x="139047" y="178842"/>
                  </a:cubicBezTo>
                  <a:cubicBezTo>
                    <a:pt x="139047" y="156654"/>
                    <a:pt x="129597" y="151948"/>
                    <a:pt x="104960" y="146233"/>
                  </a:cubicBezTo>
                  <a:lnTo>
                    <a:pt x="65136" y="136484"/>
                  </a:lnTo>
                  <a:cubicBezTo>
                    <a:pt x="32737" y="128752"/>
                    <a:pt x="6750" y="110599"/>
                    <a:pt x="6750" y="71604"/>
                  </a:cubicBezTo>
                  <a:cubicBezTo>
                    <a:pt x="6750" y="32608"/>
                    <a:pt x="39149" y="0"/>
                    <a:pt x="86398" y="0"/>
                  </a:cubicBezTo>
                  <a:cubicBezTo>
                    <a:pt x="133647" y="0"/>
                    <a:pt x="166721" y="26893"/>
                    <a:pt x="175158" y="66897"/>
                  </a:cubicBezTo>
                  <a:lnTo>
                    <a:pt x="135334" y="66897"/>
                  </a:lnTo>
                  <a:cubicBezTo>
                    <a:pt x="129259" y="48744"/>
                    <a:pt x="114410" y="34625"/>
                    <a:pt x="86398" y="34625"/>
                  </a:cubicBezTo>
                  <a:cubicBezTo>
                    <a:pt x="58386" y="34625"/>
                    <a:pt x="44211" y="48072"/>
                    <a:pt x="44211" y="67906"/>
                  </a:cubicBezTo>
                  <a:cubicBezTo>
                    <a:pt x="44211" y="87740"/>
                    <a:pt x="53999" y="94127"/>
                    <a:pt x="75261" y="99506"/>
                  </a:cubicBezTo>
                  <a:lnTo>
                    <a:pt x="116097" y="109255"/>
                  </a:lnTo>
                  <a:cubicBezTo>
                    <a:pt x="152546" y="117995"/>
                    <a:pt x="176846" y="139846"/>
                    <a:pt x="176846" y="176152"/>
                  </a:cubicBezTo>
                  <a:cubicBezTo>
                    <a:pt x="176846" y="212458"/>
                    <a:pt x="141747" y="249437"/>
                    <a:pt x="93485" y="249437"/>
                  </a:cubicBezTo>
                  <a:cubicBezTo>
                    <a:pt x="45224" y="249437"/>
                    <a:pt x="8437" y="223552"/>
                    <a:pt x="0" y="178505"/>
                  </a:cubicBezTo>
                  <a:lnTo>
                    <a:pt x="40499" y="178505"/>
                  </a:lnTo>
                  <a:close/>
                </a:path>
              </a:pathLst>
            </a:custGeom>
            <a:grpFill/>
            <a:ln w="0"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95B97A90-6925-E0FE-B5A3-094809A7ADDE}"/>
                </a:ext>
              </a:extLst>
            </p:cNvPr>
            <p:cNvSpPr/>
            <p:nvPr/>
          </p:nvSpPr>
          <p:spPr>
            <a:xfrm>
              <a:off x="1659666" y="6200959"/>
              <a:ext cx="39824" cy="241368"/>
            </a:xfrm>
            <a:custGeom>
              <a:avLst/>
              <a:gdLst>
                <a:gd name="connsiteX0" fmla="*/ 39824 w 39824"/>
                <a:gd name="connsiteY0" fmla="*/ 241369 h 241368"/>
                <a:gd name="connsiteX1" fmla="*/ 0 w 39824"/>
                <a:gd name="connsiteY1" fmla="*/ 241369 h 241368"/>
                <a:gd name="connsiteX2" fmla="*/ 0 w 39824"/>
                <a:gd name="connsiteY2" fmla="*/ 0 h 241368"/>
                <a:gd name="connsiteX3" fmla="*/ 39824 w 39824"/>
                <a:gd name="connsiteY3" fmla="*/ 0 h 241368"/>
                <a:gd name="connsiteX4" fmla="*/ 39824 w 39824"/>
                <a:gd name="connsiteY4" fmla="*/ 241369 h 241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24" h="241368">
                  <a:moveTo>
                    <a:pt x="39824" y="241369"/>
                  </a:moveTo>
                  <a:lnTo>
                    <a:pt x="0" y="241369"/>
                  </a:lnTo>
                  <a:lnTo>
                    <a:pt x="0" y="0"/>
                  </a:lnTo>
                  <a:lnTo>
                    <a:pt x="39824" y="0"/>
                  </a:lnTo>
                  <a:lnTo>
                    <a:pt x="39824" y="241369"/>
                  </a:lnTo>
                  <a:close/>
                </a:path>
              </a:pathLst>
            </a:custGeom>
            <a:grpFill/>
            <a:ln w="0"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FD0C1AAD-E8A9-0666-1426-DC663E674159}"/>
                </a:ext>
              </a:extLst>
            </p:cNvPr>
            <p:cNvSpPr/>
            <p:nvPr/>
          </p:nvSpPr>
          <p:spPr>
            <a:xfrm>
              <a:off x="1757876" y="6196925"/>
              <a:ext cx="201819" cy="249436"/>
            </a:xfrm>
            <a:custGeom>
              <a:avLst/>
              <a:gdLst>
                <a:gd name="connsiteX0" fmla="*/ 106310 w 201819"/>
                <a:gd name="connsiteY0" fmla="*/ 0 h 249436"/>
                <a:gd name="connsiteX1" fmla="*/ 201820 w 201819"/>
                <a:gd name="connsiteY1" fmla="*/ 80008 h 249436"/>
                <a:gd name="connsiteX2" fmla="*/ 163008 w 201819"/>
                <a:gd name="connsiteY2" fmla="*/ 80008 h 249436"/>
                <a:gd name="connsiteX3" fmla="*/ 106647 w 201819"/>
                <a:gd name="connsiteY3" fmla="*/ 36979 h 249436"/>
                <a:gd name="connsiteX4" fmla="*/ 40161 w 201819"/>
                <a:gd name="connsiteY4" fmla="*/ 124718 h 249436"/>
                <a:gd name="connsiteX5" fmla="*/ 106647 w 201819"/>
                <a:gd name="connsiteY5" fmla="*/ 212458 h 249436"/>
                <a:gd name="connsiteX6" fmla="*/ 163008 w 201819"/>
                <a:gd name="connsiteY6" fmla="*/ 169093 h 249436"/>
                <a:gd name="connsiteX7" fmla="*/ 201820 w 201819"/>
                <a:gd name="connsiteY7" fmla="*/ 169093 h 249436"/>
                <a:gd name="connsiteX8" fmla="*/ 106310 w 201819"/>
                <a:gd name="connsiteY8" fmla="*/ 249437 h 249436"/>
                <a:gd name="connsiteX9" fmla="*/ 0 w 201819"/>
                <a:gd name="connsiteY9" fmla="*/ 124718 h 249436"/>
                <a:gd name="connsiteX10" fmla="*/ 106310 w 201819"/>
                <a:gd name="connsiteY10" fmla="*/ 0 h 24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819" h="249436">
                  <a:moveTo>
                    <a:pt x="106310" y="0"/>
                  </a:moveTo>
                  <a:cubicBezTo>
                    <a:pt x="159296" y="0"/>
                    <a:pt x="193045" y="31600"/>
                    <a:pt x="201820" y="80008"/>
                  </a:cubicBezTo>
                  <a:lnTo>
                    <a:pt x="163008" y="80008"/>
                  </a:lnTo>
                  <a:cubicBezTo>
                    <a:pt x="153896" y="54459"/>
                    <a:pt x="137697" y="36979"/>
                    <a:pt x="106647" y="36979"/>
                  </a:cubicBezTo>
                  <a:cubicBezTo>
                    <a:pt x="75598" y="36979"/>
                    <a:pt x="40161" y="73957"/>
                    <a:pt x="40161" y="124718"/>
                  </a:cubicBezTo>
                  <a:cubicBezTo>
                    <a:pt x="40161" y="175480"/>
                    <a:pt x="64798" y="212458"/>
                    <a:pt x="106647" y="212458"/>
                  </a:cubicBezTo>
                  <a:cubicBezTo>
                    <a:pt x="148496" y="212458"/>
                    <a:pt x="153896" y="195314"/>
                    <a:pt x="163008" y="169093"/>
                  </a:cubicBezTo>
                  <a:lnTo>
                    <a:pt x="201820" y="169093"/>
                  </a:lnTo>
                  <a:cubicBezTo>
                    <a:pt x="193045" y="217837"/>
                    <a:pt x="158959" y="249437"/>
                    <a:pt x="106310" y="249437"/>
                  </a:cubicBezTo>
                  <a:cubicBezTo>
                    <a:pt x="53661" y="249437"/>
                    <a:pt x="0" y="199012"/>
                    <a:pt x="0" y="124718"/>
                  </a:cubicBezTo>
                  <a:cubicBezTo>
                    <a:pt x="0" y="50425"/>
                    <a:pt x="46236" y="0"/>
                    <a:pt x="106310" y="0"/>
                  </a:cubicBezTo>
                  <a:close/>
                </a:path>
              </a:pathLst>
            </a:custGeom>
            <a:grpFill/>
            <a:ln w="0"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A69C0E4B-2A90-0A47-EA8F-0BE7ADE62ECD}"/>
                </a:ext>
              </a:extLst>
            </p:cNvPr>
            <p:cNvSpPr/>
            <p:nvPr/>
          </p:nvSpPr>
          <p:spPr>
            <a:xfrm>
              <a:off x="1993108" y="6200959"/>
              <a:ext cx="218357" cy="241368"/>
            </a:xfrm>
            <a:custGeom>
              <a:avLst/>
              <a:gdLst>
                <a:gd name="connsiteX0" fmla="*/ 128247 w 218357"/>
                <a:gd name="connsiteY0" fmla="*/ 0 h 241368"/>
                <a:gd name="connsiteX1" fmla="*/ 218357 w 218357"/>
                <a:gd name="connsiteY1" fmla="*/ 241369 h 241368"/>
                <a:gd name="connsiteX2" fmla="*/ 177858 w 218357"/>
                <a:gd name="connsiteY2" fmla="*/ 241369 h 241368"/>
                <a:gd name="connsiteX3" fmla="*/ 153896 w 218357"/>
                <a:gd name="connsiteY3" fmla="*/ 174471 h 241368"/>
                <a:gd name="connsiteX4" fmla="*/ 64123 w 218357"/>
                <a:gd name="connsiteY4" fmla="*/ 174471 h 241368"/>
                <a:gd name="connsiteX5" fmla="*/ 40161 w 218357"/>
                <a:gd name="connsiteY5" fmla="*/ 241369 h 241368"/>
                <a:gd name="connsiteX6" fmla="*/ 0 w 218357"/>
                <a:gd name="connsiteY6" fmla="*/ 241369 h 241368"/>
                <a:gd name="connsiteX7" fmla="*/ 90110 w 218357"/>
                <a:gd name="connsiteY7" fmla="*/ 0 h 241368"/>
                <a:gd name="connsiteX8" fmla="*/ 128247 w 218357"/>
                <a:gd name="connsiteY8" fmla="*/ 0 h 241368"/>
                <a:gd name="connsiteX9" fmla="*/ 76611 w 218357"/>
                <a:gd name="connsiteY9" fmla="*/ 139174 h 241368"/>
                <a:gd name="connsiteX10" fmla="*/ 140734 w 218357"/>
                <a:gd name="connsiteY10" fmla="*/ 139174 h 241368"/>
                <a:gd name="connsiteX11" fmla="*/ 108672 w 218357"/>
                <a:gd name="connsiteY11" fmla="*/ 49753 h 241368"/>
                <a:gd name="connsiteX12" fmla="*/ 76611 w 218357"/>
                <a:gd name="connsiteY12" fmla="*/ 139174 h 24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357" h="241368">
                  <a:moveTo>
                    <a:pt x="128247" y="0"/>
                  </a:moveTo>
                  <a:lnTo>
                    <a:pt x="218357" y="241369"/>
                  </a:lnTo>
                  <a:lnTo>
                    <a:pt x="177858" y="241369"/>
                  </a:lnTo>
                  <a:lnTo>
                    <a:pt x="153896" y="174471"/>
                  </a:lnTo>
                  <a:lnTo>
                    <a:pt x="64123" y="174471"/>
                  </a:lnTo>
                  <a:lnTo>
                    <a:pt x="40161" y="241369"/>
                  </a:lnTo>
                  <a:lnTo>
                    <a:pt x="0" y="241369"/>
                  </a:lnTo>
                  <a:lnTo>
                    <a:pt x="90110" y="0"/>
                  </a:lnTo>
                  <a:lnTo>
                    <a:pt x="128247" y="0"/>
                  </a:lnTo>
                  <a:close/>
                  <a:moveTo>
                    <a:pt x="76611" y="139174"/>
                  </a:moveTo>
                  <a:lnTo>
                    <a:pt x="140734" y="139174"/>
                  </a:lnTo>
                  <a:lnTo>
                    <a:pt x="108672" y="49753"/>
                  </a:lnTo>
                  <a:lnTo>
                    <a:pt x="76611" y="139174"/>
                  </a:lnTo>
                  <a:close/>
                </a:path>
              </a:pathLst>
            </a:custGeom>
            <a:grpFill/>
            <a:ln w="0" cap="flat">
              <a:noFill/>
              <a:prstDash val="solid"/>
              <a:miter/>
            </a:ln>
          </p:spPr>
          <p:txBody>
            <a:bodyPr rtlCol="0" anchor="ctr"/>
            <a:lstStyle/>
            <a:p>
              <a:endParaRPr lang="en-US"/>
            </a:p>
          </p:txBody>
        </p:sp>
      </p:grpSp>
      <p:sp>
        <p:nvSpPr>
          <p:cNvPr id="68" name="Freeform 67">
            <a:extLst>
              <a:ext uri="{FF2B5EF4-FFF2-40B4-BE49-F238E27FC236}">
                <a16:creationId xmlns:a16="http://schemas.microsoft.com/office/drawing/2014/main" id="{60D493AB-A64A-759E-78E6-FCF3CD46E271}"/>
              </a:ext>
            </a:extLst>
          </p:cNvPr>
          <p:cNvSpPr/>
          <p:nvPr/>
        </p:nvSpPr>
        <p:spPr>
          <a:xfrm>
            <a:off x="367073" y="6181265"/>
            <a:ext cx="663630" cy="375024"/>
          </a:xfrm>
          <a:custGeom>
            <a:avLst/>
            <a:gdLst>
              <a:gd name="connsiteX0" fmla="*/ 615585 w 663630"/>
              <a:gd name="connsiteY0" fmla="*/ 368637 h 375024"/>
              <a:gd name="connsiteX1" fmla="*/ 662834 w 663630"/>
              <a:gd name="connsiteY1" fmla="*/ 161557 h 375024"/>
              <a:gd name="connsiteX2" fmla="*/ 646634 w 663630"/>
              <a:gd name="connsiteY2" fmla="*/ 41545 h 375024"/>
              <a:gd name="connsiteX3" fmla="*/ 594323 w 663630"/>
              <a:gd name="connsiteY3" fmla="*/ 533 h 375024"/>
              <a:gd name="connsiteX4" fmla="*/ 481938 w 663630"/>
              <a:gd name="connsiteY4" fmla="*/ 30788 h 375024"/>
              <a:gd name="connsiteX5" fmla="*/ 285518 w 663630"/>
              <a:gd name="connsiteY5" fmla="*/ 146094 h 375024"/>
              <a:gd name="connsiteX6" fmla="*/ 7087 w 663630"/>
              <a:gd name="connsiteY6" fmla="*/ 367629 h 375024"/>
              <a:gd name="connsiteX7" fmla="*/ 0 w 663630"/>
              <a:gd name="connsiteY7" fmla="*/ 374352 h 375024"/>
              <a:gd name="connsiteX8" fmla="*/ 130272 w 663630"/>
              <a:gd name="connsiteY8" fmla="*/ 374352 h 375024"/>
              <a:gd name="connsiteX9" fmla="*/ 131959 w 663630"/>
              <a:gd name="connsiteY9" fmla="*/ 373680 h 375024"/>
              <a:gd name="connsiteX10" fmla="*/ 415790 w 663630"/>
              <a:gd name="connsiteY10" fmla="*/ 294008 h 375024"/>
              <a:gd name="connsiteX11" fmla="*/ 510625 w 663630"/>
              <a:gd name="connsiteY11" fmla="*/ 373680 h 375024"/>
              <a:gd name="connsiteX12" fmla="*/ 511300 w 663630"/>
              <a:gd name="connsiteY12" fmla="*/ 374688 h 375024"/>
              <a:gd name="connsiteX13" fmla="*/ 534924 w 663630"/>
              <a:gd name="connsiteY13" fmla="*/ 374688 h 375024"/>
              <a:gd name="connsiteX14" fmla="*/ 531549 w 663630"/>
              <a:gd name="connsiteY14" fmla="*/ 366956 h 375024"/>
              <a:gd name="connsiteX15" fmla="*/ 435027 w 663630"/>
              <a:gd name="connsiteY15" fmla="*/ 274510 h 375024"/>
              <a:gd name="connsiteX16" fmla="*/ 129597 w 663630"/>
              <a:gd name="connsiteY16" fmla="*/ 351829 h 375024"/>
              <a:gd name="connsiteX17" fmla="*/ 348629 w 663630"/>
              <a:gd name="connsiteY17" fmla="*/ 229463 h 375024"/>
              <a:gd name="connsiteX18" fmla="*/ 431314 w 663630"/>
              <a:gd name="connsiteY18" fmla="*/ 205595 h 375024"/>
              <a:gd name="connsiteX19" fmla="*/ 487000 w 663630"/>
              <a:gd name="connsiteY19" fmla="*/ 220723 h 375024"/>
              <a:gd name="connsiteX20" fmla="*/ 543699 w 663630"/>
              <a:gd name="connsiteY20" fmla="*/ 372335 h 375024"/>
              <a:gd name="connsiteX21" fmla="*/ 543699 w 663630"/>
              <a:gd name="connsiteY21" fmla="*/ 374352 h 375024"/>
              <a:gd name="connsiteX22" fmla="*/ 561924 w 663630"/>
              <a:gd name="connsiteY22" fmla="*/ 374352 h 375024"/>
              <a:gd name="connsiteX23" fmla="*/ 561924 w 663630"/>
              <a:gd name="connsiteY23" fmla="*/ 367629 h 375024"/>
              <a:gd name="connsiteX24" fmla="*/ 509612 w 663630"/>
              <a:gd name="connsiteY24" fmla="*/ 202906 h 375024"/>
              <a:gd name="connsiteX25" fmla="*/ 347954 w 663630"/>
              <a:gd name="connsiteY25" fmla="*/ 208957 h 375024"/>
              <a:gd name="connsiteX26" fmla="*/ 109685 w 663630"/>
              <a:gd name="connsiteY26" fmla="*/ 339054 h 375024"/>
              <a:gd name="connsiteX27" fmla="*/ 411402 w 663630"/>
              <a:gd name="connsiteY27" fmla="*/ 148111 h 375024"/>
              <a:gd name="connsiteX28" fmla="*/ 550786 w 663630"/>
              <a:gd name="connsiteY28" fmla="*/ 147102 h 375024"/>
              <a:gd name="connsiteX29" fmla="*/ 574748 w 663630"/>
              <a:gd name="connsiteY29" fmla="*/ 371326 h 375024"/>
              <a:gd name="connsiteX30" fmla="*/ 574073 w 663630"/>
              <a:gd name="connsiteY30" fmla="*/ 374352 h 375024"/>
              <a:gd name="connsiteX31" fmla="*/ 589598 w 663630"/>
              <a:gd name="connsiteY31" fmla="*/ 374352 h 375024"/>
              <a:gd name="connsiteX32" fmla="*/ 590948 w 663630"/>
              <a:gd name="connsiteY32" fmla="*/ 368301 h 375024"/>
              <a:gd name="connsiteX33" fmla="*/ 574748 w 663630"/>
              <a:gd name="connsiteY33" fmla="*/ 131302 h 375024"/>
              <a:gd name="connsiteX34" fmla="*/ 574748 w 663630"/>
              <a:gd name="connsiteY34" fmla="*/ 131302 h 375024"/>
              <a:gd name="connsiteX35" fmla="*/ 408702 w 663630"/>
              <a:gd name="connsiteY35" fmla="*/ 128949 h 375024"/>
              <a:gd name="connsiteX36" fmla="*/ 82010 w 663630"/>
              <a:gd name="connsiteY36" fmla="*/ 332331 h 375024"/>
              <a:gd name="connsiteX37" fmla="*/ 486326 w 663630"/>
              <a:gd name="connsiteY37" fmla="*/ 49950 h 375024"/>
              <a:gd name="connsiteX38" fmla="*/ 578123 w 663630"/>
              <a:gd name="connsiteY38" fmla="*/ 23056 h 375024"/>
              <a:gd name="connsiteX39" fmla="*/ 622672 w 663630"/>
              <a:gd name="connsiteY39" fmla="*/ 57345 h 375024"/>
              <a:gd name="connsiteX40" fmla="*/ 642247 w 663630"/>
              <a:gd name="connsiteY40" fmla="*/ 170634 h 375024"/>
              <a:gd name="connsiteX41" fmla="*/ 601748 w 663630"/>
              <a:gd name="connsiteY41" fmla="*/ 371326 h 375024"/>
              <a:gd name="connsiteX42" fmla="*/ 600398 w 663630"/>
              <a:gd name="connsiteY42" fmla="*/ 375024 h 375024"/>
              <a:gd name="connsiteX43" fmla="*/ 614235 w 663630"/>
              <a:gd name="connsiteY43" fmla="*/ 375024 h 375024"/>
              <a:gd name="connsiteX44" fmla="*/ 616260 w 663630"/>
              <a:gd name="connsiteY44" fmla="*/ 369646 h 375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63630" h="375024">
                <a:moveTo>
                  <a:pt x="615585" y="368637"/>
                </a:moveTo>
                <a:cubicBezTo>
                  <a:pt x="640559" y="301067"/>
                  <a:pt x="656421" y="231480"/>
                  <a:pt x="662834" y="161557"/>
                </a:cubicBezTo>
                <a:cubicBezTo>
                  <a:pt x="664859" y="123570"/>
                  <a:pt x="664184" y="79532"/>
                  <a:pt x="646634" y="41545"/>
                </a:cubicBezTo>
                <a:cubicBezTo>
                  <a:pt x="638872" y="26418"/>
                  <a:pt x="627735" y="6248"/>
                  <a:pt x="594323" y="533"/>
                </a:cubicBezTo>
                <a:cubicBezTo>
                  <a:pt x="561924" y="-3165"/>
                  <a:pt x="521087" y="12971"/>
                  <a:pt x="481938" y="30788"/>
                </a:cubicBezTo>
                <a:cubicBezTo>
                  <a:pt x="404990" y="67094"/>
                  <a:pt x="336479" y="111468"/>
                  <a:pt x="285518" y="146094"/>
                </a:cubicBezTo>
                <a:cubicBezTo>
                  <a:pt x="180896" y="219042"/>
                  <a:pt x="87073" y="293672"/>
                  <a:pt x="7087" y="367629"/>
                </a:cubicBezTo>
                <a:lnTo>
                  <a:pt x="0" y="374352"/>
                </a:lnTo>
                <a:lnTo>
                  <a:pt x="130272" y="374352"/>
                </a:lnTo>
                <a:lnTo>
                  <a:pt x="131959" y="373680"/>
                </a:lnTo>
                <a:cubicBezTo>
                  <a:pt x="209245" y="334012"/>
                  <a:pt x="348966" y="270812"/>
                  <a:pt x="415790" y="294008"/>
                </a:cubicBezTo>
                <a:cubicBezTo>
                  <a:pt x="456964" y="310480"/>
                  <a:pt x="491725" y="339390"/>
                  <a:pt x="510625" y="373680"/>
                </a:cubicBezTo>
                <a:lnTo>
                  <a:pt x="511300" y="374688"/>
                </a:lnTo>
                <a:lnTo>
                  <a:pt x="534924" y="374688"/>
                </a:lnTo>
                <a:lnTo>
                  <a:pt x="531549" y="366956"/>
                </a:lnTo>
                <a:cubicBezTo>
                  <a:pt x="513325" y="327288"/>
                  <a:pt x="477551" y="292999"/>
                  <a:pt x="435027" y="274510"/>
                </a:cubicBezTo>
                <a:cubicBezTo>
                  <a:pt x="379678" y="254004"/>
                  <a:pt x="269318" y="281906"/>
                  <a:pt x="129597" y="351829"/>
                </a:cubicBezTo>
                <a:cubicBezTo>
                  <a:pt x="192708" y="309808"/>
                  <a:pt x="265943" y="265433"/>
                  <a:pt x="348629" y="229463"/>
                </a:cubicBezTo>
                <a:cubicBezTo>
                  <a:pt x="382378" y="215680"/>
                  <a:pt x="409377" y="207949"/>
                  <a:pt x="431314" y="205595"/>
                </a:cubicBezTo>
                <a:cubicBezTo>
                  <a:pt x="457976" y="202906"/>
                  <a:pt x="475188" y="212319"/>
                  <a:pt x="487000" y="220723"/>
                </a:cubicBezTo>
                <a:cubicBezTo>
                  <a:pt x="522775" y="253331"/>
                  <a:pt x="541674" y="304093"/>
                  <a:pt x="543699" y="372335"/>
                </a:cubicBezTo>
                <a:lnTo>
                  <a:pt x="543699" y="374352"/>
                </a:lnTo>
                <a:lnTo>
                  <a:pt x="561924" y="374352"/>
                </a:lnTo>
                <a:lnTo>
                  <a:pt x="561924" y="367629"/>
                </a:lnTo>
                <a:cubicBezTo>
                  <a:pt x="562936" y="293335"/>
                  <a:pt x="545387" y="237868"/>
                  <a:pt x="509612" y="202906"/>
                </a:cubicBezTo>
                <a:cubicBezTo>
                  <a:pt x="482276" y="175676"/>
                  <a:pt x="423215" y="177693"/>
                  <a:pt x="347954" y="208957"/>
                </a:cubicBezTo>
                <a:cubicBezTo>
                  <a:pt x="256494" y="246944"/>
                  <a:pt x="175158" y="295689"/>
                  <a:pt x="109685" y="339054"/>
                </a:cubicBezTo>
                <a:cubicBezTo>
                  <a:pt x="216332" y="256357"/>
                  <a:pt x="313192" y="195174"/>
                  <a:pt x="411402" y="148111"/>
                </a:cubicBezTo>
                <a:cubicBezTo>
                  <a:pt x="484638" y="114158"/>
                  <a:pt x="526487" y="113822"/>
                  <a:pt x="550786" y="147102"/>
                </a:cubicBezTo>
                <a:cubicBezTo>
                  <a:pt x="585211" y="199208"/>
                  <a:pt x="593310" y="276863"/>
                  <a:pt x="574748" y="371326"/>
                </a:cubicBezTo>
                <a:lnTo>
                  <a:pt x="574073" y="374352"/>
                </a:lnTo>
                <a:lnTo>
                  <a:pt x="589598" y="374352"/>
                </a:lnTo>
                <a:lnTo>
                  <a:pt x="590948" y="368301"/>
                </a:lnTo>
                <a:cubicBezTo>
                  <a:pt x="606473" y="298042"/>
                  <a:pt x="616597" y="199544"/>
                  <a:pt x="574748" y="131302"/>
                </a:cubicBezTo>
                <a:lnTo>
                  <a:pt x="574748" y="131302"/>
                </a:lnTo>
                <a:cubicBezTo>
                  <a:pt x="548761" y="91298"/>
                  <a:pt x="494425" y="90626"/>
                  <a:pt x="408702" y="128949"/>
                </a:cubicBezTo>
                <a:cubicBezTo>
                  <a:pt x="301718" y="178366"/>
                  <a:pt x="196758" y="243582"/>
                  <a:pt x="82010" y="332331"/>
                </a:cubicBezTo>
                <a:cubicBezTo>
                  <a:pt x="212957" y="217025"/>
                  <a:pt x="358079" y="115502"/>
                  <a:pt x="486326" y="49950"/>
                </a:cubicBezTo>
                <a:cubicBezTo>
                  <a:pt x="519400" y="34486"/>
                  <a:pt x="553486" y="20367"/>
                  <a:pt x="578123" y="23056"/>
                </a:cubicBezTo>
                <a:cubicBezTo>
                  <a:pt x="602423" y="26418"/>
                  <a:pt x="613897" y="41545"/>
                  <a:pt x="622672" y="57345"/>
                </a:cubicBezTo>
                <a:cubicBezTo>
                  <a:pt x="641234" y="92643"/>
                  <a:pt x="642922" y="136681"/>
                  <a:pt x="642247" y="170634"/>
                </a:cubicBezTo>
                <a:cubicBezTo>
                  <a:pt x="639209" y="236523"/>
                  <a:pt x="625372" y="304093"/>
                  <a:pt x="601748" y="371326"/>
                </a:cubicBezTo>
                <a:lnTo>
                  <a:pt x="600398" y="375024"/>
                </a:lnTo>
                <a:lnTo>
                  <a:pt x="614235" y="375024"/>
                </a:lnTo>
                <a:lnTo>
                  <a:pt x="616260" y="369646"/>
                </a:lnTo>
                <a:close/>
              </a:path>
            </a:pathLst>
          </a:custGeom>
          <a:gradFill>
            <a:gsLst>
              <a:gs pos="0">
                <a:srgbClr val="054773"/>
              </a:gs>
              <a:gs pos="0">
                <a:srgbClr val="054E7B"/>
              </a:gs>
              <a:gs pos="20000">
                <a:srgbClr val="086192"/>
              </a:gs>
              <a:gs pos="40000">
                <a:srgbClr val="0B81B6"/>
              </a:gs>
              <a:gs pos="60000">
                <a:srgbClr val="0F9FDA"/>
              </a:gs>
              <a:gs pos="60000">
                <a:srgbClr val="0F9FDA"/>
              </a:gs>
              <a:gs pos="70000">
                <a:srgbClr val="0F9FDA">
                  <a:alpha val="89804"/>
                </a:srgbClr>
              </a:gs>
              <a:gs pos="70000">
                <a:srgbClr val="0F9FDA">
                  <a:alpha val="80000"/>
                </a:srgbClr>
              </a:gs>
              <a:gs pos="80000">
                <a:srgbClr val="0F9FDA">
                  <a:alpha val="60000"/>
                </a:srgbClr>
              </a:gs>
              <a:gs pos="90000">
                <a:srgbClr val="0F9FDA">
                  <a:alpha val="29804"/>
                </a:srgbClr>
              </a:gs>
              <a:gs pos="100000">
                <a:srgbClr val="0F9FDA">
                  <a:alpha val="0"/>
                </a:srgbClr>
              </a:gs>
              <a:gs pos="100000">
                <a:srgbClr val="0F9FDA">
                  <a:alpha val="0"/>
                </a:srgbClr>
              </a:gs>
            </a:gsLst>
            <a:lin ang="5400000" scaled="1"/>
          </a:gradFill>
          <a:ln w="0" cap="flat">
            <a:noFill/>
            <a:prstDash val="solid"/>
            <a:miter/>
          </a:ln>
        </p:spPr>
        <p:txBody>
          <a:bodyPr rtlCol="0" anchor="ctr"/>
          <a:lstStyle/>
          <a:p>
            <a:endParaRPr lang="en-US"/>
          </a:p>
        </p:txBody>
      </p:sp>
      <p:grpSp>
        <p:nvGrpSpPr>
          <p:cNvPr id="69" name="Graphic 58">
            <a:extLst>
              <a:ext uri="{FF2B5EF4-FFF2-40B4-BE49-F238E27FC236}">
                <a16:creationId xmlns:a16="http://schemas.microsoft.com/office/drawing/2014/main" id="{6441B947-555B-7A50-4857-7981DED4C8C3}"/>
              </a:ext>
            </a:extLst>
          </p:cNvPr>
          <p:cNvGrpSpPr/>
          <p:nvPr/>
        </p:nvGrpSpPr>
        <p:grpSpPr>
          <a:xfrm>
            <a:off x="1125080" y="6490736"/>
            <a:ext cx="1084023" cy="53450"/>
            <a:chOff x="1125080" y="6490736"/>
            <a:chExt cx="1084023" cy="53450"/>
          </a:xfrm>
          <a:solidFill>
            <a:srgbClr val="3C9DDA"/>
          </a:solidFill>
        </p:grpSpPr>
        <p:sp>
          <p:nvSpPr>
            <p:cNvPr id="70" name="Freeform 69">
              <a:extLst>
                <a:ext uri="{FF2B5EF4-FFF2-40B4-BE49-F238E27FC236}">
                  <a16:creationId xmlns:a16="http://schemas.microsoft.com/office/drawing/2014/main" id="{ED7D5985-009C-CF29-4AE1-57F69484D859}"/>
                </a:ext>
              </a:extLst>
            </p:cNvPr>
            <p:cNvSpPr/>
            <p:nvPr/>
          </p:nvSpPr>
          <p:spPr>
            <a:xfrm>
              <a:off x="1125080" y="6491744"/>
              <a:ext cx="42186" cy="44374"/>
            </a:xfrm>
            <a:custGeom>
              <a:avLst/>
              <a:gdLst>
                <a:gd name="connsiteX0" fmla="*/ 24974 w 42186"/>
                <a:gd name="connsiteY0" fmla="*/ 0 h 44374"/>
                <a:gd name="connsiteX1" fmla="*/ 42186 w 42186"/>
                <a:gd name="connsiteY1" fmla="*/ 44374 h 44374"/>
                <a:gd name="connsiteX2" fmla="*/ 34424 w 42186"/>
                <a:gd name="connsiteY2" fmla="*/ 44374 h 44374"/>
                <a:gd name="connsiteX3" fmla="*/ 29699 w 42186"/>
                <a:gd name="connsiteY3" fmla="*/ 31936 h 44374"/>
                <a:gd name="connsiteX4" fmla="*/ 12487 w 42186"/>
                <a:gd name="connsiteY4" fmla="*/ 31936 h 44374"/>
                <a:gd name="connsiteX5" fmla="*/ 7762 w 42186"/>
                <a:gd name="connsiteY5" fmla="*/ 44374 h 44374"/>
                <a:gd name="connsiteX6" fmla="*/ 0 w 42186"/>
                <a:gd name="connsiteY6" fmla="*/ 44374 h 44374"/>
                <a:gd name="connsiteX7" fmla="*/ 17212 w 42186"/>
                <a:gd name="connsiteY7" fmla="*/ 0 h 44374"/>
                <a:gd name="connsiteX8" fmla="*/ 24637 w 42186"/>
                <a:gd name="connsiteY8" fmla="*/ 0 h 44374"/>
                <a:gd name="connsiteX9" fmla="*/ 15187 w 42186"/>
                <a:gd name="connsiteY9" fmla="*/ 25549 h 44374"/>
                <a:gd name="connsiteX10" fmla="*/ 27337 w 42186"/>
                <a:gd name="connsiteY10" fmla="*/ 25549 h 44374"/>
                <a:gd name="connsiteX11" fmla="*/ 21262 w 42186"/>
                <a:gd name="connsiteY11" fmla="*/ 9077 h 44374"/>
                <a:gd name="connsiteX12" fmla="*/ 15187 w 42186"/>
                <a:gd name="connsiteY12" fmla="*/ 25549 h 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186" h="44374">
                  <a:moveTo>
                    <a:pt x="24974" y="0"/>
                  </a:moveTo>
                  <a:lnTo>
                    <a:pt x="42186" y="44374"/>
                  </a:lnTo>
                  <a:lnTo>
                    <a:pt x="34424" y="44374"/>
                  </a:lnTo>
                  <a:lnTo>
                    <a:pt x="29699" y="31936"/>
                  </a:lnTo>
                  <a:lnTo>
                    <a:pt x="12487" y="31936"/>
                  </a:lnTo>
                  <a:lnTo>
                    <a:pt x="7762" y="44374"/>
                  </a:lnTo>
                  <a:lnTo>
                    <a:pt x="0" y="44374"/>
                  </a:lnTo>
                  <a:lnTo>
                    <a:pt x="17212" y="0"/>
                  </a:lnTo>
                  <a:lnTo>
                    <a:pt x="24637" y="0"/>
                  </a:lnTo>
                  <a:close/>
                  <a:moveTo>
                    <a:pt x="15187" y="25549"/>
                  </a:moveTo>
                  <a:lnTo>
                    <a:pt x="27337" y="25549"/>
                  </a:lnTo>
                  <a:lnTo>
                    <a:pt x="21262" y="9077"/>
                  </a:lnTo>
                  <a:lnTo>
                    <a:pt x="15187" y="25549"/>
                  </a:lnTo>
                  <a:close/>
                </a:path>
              </a:pathLst>
            </a:custGeom>
            <a:solidFill>
              <a:srgbClr val="3C9DDA"/>
            </a:solidFill>
            <a:ln w="0"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1AA33F55-8D5A-E5FD-D0F0-2349A63CC63A}"/>
                </a:ext>
              </a:extLst>
            </p:cNvPr>
            <p:cNvSpPr/>
            <p:nvPr/>
          </p:nvSpPr>
          <p:spPr>
            <a:xfrm>
              <a:off x="1181103" y="6491408"/>
              <a:ext cx="32399" cy="44374"/>
            </a:xfrm>
            <a:custGeom>
              <a:avLst/>
              <a:gdLst>
                <a:gd name="connsiteX0" fmla="*/ 7425 w 32399"/>
                <a:gd name="connsiteY0" fmla="*/ 27902 h 44374"/>
                <a:gd name="connsiteX1" fmla="*/ 7425 w 32399"/>
                <a:gd name="connsiteY1" fmla="*/ 44374 h 44374"/>
                <a:gd name="connsiteX2" fmla="*/ 0 w 32399"/>
                <a:gd name="connsiteY2" fmla="*/ 44374 h 44374"/>
                <a:gd name="connsiteX3" fmla="*/ 0 w 32399"/>
                <a:gd name="connsiteY3" fmla="*/ 0 h 44374"/>
                <a:gd name="connsiteX4" fmla="*/ 17212 w 32399"/>
                <a:gd name="connsiteY4" fmla="*/ 0 h 44374"/>
                <a:gd name="connsiteX5" fmla="*/ 32399 w 32399"/>
                <a:gd name="connsiteY5" fmla="*/ 14119 h 44374"/>
                <a:gd name="connsiteX6" fmla="*/ 17212 w 32399"/>
                <a:gd name="connsiteY6" fmla="*/ 27902 h 44374"/>
                <a:gd name="connsiteX7" fmla="*/ 7425 w 32399"/>
                <a:gd name="connsiteY7" fmla="*/ 27902 h 44374"/>
                <a:gd name="connsiteX8" fmla="*/ 16875 w 32399"/>
                <a:gd name="connsiteY8" fmla="*/ 6723 h 44374"/>
                <a:gd name="connsiteX9" fmla="*/ 7425 w 32399"/>
                <a:gd name="connsiteY9" fmla="*/ 6723 h 44374"/>
                <a:gd name="connsiteX10" fmla="*/ 7425 w 32399"/>
                <a:gd name="connsiteY10" fmla="*/ 21515 h 44374"/>
                <a:gd name="connsiteX11" fmla="*/ 16875 w 32399"/>
                <a:gd name="connsiteY11" fmla="*/ 21515 h 44374"/>
                <a:gd name="connsiteX12" fmla="*/ 24637 w 32399"/>
                <a:gd name="connsiteY12" fmla="*/ 14119 h 44374"/>
                <a:gd name="connsiteX13" fmla="*/ 16875 w 32399"/>
                <a:gd name="connsiteY13" fmla="*/ 6723 h 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99" h="44374">
                  <a:moveTo>
                    <a:pt x="7425" y="27902"/>
                  </a:moveTo>
                  <a:lnTo>
                    <a:pt x="7425" y="44374"/>
                  </a:lnTo>
                  <a:lnTo>
                    <a:pt x="0" y="44374"/>
                  </a:lnTo>
                  <a:lnTo>
                    <a:pt x="0" y="0"/>
                  </a:lnTo>
                  <a:lnTo>
                    <a:pt x="17212" y="0"/>
                  </a:lnTo>
                  <a:cubicBezTo>
                    <a:pt x="26324" y="0"/>
                    <a:pt x="32399" y="4706"/>
                    <a:pt x="32399" y="14119"/>
                  </a:cubicBezTo>
                  <a:cubicBezTo>
                    <a:pt x="32399" y="23532"/>
                    <a:pt x="26324" y="27902"/>
                    <a:pt x="17212" y="27902"/>
                  </a:cubicBezTo>
                  <a:lnTo>
                    <a:pt x="7425" y="27902"/>
                  </a:lnTo>
                  <a:close/>
                  <a:moveTo>
                    <a:pt x="16875" y="6723"/>
                  </a:moveTo>
                  <a:lnTo>
                    <a:pt x="7425" y="6723"/>
                  </a:lnTo>
                  <a:lnTo>
                    <a:pt x="7425" y="21515"/>
                  </a:lnTo>
                  <a:lnTo>
                    <a:pt x="16875" y="21515"/>
                  </a:lnTo>
                  <a:cubicBezTo>
                    <a:pt x="21937" y="21515"/>
                    <a:pt x="24637" y="18489"/>
                    <a:pt x="24637" y="14119"/>
                  </a:cubicBezTo>
                  <a:cubicBezTo>
                    <a:pt x="24637" y="9749"/>
                    <a:pt x="21937" y="6723"/>
                    <a:pt x="16875" y="6723"/>
                  </a:cubicBezTo>
                  <a:close/>
                </a:path>
              </a:pathLst>
            </a:custGeom>
            <a:solidFill>
              <a:srgbClr val="3C9DDA"/>
            </a:solidFill>
            <a:ln w="0"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BCB86601-75CC-592E-61BB-7C9F46A756AD}"/>
                </a:ext>
              </a:extLst>
            </p:cNvPr>
            <p:cNvSpPr/>
            <p:nvPr/>
          </p:nvSpPr>
          <p:spPr>
            <a:xfrm>
              <a:off x="1228014" y="6491408"/>
              <a:ext cx="32399" cy="44374"/>
            </a:xfrm>
            <a:custGeom>
              <a:avLst/>
              <a:gdLst>
                <a:gd name="connsiteX0" fmla="*/ 7425 w 32399"/>
                <a:gd name="connsiteY0" fmla="*/ 27902 h 44374"/>
                <a:gd name="connsiteX1" fmla="*/ 7425 w 32399"/>
                <a:gd name="connsiteY1" fmla="*/ 44374 h 44374"/>
                <a:gd name="connsiteX2" fmla="*/ 0 w 32399"/>
                <a:gd name="connsiteY2" fmla="*/ 44374 h 44374"/>
                <a:gd name="connsiteX3" fmla="*/ 0 w 32399"/>
                <a:gd name="connsiteY3" fmla="*/ 0 h 44374"/>
                <a:gd name="connsiteX4" fmla="*/ 17212 w 32399"/>
                <a:gd name="connsiteY4" fmla="*/ 0 h 44374"/>
                <a:gd name="connsiteX5" fmla="*/ 32399 w 32399"/>
                <a:gd name="connsiteY5" fmla="*/ 14119 h 44374"/>
                <a:gd name="connsiteX6" fmla="*/ 17212 w 32399"/>
                <a:gd name="connsiteY6" fmla="*/ 27902 h 44374"/>
                <a:gd name="connsiteX7" fmla="*/ 7425 w 32399"/>
                <a:gd name="connsiteY7" fmla="*/ 27902 h 44374"/>
                <a:gd name="connsiteX8" fmla="*/ 16875 w 32399"/>
                <a:gd name="connsiteY8" fmla="*/ 6723 h 44374"/>
                <a:gd name="connsiteX9" fmla="*/ 7425 w 32399"/>
                <a:gd name="connsiteY9" fmla="*/ 6723 h 44374"/>
                <a:gd name="connsiteX10" fmla="*/ 7425 w 32399"/>
                <a:gd name="connsiteY10" fmla="*/ 21515 h 44374"/>
                <a:gd name="connsiteX11" fmla="*/ 16875 w 32399"/>
                <a:gd name="connsiteY11" fmla="*/ 21515 h 44374"/>
                <a:gd name="connsiteX12" fmla="*/ 24637 w 32399"/>
                <a:gd name="connsiteY12" fmla="*/ 14119 h 44374"/>
                <a:gd name="connsiteX13" fmla="*/ 16875 w 32399"/>
                <a:gd name="connsiteY13" fmla="*/ 6723 h 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99" h="44374">
                  <a:moveTo>
                    <a:pt x="7425" y="27902"/>
                  </a:moveTo>
                  <a:lnTo>
                    <a:pt x="7425" y="44374"/>
                  </a:lnTo>
                  <a:lnTo>
                    <a:pt x="0" y="44374"/>
                  </a:lnTo>
                  <a:lnTo>
                    <a:pt x="0" y="0"/>
                  </a:lnTo>
                  <a:lnTo>
                    <a:pt x="17212" y="0"/>
                  </a:lnTo>
                  <a:cubicBezTo>
                    <a:pt x="26324" y="0"/>
                    <a:pt x="32399" y="4706"/>
                    <a:pt x="32399" y="14119"/>
                  </a:cubicBezTo>
                  <a:cubicBezTo>
                    <a:pt x="32399" y="23532"/>
                    <a:pt x="26324" y="27902"/>
                    <a:pt x="17212" y="27902"/>
                  </a:cubicBezTo>
                  <a:lnTo>
                    <a:pt x="7425" y="27902"/>
                  </a:lnTo>
                  <a:close/>
                  <a:moveTo>
                    <a:pt x="16875" y="6723"/>
                  </a:moveTo>
                  <a:lnTo>
                    <a:pt x="7425" y="6723"/>
                  </a:lnTo>
                  <a:lnTo>
                    <a:pt x="7425" y="21515"/>
                  </a:lnTo>
                  <a:lnTo>
                    <a:pt x="16875" y="21515"/>
                  </a:lnTo>
                  <a:cubicBezTo>
                    <a:pt x="21937" y="21515"/>
                    <a:pt x="24637" y="18489"/>
                    <a:pt x="24637" y="14119"/>
                  </a:cubicBezTo>
                  <a:cubicBezTo>
                    <a:pt x="24637" y="9749"/>
                    <a:pt x="21937" y="6723"/>
                    <a:pt x="16875" y="6723"/>
                  </a:cubicBezTo>
                  <a:close/>
                </a:path>
              </a:pathLst>
            </a:custGeom>
            <a:solidFill>
              <a:srgbClr val="3C9DDA"/>
            </a:solidFill>
            <a:ln w="0"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AA01A0B9-EDF0-C354-A917-10712253A89F}"/>
                </a:ext>
              </a:extLst>
            </p:cNvPr>
            <p:cNvSpPr/>
            <p:nvPr/>
          </p:nvSpPr>
          <p:spPr>
            <a:xfrm>
              <a:off x="1274251" y="6491744"/>
              <a:ext cx="29024" cy="44374"/>
            </a:xfrm>
            <a:custGeom>
              <a:avLst/>
              <a:gdLst>
                <a:gd name="connsiteX0" fmla="*/ 337 w 29024"/>
                <a:gd name="connsiteY0" fmla="*/ 0 h 44374"/>
                <a:gd name="connsiteX1" fmla="*/ 7762 w 29024"/>
                <a:gd name="connsiteY1" fmla="*/ 0 h 44374"/>
                <a:gd name="connsiteX2" fmla="*/ 7762 w 29024"/>
                <a:gd name="connsiteY2" fmla="*/ 37651 h 44374"/>
                <a:gd name="connsiteX3" fmla="*/ 29024 w 29024"/>
                <a:gd name="connsiteY3" fmla="*/ 37651 h 44374"/>
                <a:gd name="connsiteX4" fmla="*/ 29024 w 29024"/>
                <a:gd name="connsiteY4" fmla="*/ 44374 h 44374"/>
                <a:gd name="connsiteX5" fmla="*/ 0 w 29024"/>
                <a:gd name="connsiteY5" fmla="*/ 44374 h 44374"/>
                <a:gd name="connsiteX6" fmla="*/ 0 w 29024"/>
                <a:gd name="connsiteY6" fmla="*/ 0 h 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24" h="44374">
                  <a:moveTo>
                    <a:pt x="337" y="0"/>
                  </a:moveTo>
                  <a:lnTo>
                    <a:pt x="7762" y="0"/>
                  </a:lnTo>
                  <a:lnTo>
                    <a:pt x="7762" y="37651"/>
                  </a:lnTo>
                  <a:lnTo>
                    <a:pt x="29024" y="37651"/>
                  </a:lnTo>
                  <a:lnTo>
                    <a:pt x="29024" y="44374"/>
                  </a:lnTo>
                  <a:lnTo>
                    <a:pt x="0" y="44374"/>
                  </a:lnTo>
                  <a:lnTo>
                    <a:pt x="0" y="0"/>
                  </a:lnTo>
                  <a:close/>
                </a:path>
              </a:pathLst>
            </a:custGeom>
            <a:solidFill>
              <a:srgbClr val="3C9DDA"/>
            </a:solidFill>
            <a:ln w="0"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BACCC1FA-B2EE-4C10-8E45-29527D953E58}"/>
                </a:ext>
              </a:extLst>
            </p:cNvPr>
            <p:cNvSpPr/>
            <p:nvPr/>
          </p:nvSpPr>
          <p:spPr>
            <a:xfrm>
              <a:off x="1318462" y="6491744"/>
              <a:ext cx="7424" cy="44374"/>
            </a:xfrm>
            <a:custGeom>
              <a:avLst/>
              <a:gdLst>
                <a:gd name="connsiteX0" fmla="*/ 7425 w 7424"/>
                <a:gd name="connsiteY0" fmla="*/ 44374 h 44374"/>
                <a:gd name="connsiteX1" fmla="*/ 0 w 7424"/>
                <a:gd name="connsiteY1" fmla="*/ 44374 h 44374"/>
                <a:gd name="connsiteX2" fmla="*/ 0 w 7424"/>
                <a:gd name="connsiteY2" fmla="*/ 0 h 44374"/>
                <a:gd name="connsiteX3" fmla="*/ 7425 w 7424"/>
                <a:gd name="connsiteY3" fmla="*/ 0 h 44374"/>
                <a:gd name="connsiteX4" fmla="*/ 7425 w 7424"/>
                <a:gd name="connsiteY4" fmla="*/ 44374 h 44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4" h="44374">
                  <a:moveTo>
                    <a:pt x="7425" y="44374"/>
                  </a:moveTo>
                  <a:lnTo>
                    <a:pt x="0" y="44374"/>
                  </a:lnTo>
                  <a:lnTo>
                    <a:pt x="0" y="0"/>
                  </a:lnTo>
                  <a:lnTo>
                    <a:pt x="7425" y="0"/>
                  </a:lnTo>
                  <a:lnTo>
                    <a:pt x="7425" y="44374"/>
                  </a:lnTo>
                  <a:close/>
                </a:path>
              </a:pathLst>
            </a:custGeom>
            <a:solidFill>
              <a:srgbClr val="3C9DDA"/>
            </a:solidFill>
            <a:ln w="0"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DF2F57DA-EE61-62AC-9495-7FB894DE05D5}"/>
                </a:ext>
              </a:extLst>
            </p:cNvPr>
            <p:cNvSpPr/>
            <p:nvPr/>
          </p:nvSpPr>
          <p:spPr>
            <a:xfrm>
              <a:off x="1343099" y="6491744"/>
              <a:ext cx="29024" cy="44710"/>
            </a:xfrm>
            <a:custGeom>
              <a:avLst/>
              <a:gdLst>
                <a:gd name="connsiteX0" fmla="*/ 29024 w 29024"/>
                <a:gd name="connsiteY0" fmla="*/ 0 h 44710"/>
                <a:gd name="connsiteX1" fmla="*/ 29024 w 29024"/>
                <a:gd name="connsiteY1" fmla="*/ 6723 h 44710"/>
                <a:gd name="connsiteX2" fmla="*/ 7425 w 29024"/>
                <a:gd name="connsiteY2" fmla="*/ 6723 h 44710"/>
                <a:gd name="connsiteX3" fmla="*/ 7425 w 29024"/>
                <a:gd name="connsiteY3" fmla="*/ 18489 h 44710"/>
                <a:gd name="connsiteX4" fmla="*/ 26999 w 29024"/>
                <a:gd name="connsiteY4" fmla="*/ 18489 h 44710"/>
                <a:gd name="connsiteX5" fmla="*/ 26999 w 29024"/>
                <a:gd name="connsiteY5" fmla="*/ 25213 h 44710"/>
                <a:gd name="connsiteX6" fmla="*/ 7425 w 29024"/>
                <a:gd name="connsiteY6" fmla="*/ 25213 h 44710"/>
                <a:gd name="connsiteX7" fmla="*/ 7425 w 29024"/>
                <a:gd name="connsiteY7" fmla="*/ 37987 h 44710"/>
                <a:gd name="connsiteX8" fmla="*/ 29024 w 29024"/>
                <a:gd name="connsiteY8" fmla="*/ 37987 h 44710"/>
                <a:gd name="connsiteX9" fmla="*/ 29024 w 29024"/>
                <a:gd name="connsiteY9" fmla="*/ 44710 h 44710"/>
                <a:gd name="connsiteX10" fmla="*/ 0 w 29024"/>
                <a:gd name="connsiteY10" fmla="*/ 44710 h 44710"/>
                <a:gd name="connsiteX11" fmla="*/ 0 w 29024"/>
                <a:gd name="connsiteY11" fmla="*/ 336 h 44710"/>
                <a:gd name="connsiteX12" fmla="*/ 29024 w 29024"/>
                <a:gd name="connsiteY12" fmla="*/ 336 h 4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24" h="44710">
                  <a:moveTo>
                    <a:pt x="29024" y="0"/>
                  </a:moveTo>
                  <a:lnTo>
                    <a:pt x="29024" y="6723"/>
                  </a:lnTo>
                  <a:lnTo>
                    <a:pt x="7425" y="6723"/>
                  </a:lnTo>
                  <a:lnTo>
                    <a:pt x="7425" y="18489"/>
                  </a:lnTo>
                  <a:lnTo>
                    <a:pt x="26999" y="18489"/>
                  </a:lnTo>
                  <a:lnTo>
                    <a:pt x="26999" y="25213"/>
                  </a:lnTo>
                  <a:lnTo>
                    <a:pt x="7425" y="25213"/>
                  </a:lnTo>
                  <a:lnTo>
                    <a:pt x="7425" y="37987"/>
                  </a:lnTo>
                  <a:lnTo>
                    <a:pt x="29024" y="37987"/>
                  </a:lnTo>
                  <a:lnTo>
                    <a:pt x="29024" y="44710"/>
                  </a:lnTo>
                  <a:lnTo>
                    <a:pt x="0" y="44710"/>
                  </a:lnTo>
                  <a:lnTo>
                    <a:pt x="0" y="336"/>
                  </a:lnTo>
                  <a:lnTo>
                    <a:pt x="29024" y="336"/>
                  </a:lnTo>
                  <a:close/>
                </a:path>
              </a:pathLst>
            </a:custGeom>
            <a:solidFill>
              <a:srgbClr val="3C9DDA"/>
            </a:solidFill>
            <a:ln w="0"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A6E45F8C-526E-245B-6121-8BAE9BC9A380}"/>
                </a:ext>
              </a:extLst>
            </p:cNvPr>
            <p:cNvSpPr/>
            <p:nvPr/>
          </p:nvSpPr>
          <p:spPr>
            <a:xfrm>
              <a:off x="1387648" y="6491744"/>
              <a:ext cx="36786" cy="44374"/>
            </a:xfrm>
            <a:custGeom>
              <a:avLst/>
              <a:gdLst>
                <a:gd name="connsiteX0" fmla="*/ 0 w 36786"/>
                <a:gd name="connsiteY0" fmla="*/ 0 h 44374"/>
                <a:gd name="connsiteX1" fmla="*/ 15187 w 36786"/>
                <a:gd name="connsiteY1" fmla="*/ 0 h 44374"/>
                <a:gd name="connsiteX2" fmla="*/ 36787 w 36786"/>
                <a:gd name="connsiteY2" fmla="*/ 22187 h 44374"/>
                <a:gd name="connsiteX3" fmla="*/ 15187 w 36786"/>
                <a:gd name="connsiteY3" fmla="*/ 44374 h 44374"/>
                <a:gd name="connsiteX4" fmla="*/ 0 w 36786"/>
                <a:gd name="connsiteY4" fmla="*/ 44374 h 44374"/>
                <a:gd name="connsiteX5" fmla="*/ 0 w 36786"/>
                <a:gd name="connsiteY5" fmla="*/ 0 h 44374"/>
                <a:gd name="connsiteX6" fmla="*/ 14850 w 36786"/>
                <a:gd name="connsiteY6" fmla="*/ 37651 h 44374"/>
                <a:gd name="connsiteX7" fmla="*/ 29362 w 36786"/>
                <a:gd name="connsiteY7" fmla="*/ 22187 h 44374"/>
                <a:gd name="connsiteX8" fmla="*/ 14850 w 36786"/>
                <a:gd name="connsiteY8" fmla="*/ 6723 h 44374"/>
                <a:gd name="connsiteX9" fmla="*/ 7762 w 36786"/>
                <a:gd name="connsiteY9" fmla="*/ 6723 h 44374"/>
                <a:gd name="connsiteX10" fmla="*/ 7762 w 36786"/>
                <a:gd name="connsiteY10" fmla="*/ 37651 h 44374"/>
                <a:gd name="connsiteX11" fmla="*/ 14850 w 36786"/>
                <a:gd name="connsiteY11" fmla="*/ 37651 h 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86" h="44374">
                  <a:moveTo>
                    <a:pt x="0" y="0"/>
                  </a:moveTo>
                  <a:lnTo>
                    <a:pt x="15187" y="0"/>
                  </a:lnTo>
                  <a:cubicBezTo>
                    <a:pt x="28349" y="0"/>
                    <a:pt x="36787" y="8740"/>
                    <a:pt x="36787" y="22187"/>
                  </a:cubicBezTo>
                  <a:cubicBezTo>
                    <a:pt x="36787" y="35634"/>
                    <a:pt x="28349" y="44374"/>
                    <a:pt x="15187" y="44374"/>
                  </a:cubicBezTo>
                  <a:lnTo>
                    <a:pt x="0" y="44374"/>
                  </a:lnTo>
                  <a:lnTo>
                    <a:pt x="0" y="0"/>
                  </a:lnTo>
                  <a:close/>
                  <a:moveTo>
                    <a:pt x="14850" y="37651"/>
                  </a:moveTo>
                  <a:cubicBezTo>
                    <a:pt x="24299" y="37651"/>
                    <a:pt x="29362" y="31600"/>
                    <a:pt x="29362" y="22187"/>
                  </a:cubicBezTo>
                  <a:cubicBezTo>
                    <a:pt x="29362" y="12774"/>
                    <a:pt x="24299" y="6723"/>
                    <a:pt x="14850" y="6723"/>
                  </a:cubicBezTo>
                  <a:lnTo>
                    <a:pt x="7762" y="6723"/>
                  </a:lnTo>
                  <a:lnTo>
                    <a:pt x="7762" y="37651"/>
                  </a:lnTo>
                  <a:lnTo>
                    <a:pt x="14850" y="37651"/>
                  </a:lnTo>
                  <a:close/>
                </a:path>
              </a:pathLst>
            </a:custGeom>
            <a:solidFill>
              <a:srgbClr val="3C9DDA"/>
            </a:solidFill>
            <a:ln w="0"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E00738AA-83E3-8D8E-2961-7B45A197E30D}"/>
                </a:ext>
              </a:extLst>
            </p:cNvPr>
            <p:cNvSpPr/>
            <p:nvPr/>
          </p:nvSpPr>
          <p:spPr>
            <a:xfrm>
              <a:off x="1459534" y="6491744"/>
              <a:ext cx="37124" cy="44374"/>
            </a:xfrm>
            <a:custGeom>
              <a:avLst/>
              <a:gdLst>
                <a:gd name="connsiteX0" fmla="*/ 0 w 37124"/>
                <a:gd name="connsiteY0" fmla="*/ 0 h 44374"/>
                <a:gd name="connsiteX1" fmla="*/ 37124 w 37124"/>
                <a:gd name="connsiteY1" fmla="*/ 0 h 44374"/>
                <a:gd name="connsiteX2" fmla="*/ 37124 w 37124"/>
                <a:gd name="connsiteY2" fmla="*/ 6723 h 44374"/>
                <a:gd name="connsiteX3" fmla="*/ 22274 w 37124"/>
                <a:gd name="connsiteY3" fmla="*/ 6723 h 44374"/>
                <a:gd name="connsiteX4" fmla="*/ 22274 w 37124"/>
                <a:gd name="connsiteY4" fmla="*/ 44374 h 44374"/>
                <a:gd name="connsiteX5" fmla="*/ 14850 w 37124"/>
                <a:gd name="connsiteY5" fmla="*/ 44374 h 44374"/>
                <a:gd name="connsiteX6" fmla="*/ 14850 w 37124"/>
                <a:gd name="connsiteY6" fmla="*/ 6723 h 44374"/>
                <a:gd name="connsiteX7" fmla="*/ 0 w 37124"/>
                <a:gd name="connsiteY7" fmla="*/ 6723 h 44374"/>
                <a:gd name="connsiteX8" fmla="*/ 0 w 37124"/>
                <a:gd name="connsiteY8" fmla="*/ 0 h 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24" h="44374">
                  <a:moveTo>
                    <a:pt x="0" y="0"/>
                  </a:moveTo>
                  <a:lnTo>
                    <a:pt x="37124" y="0"/>
                  </a:lnTo>
                  <a:lnTo>
                    <a:pt x="37124" y="6723"/>
                  </a:lnTo>
                  <a:lnTo>
                    <a:pt x="22274" y="6723"/>
                  </a:lnTo>
                  <a:lnTo>
                    <a:pt x="22274" y="44374"/>
                  </a:lnTo>
                  <a:lnTo>
                    <a:pt x="14850" y="44374"/>
                  </a:lnTo>
                  <a:lnTo>
                    <a:pt x="14850" y="6723"/>
                  </a:lnTo>
                  <a:lnTo>
                    <a:pt x="0" y="6723"/>
                  </a:lnTo>
                  <a:lnTo>
                    <a:pt x="0" y="0"/>
                  </a:lnTo>
                  <a:close/>
                </a:path>
              </a:pathLst>
            </a:custGeom>
            <a:solidFill>
              <a:srgbClr val="3C9DDA"/>
            </a:solidFill>
            <a:ln w="0"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62E052F6-8663-4DAD-9080-F45C285257A9}"/>
                </a:ext>
              </a:extLst>
            </p:cNvPr>
            <p:cNvSpPr/>
            <p:nvPr/>
          </p:nvSpPr>
          <p:spPr>
            <a:xfrm>
              <a:off x="1511170" y="6491744"/>
              <a:ext cx="29024" cy="44710"/>
            </a:xfrm>
            <a:custGeom>
              <a:avLst/>
              <a:gdLst>
                <a:gd name="connsiteX0" fmla="*/ 29024 w 29024"/>
                <a:gd name="connsiteY0" fmla="*/ 0 h 44710"/>
                <a:gd name="connsiteX1" fmla="*/ 29024 w 29024"/>
                <a:gd name="connsiteY1" fmla="*/ 6723 h 44710"/>
                <a:gd name="connsiteX2" fmla="*/ 7425 w 29024"/>
                <a:gd name="connsiteY2" fmla="*/ 6723 h 44710"/>
                <a:gd name="connsiteX3" fmla="*/ 7425 w 29024"/>
                <a:gd name="connsiteY3" fmla="*/ 18489 h 44710"/>
                <a:gd name="connsiteX4" fmla="*/ 26999 w 29024"/>
                <a:gd name="connsiteY4" fmla="*/ 18489 h 44710"/>
                <a:gd name="connsiteX5" fmla="*/ 26999 w 29024"/>
                <a:gd name="connsiteY5" fmla="*/ 25213 h 44710"/>
                <a:gd name="connsiteX6" fmla="*/ 7425 w 29024"/>
                <a:gd name="connsiteY6" fmla="*/ 25213 h 44710"/>
                <a:gd name="connsiteX7" fmla="*/ 7425 w 29024"/>
                <a:gd name="connsiteY7" fmla="*/ 37987 h 44710"/>
                <a:gd name="connsiteX8" fmla="*/ 29024 w 29024"/>
                <a:gd name="connsiteY8" fmla="*/ 37987 h 44710"/>
                <a:gd name="connsiteX9" fmla="*/ 29024 w 29024"/>
                <a:gd name="connsiteY9" fmla="*/ 44710 h 44710"/>
                <a:gd name="connsiteX10" fmla="*/ 0 w 29024"/>
                <a:gd name="connsiteY10" fmla="*/ 44710 h 44710"/>
                <a:gd name="connsiteX11" fmla="*/ 0 w 29024"/>
                <a:gd name="connsiteY11" fmla="*/ 336 h 44710"/>
                <a:gd name="connsiteX12" fmla="*/ 29024 w 29024"/>
                <a:gd name="connsiteY12" fmla="*/ 336 h 4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24" h="44710">
                  <a:moveTo>
                    <a:pt x="29024" y="0"/>
                  </a:moveTo>
                  <a:lnTo>
                    <a:pt x="29024" y="6723"/>
                  </a:lnTo>
                  <a:lnTo>
                    <a:pt x="7425" y="6723"/>
                  </a:lnTo>
                  <a:lnTo>
                    <a:pt x="7425" y="18489"/>
                  </a:lnTo>
                  <a:lnTo>
                    <a:pt x="26999" y="18489"/>
                  </a:lnTo>
                  <a:lnTo>
                    <a:pt x="26999" y="25213"/>
                  </a:lnTo>
                  <a:lnTo>
                    <a:pt x="7425" y="25213"/>
                  </a:lnTo>
                  <a:lnTo>
                    <a:pt x="7425" y="37987"/>
                  </a:lnTo>
                  <a:lnTo>
                    <a:pt x="29024" y="37987"/>
                  </a:lnTo>
                  <a:lnTo>
                    <a:pt x="29024" y="44710"/>
                  </a:lnTo>
                  <a:lnTo>
                    <a:pt x="0" y="44710"/>
                  </a:lnTo>
                  <a:lnTo>
                    <a:pt x="0" y="336"/>
                  </a:lnTo>
                  <a:lnTo>
                    <a:pt x="29024" y="336"/>
                  </a:lnTo>
                  <a:close/>
                </a:path>
              </a:pathLst>
            </a:custGeom>
            <a:solidFill>
              <a:srgbClr val="3C9DDA"/>
            </a:solidFill>
            <a:ln w="0"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52C9FC7D-730F-E337-31E6-46AC4DBC5ED9}"/>
                </a:ext>
              </a:extLst>
            </p:cNvPr>
            <p:cNvSpPr/>
            <p:nvPr/>
          </p:nvSpPr>
          <p:spPr>
            <a:xfrm>
              <a:off x="1553356" y="6490736"/>
              <a:ext cx="38474" cy="46055"/>
            </a:xfrm>
            <a:custGeom>
              <a:avLst/>
              <a:gdLst>
                <a:gd name="connsiteX0" fmla="*/ 20250 w 38474"/>
                <a:gd name="connsiteY0" fmla="*/ 0 h 46055"/>
                <a:gd name="connsiteX1" fmla="*/ 38474 w 38474"/>
                <a:gd name="connsiteY1" fmla="*/ 14791 h 46055"/>
                <a:gd name="connsiteX2" fmla="*/ 31049 w 38474"/>
                <a:gd name="connsiteY2" fmla="*/ 14791 h 46055"/>
                <a:gd name="connsiteX3" fmla="*/ 20250 w 38474"/>
                <a:gd name="connsiteY3" fmla="*/ 7060 h 46055"/>
                <a:gd name="connsiteX4" fmla="*/ 7762 w 38474"/>
                <a:gd name="connsiteY4" fmla="*/ 23196 h 46055"/>
                <a:gd name="connsiteX5" fmla="*/ 20250 w 38474"/>
                <a:gd name="connsiteY5" fmla="*/ 39332 h 46055"/>
                <a:gd name="connsiteX6" fmla="*/ 31049 w 38474"/>
                <a:gd name="connsiteY6" fmla="*/ 31264 h 46055"/>
                <a:gd name="connsiteX7" fmla="*/ 38474 w 38474"/>
                <a:gd name="connsiteY7" fmla="*/ 31264 h 46055"/>
                <a:gd name="connsiteX8" fmla="*/ 20250 w 38474"/>
                <a:gd name="connsiteY8" fmla="*/ 46055 h 46055"/>
                <a:gd name="connsiteX9" fmla="*/ 0 w 38474"/>
                <a:gd name="connsiteY9" fmla="*/ 23196 h 46055"/>
                <a:gd name="connsiteX10" fmla="*/ 20250 w 38474"/>
                <a:gd name="connsiteY10" fmla="*/ 336 h 4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74" h="46055">
                  <a:moveTo>
                    <a:pt x="20250" y="0"/>
                  </a:moveTo>
                  <a:cubicBezTo>
                    <a:pt x="30374" y="0"/>
                    <a:pt x="36787" y="5715"/>
                    <a:pt x="38474" y="14791"/>
                  </a:cubicBezTo>
                  <a:lnTo>
                    <a:pt x="31049" y="14791"/>
                  </a:lnTo>
                  <a:cubicBezTo>
                    <a:pt x="29362" y="10085"/>
                    <a:pt x="26324" y="7060"/>
                    <a:pt x="20250" y="7060"/>
                  </a:cubicBezTo>
                  <a:cubicBezTo>
                    <a:pt x="14175" y="7060"/>
                    <a:pt x="7762" y="13783"/>
                    <a:pt x="7762" y="23196"/>
                  </a:cubicBezTo>
                  <a:cubicBezTo>
                    <a:pt x="7762" y="32608"/>
                    <a:pt x="12487" y="39332"/>
                    <a:pt x="20250" y="39332"/>
                  </a:cubicBezTo>
                  <a:cubicBezTo>
                    <a:pt x="28012" y="39332"/>
                    <a:pt x="29362" y="36306"/>
                    <a:pt x="31049" y="31264"/>
                  </a:cubicBezTo>
                  <a:lnTo>
                    <a:pt x="38474" y="31264"/>
                  </a:lnTo>
                  <a:cubicBezTo>
                    <a:pt x="36787" y="40340"/>
                    <a:pt x="30374" y="46055"/>
                    <a:pt x="20250" y="46055"/>
                  </a:cubicBezTo>
                  <a:cubicBezTo>
                    <a:pt x="10125" y="46055"/>
                    <a:pt x="0" y="36642"/>
                    <a:pt x="0" y="23196"/>
                  </a:cubicBezTo>
                  <a:cubicBezTo>
                    <a:pt x="0" y="9749"/>
                    <a:pt x="8775" y="336"/>
                    <a:pt x="20250" y="336"/>
                  </a:cubicBezTo>
                  <a:close/>
                </a:path>
              </a:pathLst>
            </a:custGeom>
            <a:solidFill>
              <a:srgbClr val="3C9DDA"/>
            </a:solidFill>
            <a:ln w="0"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D2501367-F210-CCB4-7853-130099F94119}"/>
                </a:ext>
              </a:extLst>
            </p:cNvPr>
            <p:cNvSpPr/>
            <p:nvPr/>
          </p:nvSpPr>
          <p:spPr>
            <a:xfrm>
              <a:off x="1606680" y="6491744"/>
              <a:ext cx="37124" cy="44374"/>
            </a:xfrm>
            <a:custGeom>
              <a:avLst/>
              <a:gdLst>
                <a:gd name="connsiteX0" fmla="*/ 37124 w 37124"/>
                <a:gd name="connsiteY0" fmla="*/ 0 h 44374"/>
                <a:gd name="connsiteX1" fmla="*/ 37124 w 37124"/>
                <a:gd name="connsiteY1" fmla="*/ 44374 h 44374"/>
                <a:gd name="connsiteX2" fmla="*/ 29699 w 37124"/>
                <a:gd name="connsiteY2" fmla="*/ 44374 h 44374"/>
                <a:gd name="connsiteX3" fmla="*/ 29699 w 37124"/>
                <a:gd name="connsiteY3" fmla="*/ 24876 h 44374"/>
                <a:gd name="connsiteX4" fmla="*/ 7425 w 37124"/>
                <a:gd name="connsiteY4" fmla="*/ 24876 h 44374"/>
                <a:gd name="connsiteX5" fmla="*/ 7425 w 37124"/>
                <a:gd name="connsiteY5" fmla="*/ 44374 h 44374"/>
                <a:gd name="connsiteX6" fmla="*/ 0 w 37124"/>
                <a:gd name="connsiteY6" fmla="*/ 44374 h 44374"/>
                <a:gd name="connsiteX7" fmla="*/ 0 w 37124"/>
                <a:gd name="connsiteY7" fmla="*/ 0 h 44374"/>
                <a:gd name="connsiteX8" fmla="*/ 7425 w 37124"/>
                <a:gd name="connsiteY8" fmla="*/ 0 h 44374"/>
                <a:gd name="connsiteX9" fmla="*/ 7425 w 37124"/>
                <a:gd name="connsiteY9" fmla="*/ 18153 h 44374"/>
                <a:gd name="connsiteX10" fmla="*/ 29699 w 37124"/>
                <a:gd name="connsiteY10" fmla="*/ 18153 h 44374"/>
                <a:gd name="connsiteX11" fmla="*/ 29699 w 37124"/>
                <a:gd name="connsiteY11" fmla="*/ 0 h 44374"/>
                <a:gd name="connsiteX12" fmla="*/ 37124 w 37124"/>
                <a:gd name="connsiteY12" fmla="*/ 0 h 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124" h="44374">
                  <a:moveTo>
                    <a:pt x="37124" y="0"/>
                  </a:moveTo>
                  <a:lnTo>
                    <a:pt x="37124" y="44374"/>
                  </a:lnTo>
                  <a:lnTo>
                    <a:pt x="29699" y="44374"/>
                  </a:lnTo>
                  <a:lnTo>
                    <a:pt x="29699" y="24876"/>
                  </a:lnTo>
                  <a:lnTo>
                    <a:pt x="7425" y="24876"/>
                  </a:lnTo>
                  <a:lnTo>
                    <a:pt x="7425" y="44374"/>
                  </a:lnTo>
                  <a:lnTo>
                    <a:pt x="0" y="44374"/>
                  </a:lnTo>
                  <a:lnTo>
                    <a:pt x="0" y="0"/>
                  </a:lnTo>
                  <a:lnTo>
                    <a:pt x="7425" y="0"/>
                  </a:lnTo>
                  <a:lnTo>
                    <a:pt x="7425" y="18153"/>
                  </a:lnTo>
                  <a:lnTo>
                    <a:pt x="29699" y="18153"/>
                  </a:lnTo>
                  <a:lnTo>
                    <a:pt x="29699" y="0"/>
                  </a:lnTo>
                  <a:lnTo>
                    <a:pt x="37124" y="0"/>
                  </a:lnTo>
                  <a:close/>
                </a:path>
              </a:pathLst>
            </a:custGeom>
            <a:solidFill>
              <a:srgbClr val="3C9DDA"/>
            </a:solidFill>
            <a:ln w="0"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58B1BF74-B677-FAB3-40CE-8C07FD3EB8AB}"/>
                </a:ext>
              </a:extLst>
            </p:cNvPr>
            <p:cNvSpPr/>
            <p:nvPr/>
          </p:nvSpPr>
          <p:spPr>
            <a:xfrm>
              <a:off x="1660679" y="6491744"/>
              <a:ext cx="36111" cy="44374"/>
            </a:xfrm>
            <a:custGeom>
              <a:avLst/>
              <a:gdLst>
                <a:gd name="connsiteX0" fmla="*/ 36112 w 36111"/>
                <a:gd name="connsiteY0" fmla="*/ 44374 h 44374"/>
                <a:gd name="connsiteX1" fmla="*/ 30374 w 36111"/>
                <a:gd name="connsiteY1" fmla="*/ 44374 h 44374"/>
                <a:gd name="connsiteX2" fmla="*/ 7425 w 36111"/>
                <a:gd name="connsiteY2" fmla="*/ 12102 h 44374"/>
                <a:gd name="connsiteX3" fmla="*/ 7425 w 36111"/>
                <a:gd name="connsiteY3" fmla="*/ 44374 h 44374"/>
                <a:gd name="connsiteX4" fmla="*/ 0 w 36111"/>
                <a:gd name="connsiteY4" fmla="*/ 44374 h 44374"/>
                <a:gd name="connsiteX5" fmla="*/ 0 w 36111"/>
                <a:gd name="connsiteY5" fmla="*/ 0 h 44374"/>
                <a:gd name="connsiteX6" fmla="*/ 7087 w 36111"/>
                <a:gd name="connsiteY6" fmla="*/ 0 h 44374"/>
                <a:gd name="connsiteX7" fmla="*/ 28687 w 36111"/>
                <a:gd name="connsiteY7" fmla="*/ 30927 h 44374"/>
                <a:gd name="connsiteX8" fmla="*/ 28687 w 36111"/>
                <a:gd name="connsiteY8" fmla="*/ 0 h 44374"/>
                <a:gd name="connsiteX9" fmla="*/ 36112 w 36111"/>
                <a:gd name="connsiteY9" fmla="*/ 0 h 44374"/>
                <a:gd name="connsiteX10" fmla="*/ 36112 w 36111"/>
                <a:gd name="connsiteY10" fmla="*/ 44374 h 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111" h="44374">
                  <a:moveTo>
                    <a:pt x="36112" y="44374"/>
                  </a:moveTo>
                  <a:lnTo>
                    <a:pt x="30374" y="44374"/>
                  </a:lnTo>
                  <a:lnTo>
                    <a:pt x="7425" y="12102"/>
                  </a:lnTo>
                  <a:lnTo>
                    <a:pt x="7425" y="44374"/>
                  </a:lnTo>
                  <a:lnTo>
                    <a:pt x="0" y="44374"/>
                  </a:lnTo>
                  <a:lnTo>
                    <a:pt x="0" y="0"/>
                  </a:lnTo>
                  <a:lnTo>
                    <a:pt x="7087" y="0"/>
                  </a:lnTo>
                  <a:lnTo>
                    <a:pt x="28687" y="30927"/>
                  </a:lnTo>
                  <a:lnTo>
                    <a:pt x="28687" y="0"/>
                  </a:lnTo>
                  <a:lnTo>
                    <a:pt x="36112" y="0"/>
                  </a:lnTo>
                  <a:lnTo>
                    <a:pt x="36112" y="44374"/>
                  </a:lnTo>
                  <a:close/>
                </a:path>
              </a:pathLst>
            </a:custGeom>
            <a:solidFill>
              <a:srgbClr val="3C9DDA"/>
            </a:solidFill>
            <a:ln w="0"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DF4D08BA-3F1C-67D9-3075-9693D0CE2F52}"/>
                </a:ext>
              </a:extLst>
            </p:cNvPr>
            <p:cNvSpPr/>
            <p:nvPr/>
          </p:nvSpPr>
          <p:spPr>
            <a:xfrm>
              <a:off x="1711303" y="6491072"/>
              <a:ext cx="41173" cy="45718"/>
            </a:xfrm>
            <a:custGeom>
              <a:avLst/>
              <a:gdLst>
                <a:gd name="connsiteX0" fmla="*/ 20587 w 41173"/>
                <a:gd name="connsiteY0" fmla="*/ 45719 h 45718"/>
                <a:gd name="connsiteX1" fmla="*/ 0 w 41173"/>
                <a:gd name="connsiteY1" fmla="*/ 22859 h 45718"/>
                <a:gd name="connsiteX2" fmla="*/ 20587 w 41173"/>
                <a:gd name="connsiteY2" fmla="*/ 0 h 45718"/>
                <a:gd name="connsiteX3" fmla="*/ 41174 w 41173"/>
                <a:gd name="connsiteY3" fmla="*/ 22859 h 45718"/>
                <a:gd name="connsiteX4" fmla="*/ 20587 w 41173"/>
                <a:gd name="connsiteY4" fmla="*/ 45719 h 45718"/>
                <a:gd name="connsiteX5" fmla="*/ 20587 w 41173"/>
                <a:gd name="connsiteY5" fmla="*/ 6387 h 45718"/>
                <a:gd name="connsiteX6" fmla="*/ 7762 w 41173"/>
                <a:gd name="connsiteY6" fmla="*/ 22523 h 45718"/>
                <a:gd name="connsiteX7" fmla="*/ 20587 w 41173"/>
                <a:gd name="connsiteY7" fmla="*/ 38659 h 45718"/>
                <a:gd name="connsiteX8" fmla="*/ 33412 w 41173"/>
                <a:gd name="connsiteY8" fmla="*/ 22523 h 45718"/>
                <a:gd name="connsiteX9" fmla="*/ 20587 w 41173"/>
                <a:gd name="connsiteY9" fmla="*/ 6387 h 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73" h="45718">
                  <a:moveTo>
                    <a:pt x="20587" y="45719"/>
                  </a:moveTo>
                  <a:cubicBezTo>
                    <a:pt x="8437" y="45719"/>
                    <a:pt x="0" y="35970"/>
                    <a:pt x="0" y="22859"/>
                  </a:cubicBezTo>
                  <a:cubicBezTo>
                    <a:pt x="0" y="9749"/>
                    <a:pt x="8437" y="0"/>
                    <a:pt x="20587" y="0"/>
                  </a:cubicBezTo>
                  <a:cubicBezTo>
                    <a:pt x="32737" y="0"/>
                    <a:pt x="41174" y="9749"/>
                    <a:pt x="41174" y="22859"/>
                  </a:cubicBezTo>
                  <a:cubicBezTo>
                    <a:pt x="41174" y="35970"/>
                    <a:pt x="32737" y="45719"/>
                    <a:pt x="20587" y="45719"/>
                  </a:cubicBezTo>
                  <a:close/>
                  <a:moveTo>
                    <a:pt x="20587" y="6387"/>
                  </a:moveTo>
                  <a:cubicBezTo>
                    <a:pt x="12825" y="6387"/>
                    <a:pt x="7762" y="13111"/>
                    <a:pt x="7762" y="22523"/>
                  </a:cubicBezTo>
                  <a:cubicBezTo>
                    <a:pt x="7762" y="31936"/>
                    <a:pt x="12825" y="38659"/>
                    <a:pt x="20587" y="38659"/>
                  </a:cubicBezTo>
                  <a:cubicBezTo>
                    <a:pt x="28349" y="38659"/>
                    <a:pt x="33412" y="31936"/>
                    <a:pt x="33412" y="22523"/>
                  </a:cubicBezTo>
                  <a:cubicBezTo>
                    <a:pt x="33412" y="13111"/>
                    <a:pt x="28349" y="6387"/>
                    <a:pt x="20587" y="6387"/>
                  </a:cubicBezTo>
                  <a:close/>
                </a:path>
              </a:pathLst>
            </a:custGeom>
            <a:solidFill>
              <a:srgbClr val="3C9DDA"/>
            </a:solidFill>
            <a:ln w="0"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888E8DA4-8104-39DC-EE7A-224D99772925}"/>
                </a:ext>
              </a:extLst>
            </p:cNvPr>
            <p:cNvSpPr/>
            <p:nvPr/>
          </p:nvSpPr>
          <p:spPr>
            <a:xfrm>
              <a:off x="1766989" y="6491744"/>
              <a:ext cx="29024" cy="44374"/>
            </a:xfrm>
            <a:custGeom>
              <a:avLst/>
              <a:gdLst>
                <a:gd name="connsiteX0" fmla="*/ 337 w 29024"/>
                <a:gd name="connsiteY0" fmla="*/ 0 h 44374"/>
                <a:gd name="connsiteX1" fmla="*/ 7762 w 29024"/>
                <a:gd name="connsiteY1" fmla="*/ 0 h 44374"/>
                <a:gd name="connsiteX2" fmla="*/ 7762 w 29024"/>
                <a:gd name="connsiteY2" fmla="*/ 37651 h 44374"/>
                <a:gd name="connsiteX3" fmla="*/ 29024 w 29024"/>
                <a:gd name="connsiteY3" fmla="*/ 37651 h 44374"/>
                <a:gd name="connsiteX4" fmla="*/ 29024 w 29024"/>
                <a:gd name="connsiteY4" fmla="*/ 44374 h 44374"/>
                <a:gd name="connsiteX5" fmla="*/ 0 w 29024"/>
                <a:gd name="connsiteY5" fmla="*/ 44374 h 44374"/>
                <a:gd name="connsiteX6" fmla="*/ 0 w 29024"/>
                <a:gd name="connsiteY6" fmla="*/ 0 h 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24" h="44374">
                  <a:moveTo>
                    <a:pt x="337" y="0"/>
                  </a:moveTo>
                  <a:lnTo>
                    <a:pt x="7762" y="0"/>
                  </a:lnTo>
                  <a:lnTo>
                    <a:pt x="7762" y="37651"/>
                  </a:lnTo>
                  <a:lnTo>
                    <a:pt x="29024" y="37651"/>
                  </a:lnTo>
                  <a:lnTo>
                    <a:pt x="29024" y="44374"/>
                  </a:lnTo>
                  <a:lnTo>
                    <a:pt x="0" y="44374"/>
                  </a:lnTo>
                  <a:lnTo>
                    <a:pt x="0" y="0"/>
                  </a:lnTo>
                  <a:close/>
                </a:path>
              </a:pathLst>
            </a:custGeom>
            <a:solidFill>
              <a:srgbClr val="3C9DDA"/>
            </a:solidFill>
            <a:ln w="0"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7F6960F0-183F-71A7-A52E-410CFE186680}"/>
                </a:ext>
              </a:extLst>
            </p:cNvPr>
            <p:cNvSpPr/>
            <p:nvPr/>
          </p:nvSpPr>
          <p:spPr>
            <a:xfrm>
              <a:off x="1806475" y="6491072"/>
              <a:ext cx="41174" cy="45718"/>
            </a:xfrm>
            <a:custGeom>
              <a:avLst/>
              <a:gdLst>
                <a:gd name="connsiteX0" fmla="*/ 20587 w 41174"/>
                <a:gd name="connsiteY0" fmla="*/ 45719 h 45718"/>
                <a:gd name="connsiteX1" fmla="*/ 0 w 41174"/>
                <a:gd name="connsiteY1" fmla="*/ 22859 h 45718"/>
                <a:gd name="connsiteX2" fmla="*/ 20587 w 41174"/>
                <a:gd name="connsiteY2" fmla="*/ 0 h 45718"/>
                <a:gd name="connsiteX3" fmla="*/ 41174 w 41174"/>
                <a:gd name="connsiteY3" fmla="*/ 22859 h 45718"/>
                <a:gd name="connsiteX4" fmla="*/ 20587 w 41174"/>
                <a:gd name="connsiteY4" fmla="*/ 45719 h 45718"/>
                <a:gd name="connsiteX5" fmla="*/ 20587 w 41174"/>
                <a:gd name="connsiteY5" fmla="*/ 6387 h 45718"/>
                <a:gd name="connsiteX6" fmla="*/ 7762 w 41174"/>
                <a:gd name="connsiteY6" fmla="*/ 22523 h 45718"/>
                <a:gd name="connsiteX7" fmla="*/ 20587 w 41174"/>
                <a:gd name="connsiteY7" fmla="*/ 38659 h 45718"/>
                <a:gd name="connsiteX8" fmla="*/ 33412 w 41174"/>
                <a:gd name="connsiteY8" fmla="*/ 22523 h 45718"/>
                <a:gd name="connsiteX9" fmla="*/ 20587 w 41174"/>
                <a:gd name="connsiteY9" fmla="*/ 6387 h 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74" h="45718">
                  <a:moveTo>
                    <a:pt x="20587" y="45719"/>
                  </a:moveTo>
                  <a:cubicBezTo>
                    <a:pt x="8437" y="45719"/>
                    <a:pt x="0" y="35970"/>
                    <a:pt x="0" y="22859"/>
                  </a:cubicBezTo>
                  <a:cubicBezTo>
                    <a:pt x="0" y="9749"/>
                    <a:pt x="8437" y="0"/>
                    <a:pt x="20587" y="0"/>
                  </a:cubicBezTo>
                  <a:cubicBezTo>
                    <a:pt x="32737" y="0"/>
                    <a:pt x="41174" y="9749"/>
                    <a:pt x="41174" y="22859"/>
                  </a:cubicBezTo>
                  <a:cubicBezTo>
                    <a:pt x="41174" y="35970"/>
                    <a:pt x="32737" y="45719"/>
                    <a:pt x="20587" y="45719"/>
                  </a:cubicBezTo>
                  <a:close/>
                  <a:moveTo>
                    <a:pt x="20587" y="6387"/>
                  </a:moveTo>
                  <a:cubicBezTo>
                    <a:pt x="12825" y="6387"/>
                    <a:pt x="7762" y="13111"/>
                    <a:pt x="7762" y="22523"/>
                  </a:cubicBezTo>
                  <a:cubicBezTo>
                    <a:pt x="7762" y="31936"/>
                    <a:pt x="12825" y="38659"/>
                    <a:pt x="20587" y="38659"/>
                  </a:cubicBezTo>
                  <a:cubicBezTo>
                    <a:pt x="28349" y="38659"/>
                    <a:pt x="33412" y="31936"/>
                    <a:pt x="33412" y="22523"/>
                  </a:cubicBezTo>
                  <a:cubicBezTo>
                    <a:pt x="33412" y="13111"/>
                    <a:pt x="28349" y="6387"/>
                    <a:pt x="20587" y="6387"/>
                  </a:cubicBezTo>
                  <a:close/>
                </a:path>
              </a:pathLst>
            </a:custGeom>
            <a:solidFill>
              <a:srgbClr val="3C9DDA"/>
            </a:solidFill>
            <a:ln w="0"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90993F86-C107-001B-D024-D35E9099E008}"/>
                </a:ext>
              </a:extLst>
            </p:cNvPr>
            <p:cNvSpPr/>
            <p:nvPr/>
          </p:nvSpPr>
          <p:spPr>
            <a:xfrm>
              <a:off x="1860474" y="6491072"/>
              <a:ext cx="39824" cy="45718"/>
            </a:xfrm>
            <a:custGeom>
              <a:avLst/>
              <a:gdLst>
                <a:gd name="connsiteX0" fmla="*/ 22949 w 39824"/>
                <a:gd name="connsiteY0" fmla="*/ 28574 h 45718"/>
                <a:gd name="connsiteX1" fmla="*/ 22949 w 39824"/>
                <a:gd name="connsiteY1" fmla="*/ 22187 h 45718"/>
                <a:gd name="connsiteX2" fmla="*/ 39824 w 39824"/>
                <a:gd name="connsiteY2" fmla="*/ 22187 h 45718"/>
                <a:gd name="connsiteX3" fmla="*/ 39824 w 39824"/>
                <a:gd name="connsiteY3" fmla="*/ 25549 h 45718"/>
                <a:gd name="connsiteX4" fmla="*/ 20925 w 39824"/>
                <a:gd name="connsiteY4" fmla="*/ 45719 h 45718"/>
                <a:gd name="connsiteX5" fmla="*/ 0 w 39824"/>
                <a:gd name="connsiteY5" fmla="*/ 22859 h 45718"/>
                <a:gd name="connsiteX6" fmla="*/ 20587 w 39824"/>
                <a:gd name="connsiteY6" fmla="*/ 0 h 45718"/>
                <a:gd name="connsiteX7" fmla="*/ 38812 w 39824"/>
                <a:gd name="connsiteY7" fmla="*/ 14455 h 45718"/>
                <a:gd name="connsiteX8" fmla="*/ 31387 w 39824"/>
                <a:gd name="connsiteY8" fmla="*/ 14455 h 45718"/>
                <a:gd name="connsiteX9" fmla="*/ 20587 w 39824"/>
                <a:gd name="connsiteY9" fmla="*/ 6723 h 45718"/>
                <a:gd name="connsiteX10" fmla="*/ 7425 w 39824"/>
                <a:gd name="connsiteY10" fmla="*/ 22859 h 45718"/>
                <a:gd name="connsiteX11" fmla="*/ 20925 w 39824"/>
                <a:gd name="connsiteY11" fmla="*/ 38996 h 45718"/>
                <a:gd name="connsiteX12" fmla="*/ 32737 w 39824"/>
                <a:gd name="connsiteY12" fmla="*/ 28574 h 45718"/>
                <a:gd name="connsiteX13" fmla="*/ 22949 w 39824"/>
                <a:gd name="connsiteY13" fmla="*/ 28574 h 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824" h="45718">
                  <a:moveTo>
                    <a:pt x="22949" y="28574"/>
                  </a:moveTo>
                  <a:lnTo>
                    <a:pt x="22949" y="22187"/>
                  </a:lnTo>
                  <a:lnTo>
                    <a:pt x="39824" y="22187"/>
                  </a:lnTo>
                  <a:lnTo>
                    <a:pt x="39824" y="25549"/>
                  </a:lnTo>
                  <a:cubicBezTo>
                    <a:pt x="39824" y="37987"/>
                    <a:pt x="31724" y="45719"/>
                    <a:pt x="20925" y="45719"/>
                  </a:cubicBezTo>
                  <a:cubicBezTo>
                    <a:pt x="10125" y="45719"/>
                    <a:pt x="0" y="36306"/>
                    <a:pt x="0" y="22859"/>
                  </a:cubicBezTo>
                  <a:cubicBezTo>
                    <a:pt x="0" y="9413"/>
                    <a:pt x="9112" y="0"/>
                    <a:pt x="20587" y="0"/>
                  </a:cubicBezTo>
                  <a:cubicBezTo>
                    <a:pt x="32062" y="0"/>
                    <a:pt x="37124" y="5715"/>
                    <a:pt x="38812" y="14455"/>
                  </a:cubicBezTo>
                  <a:lnTo>
                    <a:pt x="31387" y="14455"/>
                  </a:lnTo>
                  <a:cubicBezTo>
                    <a:pt x="29699" y="9749"/>
                    <a:pt x="26662" y="6723"/>
                    <a:pt x="20587" y="6723"/>
                  </a:cubicBezTo>
                  <a:cubicBezTo>
                    <a:pt x="14512" y="6723"/>
                    <a:pt x="7425" y="13447"/>
                    <a:pt x="7425" y="22859"/>
                  </a:cubicBezTo>
                  <a:cubicBezTo>
                    <a:pt x="7425" y="32272"/>
                    <a:pt x="12487" y="38996"/>
                    <a:pt x="20925" y="38996"/>
                  </a:cubicBezTo>
                  <a:cubicBezTo>
                    <a:pt x="29362" y="38996"/>
                    <a:pt x="31724" y="34625"/>
                    <a:pt x="32737" y="28574"/>
                  </a:cubicBezTo>
                  <a:lnTo>
                    <a:pt x="22949" y="28574"/>
                  </a:lnTo>
                  <a:close/>
                </a:path>
              </a:pathLst>
            </a:custGeom>
            <a:solidFill>
              <a:srgbClr val="3C9DDA"/>
            </a:solidFill>
            <a:ln w="0"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915B740B-F091-4C3F-0314-AAE4F57E7EE1}"/>
                </a:ext>
              </a:extLst>
            </p:cNvPr>
            <p:cNvSpPr/>
            <p:nvPr/>
          </p:nvSpPr>
          <p:spPr>
            <a:xfrm>
              <a:off x="1915148" y="6491744"/>
              <a:ext cx="7424" cy="44374"/>
            </a:xfrm>
            <a:custGeom>
              <a:avLst/>
              <a:gdLst>
                <a:gd name="connsiteX0" fmla="*/ 7425 w 7424"/>
                <a:gd name="connsiteY0" fmla="*/ 44374 h 44374"/>
                <a:gd name="connsiteX1" fmla="*/ 0 w 7424"/>
                <a:gd name="connsiteY1" fmla="*/ 44374 h 44374"/>
                <a:gd name="connsiteX2" fmla="*/ 0 w 7424"/>
                <a:gd name="connsiteY2" fmla="*/ 0 h 44374"/>
                <a:gd name="connsiteX3" fmla="*/ 7425 w 7424"/>
                <a:gd name="connsiteY3" fmla="*/ 0 h 44374"/>
                <a:gd name="connsiteX4" fmla="*/ 7425 w 7424"/>
                <a:gd name="connsiteY4" fmla="*/ 44374 h 44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4" h="44374">
                  <a:moveTo>
                    <a:pt x="7425" y="44374"/>
                  </a:moveTo>
                  <a:lnTo>
                    <a:pt x="0" y="44374"/>
                  </a:lnTo>
                  <a:lnTo>
                    <a:pt x="0" y="0"/>
                  </a:lnTo>
                  <a:lnTo>
                    <a:pt x="7425" y="0"/>
                  </a:lnTo>
                  <a:lnTo>
                    <a:pt x="7425" y="44374"/>
                  </a:lnTo>
                  <a:close/>
                </a:path>
              </a:pathLst>
            </a:custGeom>
            <a:solidFill>
              <a:srgbClr val="3C9DDA"/>
            </a:solidFill>
            <a:ln w="0"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1079C8E7-C695-9F36-EF11-FFDD4DD0292D}"/>
                </a:ext>
              </a:extLst>
            </p:cNvPr>
            <p:cNvSpPr/>
            <p:nvPr/>
          </p:nvSpPr>
          <p:spPr>
            <a:xfrm>
              <a:off x="1939784" y="6491744"/>
              <a:ext cx="29024" cy="44710"/>
            </a:xfrm>
            <a:custGeom>
              <a:avLst/>
              <a:gdLst>
                <a:gd name="connsiteX0" fmla="*/ 29024 w 29024"/>
                <a:gd name="connsiteY0" fmla="*/ 0 h 44710"/>
                <a:gd name="connsiteX1" fmla="*/ 29024 w 29024"/>
                <a:gd name="connsiteY1" fmla="*/ 6723 h 44710"/>
                <a:gd name="connsiteX2" fmla="*/ 7425 w 29024"/>
                <a:gd name="connsiteY2" fmla="*/ 6723 h 44710"/>
                <a:gd name="connsiteX3" fmla="*/ 7425 w 29024"/>
                <a:gd name="connsiteY3" fmla="*/ 18489 h 44710"/>
                <a:gd name="connsiteX4" fmla="*/ 26999 w 29024"/>
                <a:gd name="connsiteY4" fmla="*/ 18489 h 44710"/>
                <a:gd name="connsiteX5" fmla="*/ 26999 w 29024"/>
                <a:gd name="connsiteY5" fmla="*/ 25213 h 44710"/>
                <a:gd name="connsiteX6" fmla="*/ 7425 w 29024"/>
                <a:gd name="connsiteY6" fmla="*/ 25213 h 44710"/>
                <a:gd name="connsiteX7" fmla="*/ 7425 w 29024"/>
                <a:gd name="connsiteY7" fmla="*/ 37987 h 44710"/>
                <a:gd name="connsiteX8" fmla="*/ 29024 w 29024"/>
                <a:gd name="connsiteY8" fmla="*/ 37987 h 44710"/>
                <a:gd name="connsiteX9" fmla="*/ 29024 w 29024"/>
                <a:gd name="connsiteY9" fmla="*/ 44710 h 44710"/>
                <a:gd name="connsiteX10" fmla="*/ 0 w 29024"/>
                <a:gd name="connsiteY10" fmla="*/ 44710 h 44710"/>
                <a:gd name="connsiteX11" fmla="*/ 0 w 29024"/>
                <a:gd name="connsiteY11" fmla="*/ 336 h 44710"/>
                <a:gd name="connsiteX12" fmla="*/ 29024 w 29024"/>
                <a:gd name="connsiteY12" fmla="*/ 336 h 4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24" h="44710">
                  <a:moveTo>
                    <a:pt x="29024" y="0"/>
                  </a:moveTo>
                  <a:lnTo>
                    <a:pt x="29024" y="6723"/>
                  </a:lnTo>
                  <a:lnTo>
                    <a:pt x="7425" y="6723"/>
                  </a:lnTo>
                  <a:lnTo>
                    <a:pt x="7425" y="18489"/>
                  </a:lnTo>
                  <a:lnTo>
                    <a:pt x="26999" y="18489"/>
                  </a:lnTo>
                  <a:lnTo>
                    <a:pt x="26999" y="25213"/>
                  </a:lnTo>
                  <a:lnTo>
                    <a:pt x="7425" y="25213"/>
                  </a:lnTo>
                  <a:lnTo>
                    <a:pt x="7425" y="37987"/>
                  </a:lnTo>
                  <a:lnTo>
                    <a:pt x="29024" y="37987"/>
                  </a:lnTo>
                  <a:lnTo>
                    <a:pt x="29024" y="44710"/>
                  </a:lnTo>
                  <a:lnTo>
                    <a:pt x="0" y="44710"/>
                  </a:lnTo>
                  <a:lnTo>
                    <a:pt x="0" y="336"/>
                  </a:lnTo>
                  <a:lnTo>
                    <a:pt x="29024" y="336"/>
                  </a:lnTo>
                  <a:close/>
                </a:path>
              </a:pathLst>
            </a:custGeom>
            <a:solidFill>
              <a:srgbClr val="3C9DDA"/>
            </a:solidFill>
            <a:ln w="0"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BBCA4917-F7A0-D35E-74C3-BF0670A8D42C}"/>
                </a:ext>
              </a:extLst>
            </p:cNvPr>
            <p:cNvSpPr/>
            <p:nvPr/>
          </p:nvSpPr>
          <p:spPr>
            <a:xfrm>
              <a:off x="1980958" y="6491072"/>
              <a:ext cx="33749" cy="45718"/>
            </a:xfrm>
            <a:custGeom>
              <a:avLst/>
              <a:gdLst>
                <a:gd name="connsiteX0" fmla="*/ 7762 w 33749"/>
                <a:gd name="connsiteY0" fmla="*/ 32608 h 45718"/>
                <a:gd name="connsiteX1" fmla="*/ 17887 w 33749"/>
                <a:gd name="connsiteY1" fmla="*/ 39332 h 45718"/>
                <a:gd name="connsiteX2" fmla="*/ 26662 w 33749"/>
                <a:gd name="connsiteY2" fmla="*/ 32608 h 45718"/>
                <a:gd name="connsiteX3" fmla="*/ 20250 w 33749"/>
                <a:gd name="connsiteY3" fmla="*/ 26557 h 45718"/>
                <a:gd name="connsiteX4" fmla="*/ 12825 w 33749"/>
                <a:gd name="connsiteY4" fmla="*/ 24876 h 45718"/>
                <a:gd name="connsiteX5" fmla="*/ 1687 w 33749"/>
                <a:gd name="connsiteY5" fmla="*/ 13111 h 45718"/>
                <a:gd name="connsiteX6" fmla="*/ 16875 w 33749"/>
                <a:gd name="connsiteY6" fmla="*/ 0 h 45718"/>
                <a:gd name="connsiteX7" fmla="*/ 33749 w 33749"/>
                <a:gd name="connsiteY7" fmla="*/ 12438 h 45718"/>
                <a:gd name="connsiteX8" fmla="*/ 26325 w 33749"/>
                <a:gd name="connsiteY8" fmla="*/ 12438 h 45718"/>
                <a:gd name="connsiteX9" fmla="*/ 16875 w 33749"/>
                <a:gd name="connsiteY9" fmla="*/ 6387 h 45718"/>
                <a:gd name="connsiteX10" fmla="*/ 8775 w 33749"/>
                <a:gd name="connsiteY10" fmla="*/ 12438 h 45718"/>
                <a:gd name="connsiteX11" fmla="*/ 14512 w 33749"/>
                <a:gd name="connsiteY11" fmla="*/ 18153 h 45718"/>
                <a:gd name="connsiteX12" fmla="*/ 22275 w 33749"/>
                <a:gd name="connsiteY12" fmla="*/ 19834 h 45718"/>
                <a:gd name="connsiteX13" fmla="*/ 33749 w 33749"/>
                <a:gd name="connsiteY13" fmla="*/ 32272 h 45718"/>
                <a:gd name="connsiteX14" fmla="*/ 17887 w 33749"/>
                <a:gd name="connsiteY14" fmla="*/ 45719 h 45718"/>
                <a:gd name="connsiteX15" fmla="*/ 0 w 33749"/>
                <a:gd name="connsiteY15" fmla="*/ 32608 h 45718"/>
                <a:gd name="connsiteX16" fmla="*/ 7762 w 33749"/>
                <a:gd name="connsiteY16" fmla="*/ 32608 h 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749" h="45718">
                  <a:moveTo>
                    <a:pt x="7762" y="32608"/>
                  </a:moveTo>
                  <a:cubicBezTo>
                    <a:pt x="9112" y="37315"/>
                    <a:pt x="12825" y="39332"/>
                    <a:pt x="17887" y="39332"/>
                  </a:cubicBezTo>
                  <a:cubicBezTo>
                    <a:pt x="22950" y="39332"/>
                    <a:pt x="26662" y="36979"/>
                    <a:pt x="26662" y="32608"/>
                  </a:cubicBezTo>
                  <a:cubicBezTo>
                    <a:pt x="26662" y="28238"/>
                    <a:pt x="24974" y="27566"/>
                    <a:pt x="20250" y="26557"/>
                  </a:cubicBezTo>
                  <a:lnTo>
                    <a:pt x="12825" y="24876"/>
                  </a:lnTo>
                  <a:cubicBezTo>
                    <a:pt x="6750" y="23532"/>
                    <a:pt x="1687" y="20170"/>
                    <a:pt x="1687" y="13111"/>
                  </a:cubicBezTo>
                  <a:cubicBezTo>
                    <a:pt x="1687" y="6051"/>
                    <a:pt x="7762" y="0"/>
                    <a:pt x="16875" y="0"/>
                  </a:cubicBezTo>
                  <a:cubicBezTo>
                    <a:pt x="25987" y="0"/>
                    <a:pt x="32062" y="5043"/>
                    <a:pt x="33749" y="12438"/>
                  </a:cubicBezTo>
                  <a:lnTo>
                    <a:pt x="26325" y="12438"/>
                  </a:lnTo>
                  <a:cubicBezTo>
                    <a:pt x="25312" y="9077"/>
                    <a:pt x="22275" y="6387"/>
                    <a:pt x="16875" y="6387"/>
                  </a:cubicBezTo>
                  <a:cubicBezTo>
                    <a:pt x="11475" y="6387"/>
                    <a:pt x="8775" y="8740"/>
                    <a:pt x="8775" y="12438"/>
                  </a:cubicBezTo>
                  <a:cubicBezTo>
                    <a:pt x="8775" y="16136"/>
                    <a:pt x="10800" y="17145"/>
                    <a:pt x="14512" y="18153"/>
                  </a:cubicBezTo>
                  <a:lnTo>
                    <a:pt x="22275" y="19834"/>
                  </a:lnTo>
                  <a:cubicBezTo>
                    <a:pt x="29362" y="21515"/>
                    <a:pt x="33749" y="25549"/>
                    <a:pt x="33749" y="32272"/>
                  </a:cubicBezTo>
                  <a:cubicBezTo>
                    <a:pt x="33749" y="38996"/>
                    <a:pt x="26999" y="45719"/>
                    <a:pt x="17887" y="45719"/>
                  </a:cubicBezTo>
                  <a:cubicBezTo>
                    <a:pt x="8775" y="45719"/>
                    <a:pt x="1687" y="41013"/>
                    <a:pt x="0" y="32608"/>
                  </a:cubicBezTo>
                  <a:lnTo>
                    <a:pt x="7762" y="32608"/>
                  </a:lnTo>
                  <a:close/>
                </a:path>
              </a:pathLst>
            </a:custGeom>
            <a:solidFill>
              <a:srgbClr val="3C9DDA"/>
            </a:solidFill>
            <a:ln w="0"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4BA0AF40-DAC2-00C0-503C-75216CE4A7E7}"/>
                </a:ext>
              </a:extLst>
            </p:cNvPr>
            <p:cNvSpPr/>
            <p:nvPr/>
          </p:nvSpPr>
          <p:spPr>
            <a:xfrm>
              <a:off x="2025845" y="6526706"/>
              <a:ext cx="10799" cy="17480"/>
            </a:xfrm>
            <a:custGeom>
              <a:avLst/>
              <a:gdLst>
                <a:gd name="connsiteX0" fmla="*/ 4725 w 10799"/>
                <a:gd name="connsiteY0" fmla="*/ 9413 h 17480"/>
                <a:gd name="connsiteX1" fmla="*/ 675 w 10799"/>
                <a:gd name="connsiteY1" fmla="*/ 4706 h 17480"/>
                <a:gd name="connsiteX2" fmla="*/ 5737 w 10799"/>
                <a:gd name="connsiteY2" fmla="*/ 0 h 17480"/>
                <a:gd name="connsiteX3" fmla="*/ 10800 w 10799"/>
                <a:gd name="connsiteY3" fmla="*/ 5379 h 17480"/>
                <a:gd name="connsiteX4" fmla="*/ 8775 w 10799"/>
                <a:gd name="connsiteY4" fmla="*/ 11094 h 17480"/>
                <a:gd name="connsiteX5" fmla="*/ 4725 w 10799"/>
                <a:gd name="connsiteY5" fmla="*/ 17481 h 17480"/>
                <a:gd name="connsiteX6" fmla="*/ 0 w 10799"/>
                <a:gd name="connsiteY6" fmla="*/ 17481 h 17480"/>
                <a:gd name="connsiteX7" fmla="*/ 5062 w 10799"/>
                <a:gd name="connsiteY7" fmla="*/ 9413 h 1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9" h="17480">
                  <a:moveTo>
                    <a:pt x="4725" y="9413"/>
                  </a:moveTo>
                  <a:cubicBezTo>
                    <a:pt x="2362" y="9077"/>
                    <a:pt x="675" y="7396"/>
                    <a:pt x="675" y="4706"/>
                  </a:cubicBezTo>
                  <a:cubicBezTo>
                    <a:pt x="675" y="2017"/>
                    <a:pt x="2700" y="0"/>
                    <a:pt x="5737" y="0"/>
                  </a:cubicBezTo>
                  <a:cubicBezTo>
                    <a:pt x="8775" y="0"/>
                    <a:pt x="10800" y="2017"/>
                    <a:pt x="10800" y="5379"/>
                  </a:cubicBezTo>
                  <a:cubicBezTo>
                    <a:pt x="10800" y="8740"/>
                    <a:pt x="9787" y="9413"/>
                    <a:pt x="8775" y="11094"/>
                  </a:cubicBezTo>
                  <a:lnTo>
                    <a:pt x="4725" y="17481"/>
                  </a:lnTo>
                  <a:lnTo>
                    <a:pt x="0" y="17481"/>
                  </a:lnTo>
                  <a:lnTo>
                    <a:pt x="5062" y="9413"/>
                  </a:lnTo>
                  <a:close/>
                </a:path>
              </a:pathLst>
            </a:custGeom>
            <a:solidFill>
              <a:srgbClr val="3C9DDA"/>
            </a:solidFill>
            <a:ln w="0"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9FD0257C-1AB9-E473-01AB-EF64BF58FB7A}"/>
                </a:ext>
              </a:extLst>
            </p:cNvPr>
            <p:cNvSpPr/>
            <p:nvPr/>
          </p:nvSpPr>
          <p:spPr>
            <a:xfrm>
              <a:off x="2074444" y="6491744"/>
              <a:ext cx="7424" cy="44374"/>
            </a:xfrm>
            <a:custGeom>
              <a:avLst/>
              <a:gdLst>
                <a:gd name="connsiteX0" fmla="*/ 7425 w 7424"/>
                <a:gd name="connsiteY0" fmla="*/ 44374 h 44374"/>
                <a:gd name="connsiteX1" fmla="*/ 0 w 7424"/>
                <a:gd name="connsiteY1" fmla="*/ 44374 h 44374"/>
                <a:gd name="connsiteX2" fmla="*/ 0 w 7424"/>
                <a:gd name="connsiteY2" fmla="*/ 0 h 44374"/>
                <a:gd name="connsiteX3" fmla="*/ 7425 w 7424"/>
                <a:gd name="connsiteY3" fmla="*/ 0 h 44374"/>
                <a:gd name="connsiteX4" fmla="*/ 7425 w 7424"/>
                <a:gd name="connsiteY4" fmla="*/ 44374 h 44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4" h="44374">
                  <a:moveTo>
                    <a:pt x="7425" y="44374"/>
                  </a:moveTo>
                  <a:lnTo>
                    <a:pt x="0" y="44374"/>
                  </a:lnTo>
                  <a:lnTo>
                    <a:pt x="0" y="0"/>
                  </a:lnTo>
                  <a:lnTo>
                    <a:pt x="7425" y="0"/>
                  </a:lnTo>
                  <a:lnTo>
                    <a:pt x="7425" y="44374"/>
                  </a:lnTo>
                  <a:close/>
                </a:path>
              </a:pathLst>
            </a:custGeom>
            <a:solidFill>
              <a:srgbClr val="3C9DDA"/>
            </a:solidFill>
            <a:ln w="0"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8D9A66BA-B6EA-6763-DC54-A19A26F3B1BE}"/>
                </a:ext>
              </a:extLst>
            </p:cNvPr>
            <p:cNvSpPr/>
            <p:nvPr/>
          </p:nvSpPr>
          <p:spPr>
            <a:xfrm>
              <a:off x="2098743" y="6491744"/>
              <a:ext cx="36111" cy="44374"/>
            </a:xfrm>
            <a:custGeom>
              <a:avLst/>
              <a:gdLst>
                <a:gd name="connsiteX0" fmla="*/ 36112 w 36111"/>
                <a:gd name="connsiteY0" fmla="*/ 44374 h 44374"/>
                <a:gd name="connsiteX1" fmla="*/ 30374 w 36111"/>
                <a:gd name="connsiteY1" fmla="*/ 44374 h 44374"/>
                <a:gd name="connsiteX2" fmla="*/ 7425 w 36111"/>
                <a:gd name="connsiteY2" fmla="*/ 12102 h 44374"/>
                <a:gd name="connsiteX3" fmla="*/ 7425 w 36111"/>
                <a:gd name="connsiteY3" fmla="*/ 44374 h 44374"/>
                <a:gd name="connsiteX4" fmla="*/ 0 w 36111"/>
                <a:gd name="connsiteY4" fmla="*/ 44374 h 44374"/>
                <a:gd name="connsiteX5" fmla="*/ 0 w 36111"/>
                <a:gd name="connsiteY5" fmla="*/ 0 h 44374"/>
                <a:gd name="connsiteX6" fmla="*/ 7087 w 36111"/>
                <a:gd name="connsiteY6" fmla="*/ 0 h 44374"/>
                <a:gd name="connsiteX7" fmla="*/ 28687 w 36111"/>
                <a:gd name="connsiteY7" fmla="*/ 30927 h 44374"/>
                <a:gd name="connsiteX8" fmla="*/ 28687 w 36111"/>
                <a:gd name="connsiteY8" fmla="*/ 0 h 44374"/>
                <a:gd name="connsiteX9" fmla="*/ 36112 w 36111"/>
                <a:gd name="connsiteY9" fmla="*/ 0 h 44374"/>
                <a:gd name="connsiteX10" fmla="*/ 36112 w 36111"/>
                <a:gd name="connsiteY10" fmla="*/ 44374 h 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111" h="44374">
                  <a:moveTo>
                    <a:pt x="36112" y="44374"/>
                  </a:moveTo>
                  <a:lnTo>
                    <a:pt x="30374" y="44374"/>
                  </a:lnTo>
                  <a:lnTo>
                    <a:pt x="7425" y="12102"/>
                  </a:lnTo>
                  <a:lnTo>
                    <a:pt x="7425" y="44374"/>
                  </a:lnTo>
                  <a:lnTo>
                    <a:pt x="0" y="44374"/>
                  </a:lnTo>
                  <a:lnTo>
                    <a:pt x="0" y="0"/>
                  </a:lnTo>
                  <a:lnTo>
                    <a:pt x="7087" y="0"/>
                  </a:lnTo>
                  <a:lnTo>
                    <a:pt x="28687" y="30927"/>
                  </a:lnTo>
                  <a:lnTo>
                    <a:pt x="28687" y="0"/>
                  </a:lnTo>
                  <a:lnTo>
                    <a:pt x="36112" y="0"/>
                  </a:lnTo>
                  <a:lnTo>
                    <a:pt x="36112" y="44374"/>
                  </a:lnTo>
                  <a:close/>
                </a:path>
              </a:pathLst>
            </a:custGeom>
            <a:solidFill>
              <a:srgbClr val="3C9DDA"/>
            </a:solidFill>
            <a:ln w="0"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40A0BB93-DE3F-A73B-975B-64996A172EAF}"/>
                </a:ext>
              </a:extLst>
            </p:cNvPr>
            <p:cNvSpPr/>
            <p:nvPr/>
          </p:nvSpPr>
          <p:spPr>
            <a:xfrm>
              <a:off x="2149704" y="6490736"/>
              <a:ext cx="38474" cy="46055"/>
            </a:xfrm>
            <a:custGeom>
              <a:avLst/>
              <a:gdLst>
                <a:gd name="connsiteX0" fmla="*/ 20250 w 38474"/>
                <a:gd name="connsiteY0" fmla="*/ 0 h 46055"/>
                <a:gd name="connsiteX1" fmla="*/ 38474 w 38474"/>
                <a:gd name="connsiteY1" fmla="*/ 14791 h 46055"/>
                <a:gd name="connsiteX2" fmla="*/ 31049 w 38474"/>
                <a:gd name="connsiteY2" fmla="*/ 14791 h 46055"/>
                <a:gd name="connsiteX3" fmla="*/ 20250 w 38474"/>
                <a:gd name="connsiteY3" fmla="*/ 7060 h 46055"/>
                <a:gd name="connsiteX4" fmla="*/ 7762 w 38474"/>
                <a:gd name="connsiteY4" fmla="*/ 23196 h 46055"/>
                <a:gd name="connsiteX5" fmla="*/ 20250 w 38474"/>
                <a:gd name="connsiteY5" fmla="*/ 39332 h 46055"/>
                <a:gd name="connsiteX6" fmla="*/ 31049 w 38474"/>
                <a:gd name="connsiteY6" fmla="*/ 31264 h 46055"/>
                <a:gd name="connsiteX7" fmla="*/ 38474 w 38474"/>
                <a:gd name="connsiteY7" fmla="*/ 31264 h 46055"/>
                <a:gd name="connsiteX8" fmla="*/ 20250 w 38474"/>
                <a:gd name="connsiteY8" fmla="*/ 46055 h 46055"/>
                <a:gd name="connsiteX9" fmla="*/ 0 w 38474"/>
                <a:gd name="connsiteY9" fmla="*/ 23196 h 46055"/>
                <a:gd name="connsiteX10" fmla="*/ 20250 w 38474"/>
                <a:gd name="connsiteY10" fmla="*/ 336 h 4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74" h="46055">
                  <a:moveTo>
                    <a:pt x="20250" y="0"/>
                  </a:moveTo>
                  <a:cubicBezTo>
                    <a:pt x="30374" y="0"/>
                    <a:pt x="36787" y="5715"/>
                    <a:pt x="38474" y="14791"/>
                  </a:cubicBezTo>
                  <a:lnTo>
                    <a:pt x="31049" y="14791"/>
                  </a:lnTo>
                  <a:cubicBezTo>
                    <a:pt x="29362" y="10085"/>
                    <a:pt x="26325" y="7060"/>
                    <a:pt x="20250" y="7060"/>
                  </a:cubicBezTo>
                  <a:cubicBezTo>
                    <a:pt x="14175" y="7060"/>
                    <a:pt x="7762" y="13783"/>
                    <a:pt x="7762" y="23196"/>
                  </a:cubicBezTo>
                  <a:cubicBezTo>
                    <a:pt x="7762" y="32608"/>
                    <a:pt x="12487" y="39332"/>
                    <a:pt x="20250" y="39332"/>
                  </a:cubicBezTo>
                  <a:cubicBezTo>
                    <a:pt x="28012" y="39332"/>
                    <a:pt x="29362" y="36306"/>
                    <a:pt x="31049" y="31264"/>
                  </a:cubicBezTo>
                  <a:lnTo>
                    <a:pt x="38474" y="31264"/>
                  </a:lnTo>
                  <a:cubicBezTo>
                    <a:pt x="36787" y="40340"/>
                    <a:pt x="30374" y="46055"/>
                    <a:pt x="20250" y="46055"/>
                  </a:cubicBezTo>
                  <a:cubicBezTo>
                    <a:pt x="10125" y="46055"/>
                    <a:pt x="0" y="36642"/>
                    <a:pt x="0" y="23196"/>
                  </a:cubicBezTo>
                  <a:cubicBezTo>
                    <a:pt x="0" y="9749"/>
                    <a:pt x="8775" y="336"/>
                    <a:pt x="20250" y="336"/>
                  </a:cubicBezTo>
                  <a:close/>
                </a:path>
              </a:pathLst>
            </a:custGeom>
            <a:solidFill>
              <a:srgbClr val="3C9DDA"/>
            </a:solidFill>
            <a:ln w="0"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2902973D-8CC3-E13D-6551-4752AA39644A}"/>
                </a:ext>
              </a:extLst>
            </p:cNvPr>
            <p:cNvSpPr/>
            <p:nvPr/>
          </p:nvSpPr>
          <p:spPr>
            <a:xfrm>
              <a:off x="2198978" y="6526370"/>
              <a:ext cx="10124" cy="10085"/>
            </a:xfrm>
            <a:custGeom>
              <a:avLst/>
              <a:gdLst>
                <a:gd name="connsiteX0" fmla="*/ 5062 w 10124"/>
                <a:gd name="connsiteY0" fmla="*/ 0 h 10085"/>
                <a:gd name="connsiteX1" fmla="*/ 10125 w 10124"/>
                <a:gd name="connsiteY1" fmla="*/ 5043 h 10085"/>
                <a:gd name="connsiteX2" fmla="*/ 5062 w 10124"/>
                <a:gd name="connsiteY2" fmla="*/ 10085 h 10085"/>
                <a:gd name="connsiteX3" fmla="*/ 0 w 10124"/>
                <a:gd name="connsiteY3" fmla="*/ 5043 h 10085"/>
                <a:gd name="connsiteX4" fmla="*/ 5062 w 10124"/>
                <a:gd name="connsiteY4" fmla="*/ 0 h 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4" h="10085">
                  <a:moveTo>
                    <a:pt x="5062" y="0"/>
                  </a:moveTo>
                  <a:cubicBezTo>
                    <a:pt x="7762" y="0"/>
                    <a:pt x="10125" y="2017"/>
                    <a:pt x="10125" y="5043"/>
                  </a:cubicBezTo>
                  <a:cubicBezTo>
                    <a:pt x="10125" y="8068"/>
                    <a:pt x="8100" y="10085"/>
                    <a:pt x="5062" y="10085"/>
                  </a:cubicBezTo>
                  <a:cubicBezTo>
                    <a:pt x="2025" y="10085"/>
                    <a:pt x="0" y="8068"/>
                    <a:pt x="0" y="5043"/>
                  </a:cubicBezTo>
                  <a:cubicBezTo>
                    <a:pt x="0" y="2017"/>
                    <a:pt x="2025" y="0"/>
                    <a:pt x="5062" y="0"/>
                  </a:cubicBezTo>
                  <a:close/>
                </a:path>
              </a:pathLst>
            </a:custGeom>
            <a:solidFill>
              <a:srgbClr val="3C9DDA"/>
            </a:solid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4010522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A92B0D-7C65-CB3F-9281-0B158F74E567}"/>
              </a:ext>
            </a:extLst>
          </p:cNvPr>
          <p:cNvSpPr/>
          <p:nvPr userDrawn="1"/>
        </p:nvSpPr>
        <p:spPr>
          <a:xfrm>
            <a:off x="-1" y="0"/>
            <a:ext cx="4387023" cy="6858000"/>
          </a:xfrm>
          <a:prstGeom prst="rect">
            <a:avLst/>
          </a:prstGeom>
          <a:gradFill>
            <a:gsLst>
              <a:gs pos="0">
                <a:schemeClr val="accent2"/>
              </a:gs>
              <a:gs pos="100000">
                <a:schemeClr val="accent3">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a:latin typeface="Arial" panose="020B0604020202020204" pitchFamily="34" charset="0"/>
              <a:cs typeface="Arial" panose="020B0604020202020204" pitchFamily="34" charset="0"/>
            </a:endParaRPr>
          </a:p>
        </p:txBody>
      </p:sp>
      <p:sp>
        <p:nvSpPr>
          <p:cNvPr id="8" name="Title Placeholder 1"/>
          <p:cNvSpPr>
            <a:spLocks noGrp="1"/>
          </p:cNvSpPr>
          <p:nvPr>
            <p:ph type="title"/>
          </p:nvPr>
        </p:nvSpPr>
        <p:spPr>
          <a:xfrm>
            <a:off x="359999" y="2359554"/>
            <a:ext cx="3012593" cy="404119"/>
          </a:xfrm>
          <a:prstGeom prst="rect">
            <a:avLst/>
          </a:prstGeom>
        </p:spPr>
        <p:txBody>
          <a:bodyPr vert="horz" lIns="0" tIns="0" rIns="0" bIns="0" rtlCol="0" anchor="t">
            <a:noAutofit/>
          </a:bodyPr>
          <a:lstStyle>
            <a:lvl1pPr>
              <a:defRPr lang="en-GB" dirty="0">
                <a:solidFill>
                  <a:schemeClr val="bg1"/>
                </a:solidFill>
              </a:defRPr>
            </a:lvl1pPr>
          </a:lstStyle>
          <a:p>
            <a:pPr lvl="0">
              <a:lnSpc>
                <a:spcPct val="90000"/>
              </a:lnSpc>
            </a:pPr>
            <a:r>
              <a:rPr lang="en-GB"/>
              <a:t>Click to edit Master title style</a:t>
            </a:r>
          </a:p>
        </p:txBody>
      </p:sp>
      <p:sp>
        <p:nvSpPr>
          <p:cNvPr id="3" name="Text Placeholder 2"/>
          <p:cNvSpPr>
            <a:spLocks noGrp="1"/>
          </p:cNvSpPr>
          <p:nvPr>
            <p:ph type="body" sz="quarter" idx="16"/>
          </p:nvPr>
        </p:nvSpPr>
        <p:spPr>
          <a:xfrm>
            <a:off x="357189" y="3697453"/>
            <a:ext cx="3012594" cy="396875"/>
          </a:xfrm>
        </p:spPr>
        <p:txBody>
          <a:bodyPr/>
          <a:lstStyle>
            <a:lvl1pPr>
              <a:defRPr sz="1800" b="0" i="0">
                <a:solidFill>
                  <a:schemeClr val="tx2">
                    <a:lumMod val="60000"/>
                    <a:lumOff val="40000"/>
                  </a:schemeClr>
                </a:solidFill>
                <a:latin typeface="Aptos Light" panose="020B0004020202020204" pitchFamily="34" charset="0"/>
              </a:defRPr>
            </a:lvl1pPr>
          </a:lstStyle>
          <a:p>
            <a:pPr lvl="0"/>
            <a:r>
              <a:rPr lang="en-GB"/>
              <a:t>Click to edit Master text styles</a:t>
            </a:r>
          </a:p>
        </p:txBody>
      </p:sp>
      <p:sp>
        <p:nvSpPr>
          <p:cNvPr id="18" name="Picture Placeholder 17">
            <a:extLst>
              <a:ext uri="{FF2B5EF4-FFF2-40B4-BE49-F238E27FC236}">
                <a16:creationId xmlns:a16="http://schemas.microsoft.com/office/drawing/2014/main" id="{367B568C-861E-01A0-FCD2-23C81691F59A}"/>
              </a:ext>
            </a:extLst>
          </p:cNvPr>
          <p:cNvSpPr>
            <a:spLocks noGrp="1"/>
          </p:cNvSpPr>
          <p:nvPr>
            <p:ph type="pic" sz="quarter" idx="17"/>
          </p:nvPr>
        </p:nvSpPr>
        <p:spPr>
          <a:xfrm>
            <a:off x="4582430" y="1390725"/>
            <a:ext cx="3551920" cy="1937658"/>
          </a:xfrm>
          <a:solidFill>
            <a:schemeClr val="accent1"/>
          </a:solidFill>
        </p:spPr>
        <p:txBody>
          <a:bodyPr/>
          <a:lstStyle/>
          <a:p>
            <a:endParaRPr lang="en-US"/>
          </a:p>
        </p:txBody>
      </p:sp>
      <p:sp>
        <p:nvSpPr>
          <p:cNvPr id="19" name="Picture Placeholder 17">
            <a:extLst>
              <a:ext uri="{FF2B5EF4-FFF2-40B4-BE49-F238E27FC236}">
                <a16:creationId xmlns:a16="http://schemas.microsoft.com/office/drawing/2014/main" id="{9A2C8147-132B-42B8-44F4-486F2C457A28}"/>
              </a:ext>
            </a:extLst>
          </p:cNvPr>
          <p:cNvSpPr>
            <a:spLocks noGrp="1"/>
          </p:cNvSpPr>
          <p:nvPr>
            <p:ph type="pic" sz="quarter" idx="18"/>
          </p:nvPr>
        </p:nvSpPr>
        <p:spPr>
          <a:xfrm>
            <a:off x="8269616" y="1390725"/>
            <a:ext cx="3551920" cy="1937658"/>
          </a:xfrm>
          <a:solidFill>
            <a:schemeClr val="accent1"/>
          </a:solidFill>
        </p:spPr>
        <p:txBody>
          <a:bodyPr/>
          <a:lstStyle/>
          <a:p>
            <a:endParaRPr lang="en-US"/>
          </a:p>
        </p:txBody>
      </p:sp>
      <p:sp>
        <p:nvSpPr>
          <p:cNvPr id="21" name="Picture Placeholder 17">
            <a:extLst>
              <a:ext uri="{FF2B5EF4-FFF2-40B4-BE49-F238E27FC236}">
                <a16:creationId xmlns:a16="http://schemas.microsoft.com/office/drawing/2014/main" id="{A15D9D9D-D8B1-49CB-853C-2CD52B27BE30}"/>
              </a:ext>
            </a:extLst>
          </p:cNvPr>
          <p:cNvSpPr>
            <a:spLocks noGrp="1"/>
          </p:cNvSpPr>
          <p:nvPr>
            <p:ph type="pic" sz="quarter" idx="20"/>
          </p:nvPr>
        </p:nvSpPr>
        <p:spPr>
          <a:xfrm>
            <a:off x="4582430" y="4070245"/>
            <a:ext cx="3551920" cy="1915255"/>
          </a:xfrm>
          <a:solidFill>
            <a:schemeClr val="accent1"/>
          </a:solidFill>
        </p:spPr>
        <p:txBody>
          <a:bodyPr/>
          <a:lstStyle/>
          <a:p>
            <a:endParaRPr lang="en-US"/>
          </a:p>
        </p:txBody>
      </p:sp>
      <p:sp>
        <p:nvSpPr>
          <p:cNvPr id="22" name="Picture Placeholder 17">
            <a:extLst>
              <a:ext uri="{FF2B5EF4-FFF2-40B4-BE49-F238E27FC236}">
                <a16:creationId xmlns:a16="http://schemas.microsoft.com/office/drawing/2014/main" id="{23D38558-8886-0DCA-EEE2-76471E1A49DA}"/>
              </a:ext>
            </a:extLst>
          </p:cNvPr>
          <p:cNvSpPr>
            <a:spLocks noGrp="1"/>
          </p:cNvSpPr>
          <p:nvPr>
            <p:ph type="pic" sz="quarter" idx="21"/>
          </p:nvPr>
        </p:nvSpPr>
        <p:spPr>
          <a:xfrm>
            <a:off x="8269616" y="4070245"/>
            <a:ext cx="3551920" cy="1915255"/>
          </a:xfrm>
          <a:solidFill>
            <a:schemeClr val="accent1"/>
          </a:solidFill>
        </p:spPr>
        <p:txBody>
          <a:bodyPr/>
          <a:lstStyle/>
          <a:p>
            <a:endParaRPr lang="en-US"/>
          </a:p>
        </p:txBody>
      </p:sp>
      <p:sp>
        <p:nvSpPr>
          <p:cNvPr id="5" name="Text Placeholder 17">
            <a:extLst>
              <a:ext uri="{FF2B5EF4-FFF2-40B4-BE49-F238E27FC236}">
                <a16:creationId xmlns:a16="http://schemas.microsoft.com/office/drawing/2014/main" id="{9E2A5A37-987F-BCF8-5EF6-5D4ACC405909}"/>
              </a:ext>
            </a:extLst>
          </p:cNvPr>
          <p:cNvSpPr>
            <a:spLocks noGrp="1"/>
          </p:cNvSpPr>
          <p:nvPr>
            <p:ph type="body" sz="quarter" idx="15" hasCustomPrompt="1"/>
          </p:nvPr>
        </p:nvSpPr>
        <p:spPr>
          <a:xfrm>
            <a:off x="4582430" y="6393509"/>
            <a:ext cx="6086765" cy="197792"/>
          </a:xfrm>
        </p:spPr>
        <p:txBody>
          <a:bodyPr anchor="ctr">
            <a:noAutofit/>
          </a:bodyPr>
          <a:lstStyle>
            <a:lvl1pPr>
              <a:spcBef>
                <a:spcPts val="600"/>
              </a:spcBef>
              <a:defRPr sz="800">
                <a:solidFill>
                  <a:schemeClr val="tx1"/>
                </a:solidFill>
              </a:defRPr>
            </a:lvl1pPr>
          </a:lstStyle>
          <a:p>
            <a:pPr lvl="0"/>
            <a:r>
              <a:rPr lang="en-US"/>
              <a:t>Click to add footer text</a:t>
            </a:r>
          </a:p>
        </p:txBody>
      </p:sp>
      <p:grpSp>
        <p:nvGrpSpPr>
          <p:cNvPr id="52" name="Graphic 58">
            <a:extLst>
              <a:ext uri="{FF2B5EF4-FFF2-40B4-BE49-F238E27FC236}">
                <a16:creationId xmlns:a16="http://schemas.microsoft.com/office/drawing/2014/main" id="{EBED4A99-D15A-6C71-7822-362F0303B361}"/>
              </a:ext>
            </a:extLst>
          </p:cNvPr>
          <p:cNvGrpSpPr/>
          <p:nvPr userDrawn="1"/>
        </p:nvGrpSpPr>
        <p:grpSpPr>
          <a:xfrm>
            <a:off x="1124404" y="6196925"/>
            <a:ext cx="1087060" cy="249773"/>
            <a:chOff x="1124404" y="6196925"/>
            <a:chExt cx="1087060" cy="249773"/>
          </a:xfrm>
          <a:solidFill>
            <a:schemeClr val="bg1"/>
          </a:solidFill>
        </p:grpSpPr>
        <p:sp>
          <p:nvSpPr>
            <p:cNvPr id="53" name="Freeform 52">
              <a:extLst>
                <a:ext uri="{FF2B5EF4-FFF2-40B4-BE49-F238E27FC236}">
                  <a16:creationId xmlns:a16="http://schemas.microsoft.com/office/drawing/2014/main" id="{A203F3B3-B8EA-C923-453F-F140343B1EE5}"/>
                </a:ext>
              </a:extLst>
            </p:cNvPr>
            <p:cNvSpPr/>
            <p:nvPr/>
          </p:nvSpPr>
          <p:spPr>
            <a:xfrm>
              <a:off x="1124404" y="6200959"/>
              <a:ext cx="149508" cy="241368"/>
            </a:xfrm>
            <a:custGeom>
              <a:avLst/>
              <a:gdLst>
                <a:gd name="connsiteX0" fmla="*/ 0 w 149508"/>
                <a:gd name="connsiteY0" fmla="*/ 241369 h 241368"/>
                <a:gd name="connsiteX1" fmla="*/ 0 w 149508"/>
                <a:gd name="connsiteY1" fmla="*/ 0 h 241368"/>
                <a:gd name="connsiteX2" fmla="*/ 149509 w 149508"/>
                <a:gd name="connsiteY2" fmla="*/ 0 h 241368"/>
                <a:gd name="connsiteX3" fmla="*/ 149509 w 149508"/>
                <a:gd name="connsiteY3" fmla="*/ 36306 h 241368"/>
                <a:gd name="connsiteX4" fmla="*/ 39824 w 149508"/>
                <a:gd name="connsiteY4" fmla="*/ 36306 h 241368"/>
                <a:gd name="connsiteX5" fmla="*/ 39824 w 149508"/>
                <a:gd name="connsiteY5" fmla="*/ 107910 h 241368"/>
                <a:gd name="connsiteX6" fmla="*/ 142422 w 149508"/>
                <a:gd name="connsiteY6" fmla="*/ 107910 h 241368"/>
                <a:gd name="connsiteX7" fmla="*/ 142422 w 149508"/>
                <a:gd name="connsiteY7" fmla="*/ 143544 h 241368"/>
                <a:gd name="connsiteX8" fmla="*/ 39824 w 149508"/>
                <a:gd name="connsiteY8" fmla="*/ 143544 h 241368"/>
                <a:gd name="connsiteX9" fmla="*/ 39824 w 149508"/>
                <a:gd name="connsiteY9" fmla="*/ 241369 h 241368"/>
                <a:gd name="connsiteX10" fmla="*/ 0 w 149508"/>
                <a:gd name="connsiteY10" fmla="*/ 241369 h 24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9508" h="241368">
                  <a:moveTo>
                    <a:pt x="0" y="241369"/>
                  </a:moveTo>
                  <a:lnTo>
                    <a:pt x="0" y="0"/>
                  </a:lnTo>
                  <a:lnTo>
                    <a:pt x="149509" y="0"/>
                  </a:lnTo>
                  <a:lnTo>
                    <a:pt x="149509" y="36306"/>
                  </a:lnTo>
                  <a:lnTo>
                    <a:pt x="39824" y="36306"/>
                  </a:lnTo>
                  <a:lnTo>
                    <a:pt x="39824" y="107910"/>
                  </a:lnTo>
                  <a:lnTo>
                    <a:pt x="142422" y="107910"/>
                  </a:lnTo>
                  <a:lnTo>
                    <a:pt x="142422" y="143544"/>
                  </a:lnTo>
                  <a:lnTo>
                    <a:pt x="39824" y="143544"/>
                  </a:lnTo>
                  <a:lnTo>
                    <a:pt x="39824" y="241369"/>
                  </a:lnTo>
                  <a:lnTo>
                    <a:pt x="0" y="241369"/>
                  </a:lnTo>
                  <a:close/>
                </a:path>
              </a:pathLst>
            </a:custGeom>
            <a:grpFill/>
            <a:ln w="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CB912463-6759-42E7-BBDF-2C9D74C89298}"/>
                </a:ext>
              </a:extLst>
            </p:cNvPr>
            <p:cNvSpPr/>
            <p:nvPr/>
          </p:nvSpPr>
          <p:spPr>
            <a:xfrm>
              <a:off x="1331962" y="6200959"/>
              <a:ext cx="39824" cy="241368"/>
            </a:xfrm>
            <a:custGeom>
              <a:avLst/>
              <a:gdLst>
                <a:gd name="connsiteX0" fmla="*/ 39824 w 39824"/>
                <a:gd name="connsiteY0" fmla="*/ 241369 h 241368"/>
                <a:gd name="connsiteX1" fmla="*/ 0 w 39824"/>
                <a:gd name="connsiteY1" fmla="*/ 241369 h 241368"/>
                <a:gd name="connsiteX2" fmla="*/ 0 w 39824"/>
                <a:gd name="connsiteY2" fmla="*/ 0 h 241368"/>
                <a:gd name="connsiteX3" fmla="*/ 39824 w 39824"/>
                <a:gd name="connsiteY3" fmla="*/ 0 h 241368"/>
                <a:gd name="connsiteX4" fmla="*/ 39824 w 39824"/>
                <a:gd name="connsiteY4" fmla="*/ 241369 h 241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24" h="241368">
                  <a:moveTo>
                    <a:pt x="39824" y="241369"/>
                  </a:moveTo>
                  <a:lnTo>
                    <a:pt x="0" y="241369"/>
                  </a:lnTo>
                  <a:lnTo>
                    <a:pt x="0" y="0"/>
                  </a:lnTo>
                  <a:lnTo>
                    <a:pt x="39824" y="0"/>
                  </a:lnTo>
                  <a:lnTo>
                    <a:pt x="39824" y="241369"/>
                  </a:lnTo>
                  <a:close/>
                </a:path>
              </a:pathLst>
            </a:custGeom>
            <a:grpFill/>
            <a:ln w="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460C2244-53AE-C494-EA91-A9D29C29EE07}"/>
                </a:ext>
              </a:extLst>
            </p:cNvPr>
            <p:cNvSpPr/>
            <p:nvPr/>
          </p:nvSpPr>
          <p:spPr>
            <a:xfrm>
              <a:off x="1424097" y="6197261"/>
              <a:ext cx="176845" cy="249436"/>
            </a:xfrm>
            <a:custGeom>
              <a:avLst/>
              <a:gdLst>
                <a:gd name="connsiteX0" fmla="*/ 40837 w 176845"/>
                <a:gd name="connsiteY0" fmla="*/ 178169 h 249436"/>
                <a:gd name="connsiteX1" fmla="*/ 93823 w 176845"/>
                <a:gd name="connsiteY1" fmla="*/ 214475 h 249436"/>
                <a:gd name="connsiteX2" fmla="*/ 139047 w 176845"/>
                <a:gd name="connsiteY2" fmla="*/ 178842 h 249436"/>
                <a:gd name="connsiteX3" fmla="*/ 104960 w 176845"/>
                <a:gd name="connsiteY3" fmla="*/ 146233 h 249436"/>
                <a:gd name="connsiteX4" fmla="*/ 65136 w 176845"/>
                <a:gd name="connsiteY4" fmla="*/ 136484 h 249436"/>
                <a:gd name="connsiteX5" fmla="*/ 6750 w 176845"/>
                <a:gd name="connsiteY5" fmla="*/ 71604 h 249436"/>
                <a:gd name="connsiteX6" fmla="*/ 86398 w 176845"/>
                <a:gd name="connsiteY6" fmla="*/ 0 h 249436"/>
                <a:gd name="connsiteX7" fmla="*/ 175158 w 176845"/>
                <a:gd name="connsiteY7" fmla="*/ 66897 h 249436"/>
                <a:gd name="connsiteX8" fmla="*/ 135334 w 176845"/>
                <a:gd name="connsiteY8" fmla="*/ 66897 h 249436"/>
                <a:gd name="connsiteX9" fmla="*/ 86398 w 176845"/>
                <a:gd name="connsiteY9" fmla="*/ 34625 h 249436"/>
                <a:gd name="connsiteX10" fmla="*/ 44211 w 176845"/>
                <a:gd name="connsiteY10" fmla="*/ 67906 h 249436"/>
                <a:gd name="connsiteX11" fmla="*/ 75261 w 176845"/>
                <a:gd name="connsiteY11" fmla="*/ 99506 h 249436"/>
                <a:gd name="connsiteX12" fmla="*/ 116097 w 176845"/>
                <a:gd name="connsiteY12" fmla="*/ 109255 h 249436"/>
                <a:gd name="connsiteX13" fmla="*/ 176846 w 176845"/>
                <a:gd name="connsiteY13" fmla="*/ 176152 h 249436"/>
                <a:gd name="connsiteX14" fmla="*/ 93485 w 176845"/>
                <a:gd name="connsiteY14" fmla="*/ 249437 h 249436"/>
                <a:gd name="connsiteX15" fmla="*/ 0 w 176845"/>
                <a:gd name="connsiteY15" fmla="*/ 178505 h 249436"/>
                <a:gd name="connsiteX16" fmla="*/ 40499 w 176845"/>
                <a:gd name="connsiteY16" fmla="*/ 178505 h 24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45" h="249436">
                  <a:moveTo>
                    <a:pt x="40837" y="178169"/>
                  </a:moveTo>
                  <a:cubicBezTo>
                    <a:pt x="48599" y="203046"/>
                    <a:pt x="68173" y="214475"/>
                    <a:pt x="93823" y="214475"/>
                  </a:cubicBezTo>
                  <a:cubicBezTo>
                    <a:pt x="119472" y="214475"/>
                    <a:pt x="139047" y="201029"/>
                    <a:pt x="139047" y="178842"/>
                  </a:cubicBezTo>
                  <a:cubicBezTo>
                    <a:pt x="139047" y="156654"/>
                    <a:pt x="129597" y="151948"/>
                    <a:pt x="104960" y="146233"/>
                  </a:cubicBezTo>
                  <a:lnTo>
                    <a:pt x="65136" y="136484"/>
                  </a:lnTo>
                  <a:cubicBezTo>
                    <a:pt x="32737" y="128752"/>
                    <a:pt x="6750" y="110599"/>
                    <a:pt x="6750" y="71604"/>
                  </a:cubicBezTo>
                  <a:cubicBezTo>
                    <a:pt x="6750" y="32608"/>
                    <a:pt x="39149" y="0"/>
                    <a:pt x="86398" y="0"/>
                  </a:cubicBezTo>
                  <a:cubicBezTo>
                    <a:pt x="133647" y="0"/>
                    <a:pt x="166721" y="26893"/>
                    <a:pt x="175158" y="66897"/>
                  </a:cubicBezTo>
                  <a:lnTo>
                    <a:pt x="135334" y="66897"/>
                  </a:lnTo>
                  <a:cubicBezTo>
                    <a:pt x="129259" y="48744"/>
                    <a:pt x="114410" y="34625"/>
                    <a:pt x="86398" y="34625"/>
                  </a:cubicBezTo>
                  <a:cubicBezTo>
                    <a:pt x="58386" y="34625"/>
                    <a:pt x="44211" y="48072"/>
                    <a:pt x="44211" y="67906"/>
                  </a:cubicBezTo>
                  <a:cubicBezTo>
                    <a:pt x="44211" y="87740"/>
                    <a:pt x="53999" y="94127"/>
                    <a:pt x="75261" y="99506"/>
                  </a:cubicBezTo>
                  <a:lnTo>
                    <a:pt x="116097" y="109255"/>
                  </a:lnTo>
                  <a:cubicBezTo>
                    <a:pt x="152546" y="117995"/>
                    <a:pt x="176846" y="139846"/>
                    <a:pt x="176846" y="176152"/>
                  </a:cubicBezTo>
                  <a:cubicBezTo>
                    <a:pt x="176846" y="212458"/>
                    <a:pt x="141747" y="249437"/>
                    <a:pt x="93485" y="249437"/>
                  </a:cubicBezTo>
                  <a:cubicBezTo>
                    <a:pt x="45224" y="249437"/>
                    <a:pt x="8437" y="223552"/>
                    <a:pt x="0" y="178505"/>
                  </a:cubicBezTo>
                  <a:lnTo>
                    <a:pt x="40499" y="178505"/>
                  </a:lnTo>
                  <a:close/>
                </a:path>
              </a:pathLst>
            </a:custGeom>
            <a:grpFill/>
            <a:ln w="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FBEF4092-C7BC-E99C-F3BD-3C122C97B5F3}"/>
                </a:ext>
              </a:extLst>
            </p:cNvPr>
            <p:cNvSpPr/>
            <p:nvPr/>
          </p:nvSpPr>
          <p:spPr>
            <a:xfrm>
              <a:off x="1659666" y="6200959"/>
              <a:ext cx="39824" cy="241368"/>
            </a:xfrm>
            <a:custGeom>
              <a:avLst/>
              <a:gdLst>
                <a:gd name="connsiteX0" fmla="*/ 39824 w 39824"/>
                <a:gd name="connsiteY0" fmla="*/ 241369 h 241368"/>
                <a:gd name="connsiteX1" fmla="*/ 0 w 39824"/>
                <a:gd name="connsiteY1" fmla="*/ 241369 h 241368"/>
                <a:gd name="connsiteX2" fmla="*/ 0 w 39824"/>
                <a:gd name="connsiteY2" fmla="*/ 0 h 241368"/>
                <a:gd name="connsiteX3" fmla="*/ 39824 w 39824"/>
                <a:gd name="connsiteY3" fmla="*/ 0 h 241368"/>
                <a:gd name="connsiteX4" fmla="*/ 39824 w 39824"/>
                <a:gd name="connsiteY4" fmla="*/ 241369 h 241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24" h="241368">
                  <a:moveTo>
                    <a:pt x="39824" y="241369"/>
                  </a:moveTo>
                  <a:lnTo>
                    <a:pt x="0" y="241369"/>
                  </a:lnTo>
                  <a:lnTo>
                    <a:pt x="0" y="0"/>
                  </a:lnTo>
                  <a:lnTo>
                    <a:pt x="39824" y="0"/>
                  </a:lnTo>
                  <a:lnTo>
                    <a:pt x="39824" y="241369"/>
                  </a:lnTo>
                  <a:close/>
                </a:path>
              </a:pathLst>
            </a:custGeom>
            <a:grpFill/>
            <a:ln w="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E90749F9-F23E-BC54-5FFC-07A4871C4C43}"/>
                </a:ext>
              </a:extLst>
            </p:cNvPr>
            <p:cNvSpPr/>
            <p:nvPr/>
          </p:nvSpPr>
          <p:spPr>
            <a:xfrm>
              <a:off x="1757876" y="6196925"/>
              <a:ext cx="201819" cy="249436"/>
            </a:xfrm>
            <a:custGeom>
              <a:avLst/>
              <a:gdLst>
                <a:gd name="connsiteX0" fmla="*/ 106310 w 201819"/>
                <a:gd name="connsiteY0" fmla="*/ 0 h 249436"/>
                <a:gd name="connsiteX1" fmla="*/ 201820 w 201819"/>
                <a:gd name="connsiteY1" fmla="*/ 80008 h 249436"/>
                <a:gd name="connsiteX2" fmla="*/ 163008 w 201819"/>
                <a:gd name="connsiteY2" fmla="*/ 80008 h 249436"/>
                <a:gd name="connsiteX3" fmla="*/ 106647 w 201819"/>
                <a:gd name="connsiteY3" fmla="*/ 36979 h 249436"/>
                <a:gd name="connsiteX4" fmla="*/ 40161 w 201819"/>
                <a:gd name="connsiteY4" fmla="*/ 124718 h 249436"/>
                <a:gd name="connsiteX5" fmla="*/ 106647 w 201819"/>
                <a:gd name="connsiteY5" fmla="*/ 212458 h 249436"/>
                <a:gd name="connsiteX6" fmla="*/ 163008 w 201819"/>
                <a:gd name="connsiteY6" fmla="*/ 169093 h 249436"/>
                <a:gd name="connsiteX7" fmla="*/ 201820 w 201819"/>
                <a:gd name="connsiteY7" fmla="*/ 169093 h 249436"/>
                <a:gd name="connsiteX8" fmla="*/ 106310 w 201819"/>
                <a:gd name="connsiteY8" fmla="*/ 249437 h 249436"/>
                <a:gd name="connsiteX9" fmla="*/ 0 w 201819"/>
                <a:gd name="connsiteY9" fmla="*/ 124718 h 249436"/>
                <a:gd name="connsiteX10" fmla="*/ 106310 w 201819"/>
                <a:gd name="connsiteY10" fmla="*/ 0 h 24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819" h="249436">
                  <a:moveTo>
                    <a:pt x="106310" y="0"/>
                  </a:moveTo>
                  <a:cubicBezTo>
                    <a:pt x="159296" y="0"/>
                    <a:pt x="193045" y="31600"/>
                    <a:pt x="201820" y="80008"/>
                  </a:cubicBezTo>
                  <a:lnTo>
                    <a:pt x="163008" y="80008"/>
                  </a:lnTo>
                  <a:cubicBezTo>
                    <a:pt x="153896" y="54459"/>
                    <a:pt x="137697" y="36979"/>
                    <a:pt x="106647" y="36979"/>
                  </a:cubicBezTo>
                  <a:cubicBezTo>
                    <a:pt x="75598" y="36979"/>
                    <a:pt x="40161" y="73957"/>
                    <a:pt x="40161" y="124718"/>
                  </a:cubicBezTo>
                  <a:cubicBezTo>
                    <a:pt x="40161" y="175480"/>
                    <a:pt x="64798" y="212458"/>
                    <a:pt x="106647" y="212458"/>
                  </a:cubicBezTo>
                  <a:cubicBezTo>
                    <a:pt x="148496" y="212458"/>
                    <a:pt x="153896" y="195314"/>
                    <a:pt x="163008" y="169093"/>
                  </a:cubicBezTo>
                  <a:lnTo>
                    <a:pt x="201820" y="169093"/>
                  </a:lnTo>
                  <a:cubicBezTo>
                    <a:pt x="193045" y="217837"/>
                    <a:pt x="158959" y="249437"/>
                    <a:pt x="106310" y="249437"/>
                  </a:cubicBezTo>
                  <a:cubicBezTo>
                    <a:pt x="53661" y="249437"/>
                    <a:pt x="0" y="199012"/>
                    <a:pt x="0" y="124718"/>
                  </a:cubicBezTo>
                  <a:cubicBezTo>
                    <a:pt x="0" y="50425"/>
                    <a:pt x="46236" y="0"/>
                    <a:pt x="106310" y="0"/>
                  </a:cubicBezTo>
                  <a:close/>
                </a:path>
              </a:pathLst>
            </a:custGeom>
            <a:grpFill/>
            <a:ln w="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AF611321-0A24-4E3B-3510-31F64D095391}"/>
                </a:ext>
              </a:extLst>
            </p:cNvPr>
            <p:cNvSpPr/>
            <p:nvPr/>
          </p:nvSpPr>
          <p:spPr>
            <a:xfrm>
              <a:off x="1993108" y="6200959"/>
              <a:ext cx="218357" cy="241368"/>
            </a:xfrm>
            <a:custGeom>
              <a:avLst/>
              <a:gdLst>
                <a:gd name="connsiteX0" fmla="*/ 128247 w 218357"/>
                <a:gd name="connsiteY0" fmla="*/ 0 h 241368"/>
                <a:gd name="connsiteX1" fmla="*/ 218357 w 218357"/>
                <a:gd name="connsiteY1" fmla="*/ 241369 h 241368"/>
                <a:gd name="connsiteX2" fmla="*/ 177858 w 218357"/>
                <a:gd name="connsiteY2" fmla="*/ 241369 h 241368"/>
                <a:gd name="connsiteX3" fmla="*/ 153896 w 218357"/>
                <a:gd name="connsiteY3" fmla="*/ 174471 h 241368"/>
                <a:gd name="connsiteX4" fmla="*/ 64123 w 218357"/>
                <a:gd name="connsiteY4" fmla="*/ 174471 h 241368"/>
                <a:gd name="connsiteX5" fmla="*/ 40161 w 218357"/>
                <a:gd name="connsiteY5" fmla="*/ 241369 h 241368"/>
                <a:gd name="connsiteX6" fmla="*/ 0 w 218357"/>
                <a:gd name="connsiteY6" fmla="*/ 241369 h 241368"/>
                <a:gd name="connsiteX7" fmla="*/ 90110 w 218357"/>
                <a:gd name="connsiteY7" fmla="*/ 0 h 241368"/>
                <a:gd name="connsiteX8" fmla="*/ 128247 w 218357"/>
                <a:gd name="connsiteY8" fmla="*/ 0 h 241368"/>
                <a:gd name="connsiteX9" fmla="*/ 76611 w 218357"/>
                <a:gd name="connsiteY9" fmla="*/ 139174 h 241368"/>
                <a:gd name="connsiteX10" fmla="*/ 140734 w 218357"/>
                <a:gd name="connsiteY10" fmla="*/ 139174 h 241368"/>
                <a:gd name="connsiteX11" fmla="*/ 108672 w 218357"/>
                <a:gd name="connsiteY11" fmla="*/ 49753 h 241368"/>
                <a:gd name="connsiteX12" fmla="*/ 76611 w 218357"/>
                <a:gd name="connsiteY12" fmla="*/ 139174 h 24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357" h="241368">
                  <a:moveTo>
                    <a:pt x="128247" y="0"/>
                  </a:moveTo>
                  <a:lnTo>
                    <a:pt x="218357" y="241369"/>
                  </a:lnTo>
                  <a:lnTo>
                    <a:pt x="177858" y="241369"/>
                  </a:lnTo>
                  <a:lnTo>
                    <a:pt x="153896" y="174471"/>
                  </a:lnTo>
                  <a:lnTo>
                    <a:pt x="64123" y="174471"/>
                  </a:lnTo>
                  <a:lnTo>
                    <a:pt x="40161" y="241369"/>
                  </a:lnTo>
                  <a:lnTo>
                    <a:pt x="0" y="241369"/>
                  </a:lnTo>
                  <a:lnTo>
                    <a:pt x="90110" y="0"/>
                  </a:lnTo>
                  <a:lnTo>
                    <a:pt x="128247" y="0"/>
                  </a:lnTo>
                  <a:close/>
                  <a:moveTo>
                    <a:pt x="76611" y="139174"/>
                  </a:moveTo>
                  <a:lnTo>
                    <a:pt x="140734" y="139174"/>
                  </a:lnTo>
                  <a:lnTo>
                    <a:pt x="108672" y="49753"/>
                  </a:lnTo>
                  <a:lnTo>
                    <a:pt x="76611" y="139174"/>
                  </a:lnTo>
                  <a:close/>
                </a:path>
              </a:pathLst>
            </a:custGeom>
            <a:grpFill/>
            <a:ln w="0" cap="flat">
              <a:noFill/>
              <a:prstDash val="solid"/>
              <a:miter/>
            </a:ln>
          </p:spPr>
          <p:txBody>
            <a:bodyPr rtlCol="0" anchor="ctr"/>
            <a:lstStyle/>
            <a:p>
              <a:endParaRPr lang="en-US"/>
            </a:p>
          </p:txBody>
        </p:sp>
      </p:grpSp>
      <p:sp>
        <p:nvSpPr>
          <p:cNvPr id="59" name="Freeform 58">
            <a:extLst>
              <a:ext uri="{FF2B5EF4-FFF2-40B4-BE49-F238E27FC236}">
                <a16:creationId xmlns:a16="http://schemas.microsoft.com/office/drawing/2014/main" id="{A8E8C2DF-0D37-59AD-F3A7-6D2FAA8E8A88}"/>
              </a:ext>
            </a:extLst>
          </p:cNvPr>
          <p:cNvSpPr/>
          <p:nvPr userDrawn="1"/>
        </p:nvSpPr>
        <p:spPr>
          <a:xfrm>
            <a:off x="367073" y="6181265"/>
            <a:ext cx="663630" cy="375024"/>
          </a:xfrm>
          <a:custGeom>
            <a:avLst/>
            <a:gdLst>
              <a:gd name="connsiteX0" fmla="*/ 615585 w 663630"/>
              <a:gd name="connsiteY0" fmla="*/ 368637 h 375024"/>
              <a:gd name="connsiteX1" fmla="*/ 662834 w 663630"/>
              <a:gd name="connsiteY1" fmla="*/ 161557 h 375024"/>
              <a:gd name="connsiteX2" fmla="*/ 646634 w 663630"/>
              <a:gd name="connsiteY2" fmla="*/ 41545 h 375024"/>
              <a:gd name="connsiteX3" fmla="*/ 594323 w 663630"/>
              <a:gd name="connsiteY3" fmla="*/ 533 h 375024"/>
              <a:gd name="connsiteX4" fmla="*/ 481938 w 663630"/>
              <a:gd name="connsiteY4" fmla="*/ 30788 h 375024"/>
              <a:gd name="connsiteX5" fmla="*/ 285518 w 663630"/>
              <a:gd name="connsiteY5" fmla="*/ 146094 h 375024"/>
              <a:gd name="connsiteX6" fmla="*/ 7087 w 663630"/>
              <a:gd name="connsiteY6" fmla="*/ 367629 h 375024"/>
              <a:gd name="connsiteX7" fmla="*/ 0 w 663630"/>
              <a:gd name="connsiteY7" fmla="*/ 374352 h 375024"/>
              <a:gd name="connsiteX8" fmla="*/ 130272 w 663630"/>
              <a:gd name="connsiteY8" fmla="*/ 374352 h 375024"/>
              <a:gd name="connsiteX9" fmla="*/ 131959 w 663630"/>
              <a:gd name="connsiteY9" fmla="*/ 373680 h 375024"/>
              <a:gd name="connsiteX10" fmla="*/ 415790 w 663630"/>
              <a:gd name="connsiteY10" fmla="*/ 294008 h 375024"/>
              <a:gd name="connsiteX11" fmla="*/ 510625 w 663630"/>
              <a:gd name="connsiteY11" fmla="*/ 373680 h 375024"/>
              <a:gd name="connsiteX12" fmla="*/ 511300 w 663630"/>
              <a:gd name="connsiteY12" fmla="*/ 374688 h 375024"/>
              <a:gd name="connsiteX13" fmla="*/ 534924 w 663630"/>
              <a:gd name="connsiteY13" fmla="*/ 374688 h 375024"/>
              <a:gd name="connsiteX14" fmla="*/ 531549 w 663630"/>
              <a:gd name="connsiteY14" fmla="*/ 366956 h 375024"/>
              <a:gd name="connsiteX15" fmla="*/ 435027 w 663630"/>
              <a:gd name="connsiteY15" fmla="*/ 274510 h 375024"/>
              <a:gd name="connsiteX16" fmla="*/ 129597 w 663630"/>
              <a:gd name="connsiteY16" fmla="*/ 351829 h 375024"/>
              <a:gd name="connsiteX17" fmla="*/ 348629 w 663630"/>
              <a:gd name="connsiteY17" fmla="*/ 229463 h 375024"/>
              <a:gd name="connsiteX18" fmla="*/ 431314 w 663630"/>
              <a:gd name="connsiteY18" fmla="*/ 205595 h 375024"/>
              <a:gd name="connsiteX19" fmla="*/ 487000 w 663630"/>
              <a:gd name="connsiteY19" fmla="*/ 220723 h 375024"/>
              <a:gd name="connsiteX20" fmla="*/ 543699 w 663630"/>
              <a:gd name="connsiteY20" fmla="*/ 372335 h 375024"/>
              <a:gd name="connsiteX21" fmla="*/ 543699 w 663630"/>
              <a:gd name="connsiteY21" fmla="*/ 374352 h 375024"/>
              <a:gd name="connsiteX22" fmla="*/ 561924 w 663630"/>
              <a:gd name="connsiteY22" fmla="*/ 374352 h 375024"/>
              <a:gd name="connsiteX23" fmla="*/ 561924 w 663630"/>
              <a:gd name="connsiteY23" fmla="*/ 367629 h 375024"/>
              <a:gd name="connsiteX24" fmla="*/ 509612 w 663630"/>
              <a:gd name="connsiteY24" fmla="*/ 202906 h 375024"/>
              <a:gd name="connsiteX25" fmla="*/ 347954 w 663630"/>
              <a:gd name="connsiteY25" fmla="*/ 208957 h 375024"/>
              <a:gd name="connsiteX26" fmla="*/ 109685 w 663630"/>
              <a:gd name="connsiteY26" fmla="*/ 339054 h 375024"/>
              <a:gd name="connsiteX27" fmla="*/ 411402 w 663630"/>
              <a:gd name="connsiteY27" fmla="*/ 148111 h 375024"/>
              <a:gd name="connsiteX28" fmla="*/ 550786 w 663630"/>
              <a:gd name="connsiteY28" fmla="*/ 147102 h 375024"/>
              <a:gd name="connsiteX29" fmla="*/ 574748 w 663630"/>
              <a:gd name="connsiteY29" fmla="*/ 371326 h 375024"/>
              <a:gd name="connsiteX30" fmla="*/ 574073 w 663630"/>
              <a:gd name="connsiteY30" fmla="*/ 374352 h 375024"/>
              <a:gd name="connsiteX31" fmla="*/ 589598 w 663630"/>
              <a:gd name="connsiteY31" fmla="*/ 374352 h 375024"/>
              <a:gd name="connsiteX32" fmla="*/ 590948 w 663630"/>
              <a:gd name="connsiteY32" fmla="*/ 368301 h 375024"/>
              <a:gd name="connsiteX33" fmla="*/ 574748 w 663630"/>
              <a:gd name="connsiteY33" fmla="*/ 131302 h 375024"/>
              <a:gd name="connsiteX34" fmla="*/ 574748 w 663630"/>
              <a:gd name="connsiteY34" fmla="*/ 131302 h 375024"/>
              <a:gd name="connsiteX35" fmla="*/ 408702 w 663630"/>
              <a:gd name="connsiteY35" fmla="*/ 128949 h 375024"/>
              <a:gd name="connsiteX36" fmla="*/ 82010 w 663630"/>
              <a:gd name="connsiteY36" fmla="*/ 332331 h 375024"/>
              <a:gd name="connsiteX37" fmla="*/ 486326 w 663630"/>
              <a:gd name="connsiteY37" fmla="*/ 49950 h 375024"/>
              <a:gd name="connsiteX38" fmla="*/ 578123 w 663630"/>
              <a:gd name="connsiteY38" fmla="*/ 23056 h 375024"/>
              <a:gd name="connsiteX39" fmla="*/ 622672 w 663630"/>
              <a:gd name="connsiteY39" fmla="*/ 57345 h 375024"/>
              <a:gd name="connsiteX40" fmla="*/ 642247 w 663630"/>
              <a:gd name="connsiteY40" fmla="*/ 170634 h 375024"/>
              <a:gd name="connsiteX41" fmla="*/ 601748 w 663630"/>
              <a:gd name="connsiteY41" fmla="*/ 371326 h 375024"/>
              <a:gd name="connsiteX42" fmla="*/ 600398 w 663630"/>
              <a:gd name="connsiteY42" fmla="*/ 375024 h 375024"/>
              <a:gd name="connsiteX43" fmla="*/ 614235 w 663630"/>
              <a:gd name="connsiteY43" fmla="*/ 375024 h 375024"/>
              <a:gd name="connsiteX44" fmla="*/ 616260 w 663630"/>
              <a:gd name="connsiteY44" fmla="*/ 369646 h 375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63630" h="375024">
                <a:moveTo>
                  <a:pt x="615585" y="368637"/>
                </a:moveTo>
                <a:cubicBezTo>
                  <a:pt x="640559" y="301067"/>
                  <a:pt x="656421" y="231480"/>
                  <a:pt x="662834" y="161557"/>
                </a:cubicBezTo>
                <a:cubicBezTo>
                  <a:pt x="664859" y="123570"/>
                  <a:pt x="664184" y="79532"/>
                  <a:pt x="646634" y="41545"/>
                </a:cubicBezTo>
                <a:cubicBezTo>
                  <a:pt x="638872" y="26418"/>
                  <a:pt x="627735" y="6248"/>
                  <a:pt x="594323" y="533"/>
                </a:cubicBezTo>
                <a:cubicBezTo>
                  <a:pt x="561924" y="-3165"/>
                  <a:pt x="521087" y="12971"/>
                  <a:pt x="481938" y="30788"/>
                </a:cubicBezTo>
                <a:cubicBezTo>
                  <a:pt x="404990" y="67094"/>
                  <a:pt x="336479" y="111468"/>
                  <a:pt x="285518" y="146094"/>
                </a:cubicBezTo>
                <a:cubicBezTo>
                  <a:pt x="180896" y="219042"/>
                  <a:pt x="87073" y="293672"/>
                  <a:pt x="7087" y="367629"/>
                </a:cubicBezTo>
                <a:lnTo>
                  <a:pt x="0" y="374352"/>
                </a:lnTo>
                <a:lnTo>
                  <a:pt x="130272" y="374352"/>
                </a:lnTo>
                <a:lnTo>
                  <a:pt x="131959" y="373680"/>
                </a:lnTo>
                <a:cubicBezTo>
                  <a:pt x="209245" y="334012"/>
                  <a:pt x="348966" y="270812"/>
                  <a:pt x="415790" y="294008"/>
                </a:cubicBezTo>
                <a:cubicBezTo>
                  <a:pt x="456964" y="310480"/>
                  <a:pt x="491725" y="339390"/>
                  <a:pt x="510625" y="373680"/>
                </a:cubicBezTo>
                <a:lnTo>
                  <a:pt x="511300" y="374688"/>
                </a:lnTo>
                <a:lnTo>
                  <a:pt x="534924" y="374688"/>
                </a:lnTo>
                <a:lnTo>
                  <a:pt x="531549" y="366956"/>
                </a:lnTo>
                <a:cubicBezTo>
                  <a:pt x="513325" y="327288"/>
                  <a:pt x="477551" y="292999"/>
                  <a:pt x="435027" y="274510"/>
                </a:cubicBezTo>
                <a:cubicBezTo>
                  <a:pt x="379678" y="254004"/>
                  <a:pt x="269318" y="281906"/>
                  <a:pt x="129597" y="351829"/>
                </a:cubicBezTo>
                <a:cubicBezTo>
                  <a:pt x="192708" y="309808"/>
                  <a:pt x="265943" y="265433"/>
                  <a:pt x="348629" y="229463"/>
                </a:cubicBezTo>
                <a:cubicBezTo>
                  <a:pt x="382378" y="215680"/>
                  <a:pt x="409377" y="207949"/>
                  <a:pt x="431314" y="205595"/>
                </a:cubicBezTo>
                <a:cubicBezTo>
                  <a:pt x="457976" y="202906"/>
                  <a:pt x="475188" y="212319"/>
                  <a:pt x="487000" y="220723"/>
                </a:cubicBezTo>
                <a:cubicBezTo>
                  <a:pt x="522775" y="253331"/>
                  <a:pt x="541674" y="304093"/>
                  <a:pt x="543699" y="372335"/>
                </a:cubicBezTo>
                <a:lnTo>
                  <a:pt x="543699" y="374352"/>
                </a:lnTo>
                <a:lnTo>
                  <a:pt x="561924" y="374352"/>
                </a:lnTo>
                <a:lnTo>
                  <a:pt x="561924" y="367629"/>
                </a:lnTo>
                <a:cubicBezTo>
                  <a:pt x="562936" y="293335"/>
                  <a:pt x="545387" y="237868"/>
                  <a:pt x="509612" y="202906"/>
                </a:cubicBezTo>
                <a:cubicBezTo>
                  <a:pt x="482276" y="175676"/>
                  <a:pt x="423215" y="177693"/>
                  <a:pt x="347954" y="208957"/>
                </a:cubicBezTo>
                <a:cubicBezTo>
                  <a:pt x="256494" y="246944"/>
                  <a:pt x="175158" y="295689"/>
                  <a:pt x="109685" y="339054"/>
                </a:cubicBezTo>
                <a:cubicBezTo>
                  <a:pt x="216332" y="256357"/>
                  <a:pt x="313192" y="195174"/>
                  <a:pt x="411402" y="148111"/>
                </a:cubicBezTo>
                <a:cubicBezTo>
                  <a:pt x="484638" y="114158"/>
                  <a:pt x="526487" y="113822"/>
                  <a:pt x="550786" y="147102"/>
                </a:cubicBezTo>
                <a:cubicBezTo>
                  <a:pt x="585211" y="199208"/>
                  <a:pt x="593310" y="276863"/>
                  <a:pt x="574748" y="371326"/>
                </a:cubicBezTo>
                <a:lnTo>
                  <a:pt x="574073" y="374352"/>
                </a:lnTo>
                <a:lnTo>
                  <a:pt x="589598" y="374352"/>
                </a:lnTo>
                <a:lnTo>
                  <a:pt x="590948" y="368301"/>
                </a:lnTo>
                <a:cubicBezTo>
                  <a:pt x="606473" y="298042"/>
                  <a:pt x="616597" y="199544"/>
                  <a:pt x="574748" y="131302"/>
                </a:cubicBezTo>
                <a:lnTo>
                  <a:pt x="574748" y="131302"/>
                </a:lnTo>
                <a:cubicBezTo>
                  <a:pt x="548761" y="91298"/>
                  <a:pt x="494425" y="90626"/>
                  <a:pt x="408702" y="128949"/>
                </a:cubicBezTo>
                <a:cubicBezTo>
                  <a:pt x="301718" y="178366"/>
                  <a:pt x="196758" y="243582"/>
                  <a:pt x="82010" y="332331"/>
                </a:cubicBezTo>
                <a:cubicBezTo>
                  <a:pt x="212957" y="217025"/>
                  <a:pt x="358079" y="115502"/>
                  <a:pt x="486326" y="49950"/>
                </a:cubicBezTo>
                <a:cubicBezTo>
                  <a:pt x="519400" y="34486"/>
                  <a:pt x="553486" y="20367"/>
                  <a:pt x="578123" y="23056"/>
                </a:cubicBezTo>
                <a:cubicBezTo>
                  <a:pt x="602423" y="26418"/>
                  <a:pt x="613897" y="41545"/>
                  <a:pt x="622672" y="57345"/>
                </a:cubicBezTo>
                <a:cubicBezTo>
                  <a:pt x="641234" y="92643"/>
                  <a:pt x="642922" y="136681"/>
                  <a:pt x="642247" y="170634"/>
                </a:cubicBezTo>
                <a:cubicBezTo>
                  <a:pt x="639209" y="236523"/>
                  <a:pt x="625372" y="304093"/>
                  <a:pt x="601748" y="371326"/>
                </a:cubicBezTo>
                <a:lnTo>
                  <a:pt x="600398" y="375024"/>
                </a:lnTo>
                <a:lnTo>
                  <a:pt x="614235" y="375024"/>
                </a:lnTo>
                <a:lnTo>
                  <a:pt x="616260" y="369646"/>
                </a:lnTo>
                <a:close/>
              </a:path>
            </a:pathLst>
          </a:custGeom>
          <a:gradFill>
            <a:gsLst>
              <a:gs pos="0">
                <a:srgbClr val="054773"/>
              </a:gs>
              <a:gs pos="0">
                <a:srgbClr val="054E7B"/>
              </a:gs>
              <a:gs pos="20000">
                <a:srgbClr val="086192"/>
              </a:gs>
              <a:gs pos="40000">
                <a:srgbClr val="0B81B6"/>
              </a:gs>
              <a:gs pos="60000">
                <a:srgbClr val="0F9FDA"/>
              </a:gs>
              <a:gs pos="60000">
                <a:srgbClr val="0F9FDA"/>
              </a:gs>
              <a:gs pos="70000">
                <a:srgbClr val="0F9FDA">
                  <a:alpha val="89804"/>
                </a:srgbClr>
              </a:gs>
              <a:gs pos="70000">
                <a:srgbClr val="0F9FDA">
                  <a:alpha val="80000"/>
                </a:srgbClr>
              </a:gs>
              <a:gs pos="80000">
                <a:srgbClr val="0F9FDA">
                  <a:alpha val="60000"/>
                </a:srgbClr>
              </a:gs>
              <a:gs pos="90000">
                <a:srgbClr val="0F9FDA">
                  <a:alpha val="29804"/>
                </a:srgbClr>
              </a:gs>
              <a:gs pos="100000">
                <a:srgbClr val="0F9FDA">
                  <a:alpha val="0"/>
                </a:srgbClr>
              </a:gs>
              <a:gs pos="100000">
                <a:srgbClr val="0F9FDA">
                  <a:alpha val="0"/>
                </a:srgbClr>
              </a:gs>
            </a:gsLst>
            <a:lin ang="5400000" scaled="1"/>
          </a:gradFill>
          <a:ln w="0" cap="flat">
            <a:noFill/>
            <a:prstDash val="solid"/>
            <a:miter/>
          </a:ln>
        </p:spPr>
        <p:txBody>
          <a:bodyPr rtlCol="0" anchor="ctr"/>
          <a:lstStyle/>
          <a:p>
            <a:endParaRPr lang="en-US"/>
          </a:p>
        </p:txBody>
      </p:sp>
      <p:grpSp>
        <p:nvGrpSpPr>
          <p:cNvPr id="60" name="Graphic 58">
            <a:extLst>
              <a:ext uri="{FF2B5EF4-FFF2-40B4-BE49-F238E27FC236}">
                <a16:creationId xmlns:a16="http://schemas.microsoft.com/office/drawing/2014/main" id="{B997EC00-943B-777B-D34B-A1EB109500DF}"/>
              </a:ext>
            </a:extLst>
          </p:cNvPr>
          <p:cNvGrpSpPr/>
          <p:nvPr userDrawn="1"/>
        </p:nvGrpSpPr>
        <p:grpSpPr>
          <a:xfrm>
            <a:off x="1125080" y="6490736"/>
            <a:ext cx="1084023" cy="53450"/>
            <a:chOff x="1125080" y="6490736"/>
            <a:chExt cx="1084023" cy="53450"/>
          </a:xfrm>
          <a:solidFill>
            <a:srgbClr val="3C9DDA"/>
          </a:solidFill>
        </p:grpSpPr>
        <p:sp>
          <p:nvSpPr>
            <p:cNvPr id="61" name="Freeform 60">
              <a:extLst>
                <a:ext uri="{FF2B5EF4-FFF2-40B4-BE49-F238E27FC236}">
                  <a16:creationId xmlns:a16="http://schemas.microsoft.com/office/drawing/2014/main" id="{1BC7BBAF-3BEC-5D15-6BF1-C70E8CB30E42}"/>
                </a:ext>
              </a:extLst>
            </p:cNvPr>
            <p:cNvSpPr/>
            <p:nvPr/>
          </p:nvSpPr>
          <p:spPr>
            <a:xfrm>
              <a:off x="1125080" y="6491744"/>
              <a:ext cx="42186" cy="44374"/>
            </a:xfrm>
            <a:custGeom>
              <a:avLst/>
              <a:gdLst>
                <a:gd name="connsiteX0" fmla="*/ 24974 w 42186"/>
                <a:gd name="connsiteY0" fmla="*/ 0 h 44374"/>
                <a:gd name="connsiteX1" fmla="*/ 42186 w 42186"/>
                <a:gd name="connsiteY1" fmla="*/ 44374 h 44374"/>
                <a:gd name="connsiteX2" fmla="*/ 34424 w 42186"/>
                <a:gd name="connsiteY2" fmla="*/ 44374 h 44374"/>
                <a:gd name="connsiteX3" fmla="*/ 29699 w 42186"/>
                <a:gd name="connsiteY3" fmla="*/ 31936 h 44374"/>
                <a:gd name="connsiteX4" fmla="*/ 12487 w 42186"/>
                <a:gd name="connsiteY4" fmla="*/ 31936 h 44374"/>
                <a:gd name="connsiteX5" fmla="*/ 7762 w 42186"/>
                <a:gd name="connsiteY5" fmla="*/ 44374 h 44374"/>
                <a:gd name="connsiteX6" fmla="*/ 0 w 42186"/>
                <a:gd name="connsiteY6" fmla="*/ 44374 h 44374"/>
                <a:gd name="connsiteX7" fmla="*/ 17212 w 42186"/>
                <a:gd name="connsiteY7" fmla="*/ 0 h 44374"/>
                <a:gd name="connsiteX8" fmla="*/ 24637 w 42186"/>
                <a:gd name="connsiteY8" fmla="*/ 0 h 44374"/>
                <a:gd name="connsiteX9" fmla="*/ 15187 w 42186"/>
                <a:gd name="connsiteY9" fmla="*/ 25549 h 44374"/>
                <a:gd name="connsiteX10" fmla="*/ 27337 w 42186"/>
                <a:gd name="connsiteY10" fmla="*/ 25549 h 44374"/>
                <a:gd name="connsiteX11" fmla="*/ 21262 w 42186"/>
                <a:gd name="connsiteY11" fmla="*/ 9077 h 44374"/>
                <a:gd name="connsiteX12" fmla="*/ 15187 w 42186"/>
                <a:gd name="connsiteY12" fmla="*/ 25549 h 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186" h="44374">
                  <a:moveTo>
                    <a:pt x="24974" y="0"/>
                  </a:moveTo>
                  <a:lnTo>
                    <a:pt x="42186" y="44374"/>
                  </a:lnTo>
                  <a:lnTo>
                    <a:pt x="34424" y="44374"/>
                  </a:lnTo>
                  <a:lnTo>
                    <a:pt x="29699" y="31936"/>
                  </a:lnTo>
                  <a:lnTo>
                    <a:pt x="12487" y="31936"/>
                  </a:lnTo>
                  <a:lnTo>
                    <a:pt x="7762" y="44374"/>
                  </a:lnTo>
                  <a:lnTo>
                    <a:pt x="0" y="44374"/>
                  </a:lnTo>
                  <a:lnTo>
                    <a:pt x="17212" y="0"/>
                  </a:lnTo>
                  <a:lnTo>
                    <a:pt x="24637" y="0"/>
                  </a:lnTo>
                  <a:close/>
                  <a:moveTo>
                    <a:pt x="15187" y="25549"/>
                  </a:moveTo>
                  <a:lnTo>
                    <a:pt x="27337" y="25549"/>
                  </a:lnTo>
                  <a:lnTo>
                    <a:pt x="21262" y="9077"/>
                  </a:lnTo>
                  <a:lnTo>
                    <a:pt x="15187" y="25549"/>
                  </a:lnTo>
                  <a:close/>
                </a:path>
              </a:pathLst>
            </a:custGeom>
            <a:solidFill>
              <a:srgbClr val="3C9DDA"/>
            </a:solidFill>
            <a:ln w="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25797E05-E335-4E01-1BF0-A3C06C3EACD2}"/>
                </a:ext>
              </a:extLst>
            </p:cNvPr>
            <p:cNvSpPr/>
            <p:nvPr/>
          </p:nvSpPr>
          <p:spPr>
            <a:xfrm>
              <a:off x="1181103" y="6491408"/>
              <a:ext cx="32399" cy="44374"/>
            </a:xfrm>
            <a:custGeom>
              <a:avLst/>
              <a:gdLst>
                <a:gd name="connsiteX0" fmla="*/ 7425 w 32399"/>
                <a:gd name="connsiteY0" fmla="*/ 27902 h 44374"/>
                <a:gd name="connsiteX1" fmla="*/ 7425 w 32399"/>
                <a:gd name="connsiteY1" fmla="*/ 44374 h 44374"/>
                <a:gd name="connsiteX2" fmla="*/ 0 w 32399"/>
                <a:gd name="connsiteY2" fmla="*/ 44374 h 44374"/>
                <a:gd name="connsiteX3" fmla="*/ 0 w 32399"/>
                <a:gd name="connsiteY3" fmla="*/ 0 h 44374"/>
                <a:gd name="connsiteX4" fmla="*/ 17212 w 32399"/>
                <a:gd name="connsiteY4" fmla="*/ 0 h 44374"/>
                <a:gd name="connsiteX5" fmla="*/ 32399 w 32399"/>
                <a:gd name="connsiteY5" fmla="*/ 14119 h 44374"/>
                <a:gd name="connsiteX6" fmla="*/ 17212 w 32399"/>
                <a:gd name="connsiteY6" fmla="*/ 27902 h 44374"/>
                <a:gd name="connsiteX7" fmla="*/ 7425 w 32399"/>
                <a:gd name="connsiteY7" fmla="*/ 27902 h 44374"/>
                <a:gd name="connsiteX8" fmla="*/ 16875 w 32399"/>
                <a:gd name="connsiteY8" fmla="*/ 6723 h 44374"/>
                <a:gd name="connsiteX9" fmla="*/ 7425 w 32399"/>
                <a:gd name="connsiteY9" fmla="*/ 6723 h 44374"/>
                <a:gd name="connsiteX10" fmla="*/ 7425 w 32399"/>
                <a:gd name="connsiteY10" fmla="*/ 21515 h 44374"/>
                <a:gd name="connsiteX11" fmla="*/ 16875 w 32399"/>
                <a:gd name="connsiteY11" fmla="*/ 21515 h 44374"/>
                <a:gd name="connsiteX12" fmla="*/ 24637 w 32399"/>
                <a:gd name="connsiteY12" fmla="*/ 14119 h 44374"/>
                <a:gd name="connsiteX13" fmla="*/ 16875 w 32399"/>
                <a:gd name="connsiteY13" fmla="*/ 6723 h 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99" h="44374">
                  <a:moveTo>
                    <a:pt x="7425" y="27902"/>
                  </a:moveTo>
                  <a:lnTo>
                    <a:pt x="7425" y="44374"/>
                  </a:lnTo>
                  <a:lnTo>
                    <a:pt x="0" y="44374"/>
                  </a:lnTo>
                  <a:lnTo>
                    <a:pt x="0" y="0"/>
                  </a:lnTo>
                  <a:lnTo>
                    <a:pt x="17212" y="0"/>
                  </a:lnTo>
                  <a:cubicBezTo>
                    <a:pt x="26324" y="0"/>
                    <a:pt x="32399" y="4706"/>
                    <a:pt x="32399" y="14119"/>
                  </a:cubicBezTo>
                  <a:cubicBezTo>
                    <a:pt x="32399" y="23532"/>
                    <a:pt x="26324" y="27902"/>
                    <a:pt x="17212" y="27902"/>
                  </a:cubicBezTo>
                  <a:lnTo>
                    <a:pt x="7425" y="27902"/>
                  </a:lnTo>
                  <a:close/>
                  <a:moveTo>
                    <a:pt x="16875" y="6723"/>
                  </a:moveTo>
                  <a:lnTo>
                    <a:pt x="7425" y="6723"/>
                  </a:lnTo>
                  <a:lnTo>
                    <a:pt x="7425" y="21515"/>
                  </a:lnTo>
                  <a:lnTo>
                    <a:pt x="16875" y="21515"/>
                  </a:lnTo>
                  <a:cubicBezTo>
                    <a:pt x="21937" y="21515"/>
                    <a:pt x="24637" y="18489"/>
                    <a:pt x="24637" y="14119"/>
                  </a:cubicBezTo>
                  <a:cubicBezTo>
                    <a:pt x="24637" y="9749"/>
                    <a:pt x="21937" y="6723"/>
                    <a:pt x="16875" y="6723"/>
                  </a:cubicBezTo>
                  <a:close/>
                </a:path>
              </a:pathLst>
            </a:custGeom>
            <a:solidFill>
              <a:srgbClr val="3C9DDA"/>
            </a:solidFill>
            <a:ln w="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08CE83AB-3AF4-D477-69FB-59B0453C7A9D}"/>
                </a:ext>
              </a:extLst>
            </p:cNvPr>
            <p:cNvSpPr/>
            <p:nvPr/>
          </p:nvSpPr>
          <p:spPr>
            <a:xfrm>
              <a:off x="1228014" y="6491408"/>
              <a:ext cx="32399" cy="44374"/>
            </a:xfrm>
            <a:custGeom>
              <a:avLst/>
              <a:gdLst>
                <a:gd name="connsiteX0" fmla="*/ 7425 w 32399"/>
                <a:gd name="connsiteY0" fmla="*/ 27902 h 44374"/>
                <a:gd name="connsiteX1" fmla="*/ 7425 w 32399"/>
                <a:gd name="connsiteY1" fmla="*/ 44374 h 44374"/>
                <a:gd name="connsiteX2" fmla="*/ 0 w 32399"/>
                <a:gd name="connsiteY2" fmla="*/ 44374 h 44374"/>
                <a:gd name="connsiteX3" fmla="*/ 0 w 32399"/>
                <a:gd name="connsiteY3" fmla="*/ 0 h 44374"/>
                <a:gd name="connsiteX4" fmla="*/ 17212 w 32399"/>
                <a:gd name="connsiteY4" fmla="*/ 0 h 44374"/>
                <a:gd name="connsiteX5" fmla="*/ 32399 w 32399"/>
                <a:gd name="connsiteY5" fmla="*/ 14119 h 44374"/>
                <a:gd name="connsiteX6" fmla="*/ 17212 w 32399"/>
                <a:gd name="connsiteY6" fmla="*/ 27902 h 44374"/>
                <a:gd name="connsiteX7" fmla="*/ 7425 w 32399"/>
                <a:gd name="connsiteY7" fmla="*/ 27902 h 44374"/>
                <a:gd name="connsiteX8" fmla="*/ 16875 w 32399"/>
                <a:gd name="connsiteY8" fmla="*/ 6723 h 44374"/>
                <a:gd name="connsiteX9" fmla="*/ 7425 w 32399"/>
                <a:gd name="connsiteY9" fmla="*/ 6723 h 44374"/>
                <a:gd name="connsiteX10" fmla="*/ 7425 w 32399"/>
                <a:gd name="connsiteY10" fmla="*/ 21515 h 44374"/>
                <a:gd name="connsiteX11" fmla="*/ 16875 w 32399"/>
                <a:gd name="connsiteY11" fmla="*/ 21515 h 44374"/>
                <a:gd name="connsiteX12" fmla="*/ 24637 w 32399"/>
                <a:gd name="connsiteY12" fmla="*/ 14119 h 44374"/>
                <a:gd name="connsiteX13" fmla="*/ 16875 w 32399"/>
                <a:gd name="connsiteY13" fmla="*/ 6723 h 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99" h="44374">
                  <a:moveTo>
                    <a:pt x="7425" y="27902"/>
                  </a:moveTo>
                  <a:lnTo>
                    <a:pt x="7425" y="44374"/>
                  </a:lnTo>
                  <a:lnTo>
                    <a:pt x="0" y="44374"/>
                  </a:lnTo>
                  <a:lnTo>
                    <a:pt x="0" y="0"/>
                  </a:lnTo>
                  <a:lnTo>
                    <a:pt x="17212" y="0"/>
                  </a:lnTo>
                  <a:cubicBezTo>
                    <a:pt x="26324" y="0"/>
                    <a:pt x="32399" y="4706"/>
                    <a:pt x="32399" y="14119"/>
                  </a:cubicBezTo>
                  <a:cubicBezTo>
                    <a:pt x="32399" y="23532"/>
                    <a:pt x="26324" y="27902"/>
                    <a:pt x="17212" y="27902"/>
                  </a:cubicBezTo>
                  <a:lnTo>
                    <a:pt x="7425" y="27902"/>
                  </a:lnTo>
                  <a:close/>
                  <a:moveTo>
                    <a:pt x="16875" y="6723"/>
                  </a:moveTo>
                  <a:lnTo>
                    <a:pt x="7425" y="6723"/>
                  </a:lnTo>
                  <a:lnTo>
                    <a:pt x="7425" y="21515"/>
                  </a:lnTo>
                  <a:lnTo>
                    <a:pt x="16875" y="21515"/>
                  </a:lnTo>
                  <a:cubicBezTo>
                    <a:pt x="21937" y="21515"/>
                    <a:pt x="24637" y="18489"/>
                    <a:pt x="24637" y="14119"/>
                  </a:cubicBezTo>
                  <a:cubicBezTo>
                    <a:pt x="24637" y="9749"/>
                    <a:pt x="21937" y="6723"/>
                    <a:pt x="16875" y="6723"/>
                  </a:cubicBezTo>
                  <a:close/>
                </a:path>
              </a:pathLst>
            </a:custGeom>
            <a:solidFill>
              <a:srgbClr val="3C9DDA"/>
            </a:solidFill>
            <a:ln w="0"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8F87AFE1-F8FE-92D1-FD19-7DEB2018AA90}"/>
                </a:ext>
              </a:extLst>
            </p:cNvPr>
            <p:cNvSpPr/>
            <p:nvPr/>
          </p:nvSpPr>
          <p:spPr>
            <a:xfrm>
              <a:off x="1274251" y="6491744"/>
              <a:ext cx="29024" cy="44374"/>
            </a:xfrm>
            <a:custGeom>
              <a:avLst/>
              <a:gdLst>
                <a:gd name="connsiteX0" fmla="*/ 337 w 29024"/>
                <a:gd name="connsiteY0" fmla="*/ 0 h 44374"/>
                <a:gd name="connsiteX1" fmla="*/ 7762 w 29024"/>
                <a:gd name="connsiteY1" fmla="*/ 0 h 44374"/>
                <a:gd name="connsiteX2" fmla="*/ 7762 w 29024"/>
                <a:gd name="connsiteY2" fmla="*/ 37651 h 44374"/>
                <a:gd name="connsiteX3" fmla="*/ 29024 w 29024"/>
                <a:gd name="connsiteY3" fmla="*/ 37651 h 44374"/>
                <a:gd name="connsiteX4" fmla="*/ 29024 w 29024"/>
                <a:gd name="connsiteY4" fmla="*/ 44374 h 44374"/>
                <a:gd name="connsiteX5" fmla="*/ 0 w 29024"/>
                <a:gd name="connsiteY5" fmla="*/ 44374 h 44374"/>
                <a:gd name="connsiteX6" fmla="*/ 0 w 29024"/>
                <a:gd name="connsiteY6" fmla="*/ 0 h 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24" h="44374">
                  <a:moveTo>
                    <a:pt x="337" y="0"/>
                  </a:moveTo>
                  <a:lnTo>
                    <a:pt x="7762" y="0"/>
                  </a:lnTo>
                  <a:lnTo>
                    <a:pt x="7762" y="37651"/>
                  </a:lnTo>
                  <a:lnTo>
                    <a:pt x="29024" y="37651"/>
                  </a:lnTo>
                  <a:lnTo>
                    <a:pt x="29024" y="44374"/>
                  </a:lnTo>
                  <a:lnTo>
                    <a:pt x="0" y="44374"/>
                  </a:lnTo>
                  <a:lnTo>
                    <a:pt x="0" y="0"/>
                  </a:lnTo>
                  <a:close/>
                </a:path>
              </a:pathLst>
            </a:custGeom>
            <a:solidFill>
              <a:srgbClr val="3C9DDA"/>
            </a:solidFill>
            <a:ln w="0"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F1F221AB-E301-8C5F-A011-55012A35AD6E}"/>
                </a:ext>
              </a:extLst>
            </p:cNvPr>
            <p:cNvSpPr/>
            <p:nvPr/>
          </p:nvSpPr>
          <p:spPr>
            <a:xfrm>
              <a:off x="1318462" y="6491744"/>
              <a:ext cx="7424" cy="44374"/>
            </a:xfrm>
            <a:custGeom>
              <a:avLst/>
              <a:gdLst>
                <a:gd name="connsiteX0" fmla="*/ 7425 w 7424"/>
                <a:gd name="connsiteY0" fmla="*/ 44374 h 44374"/>
                <a:gd name="connsiteX1" fmla="*/ 0 w 7424"/>
                <a:gd name="connsiteY1" fmla="*/ 44374 h 44374"/>
                <a:gd name="connsiteX2" fmla="*/ 0 w 7424"/>
                <a:gd name="connsiteY2" fmla="*/ 0 h 44374"/>
                <a:gd name="connsiteX3" fmla="*/ 7425 w 7424"/>
                <a:gd name="connsiteY3" fmla="*/ 0 h 44374"/>
                <a:gd name="connsiteX4" fmla="*/ 7425 w 7424"/>
                <a:gd name="connsiteY4" fmla="*/ 44374 h 44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4" h="44374">
                  <a:moveTo>
                    <a:pt x="7425" y="44374"/>
                  </a:moveTo>
                  <a:lnTo>
                    <a:pt x="0" y="44374"/>
                  </a:lnTo>
                  <a:lnTo>
                    <a:pt x="0" y="0"/>
                  </a:lnTo>
                  <a:lnTo>
                    <a:pt x="7425" y="0"/>
                  </a:lnTo>
                  <a:lnTo>
                    <a:pt x="7425" y="44374"/>
                  </a:lnTo>
                  <a:close/>
                </a:path>
              </a:pathLst>
            </a:custGeom>
            <a:solidFill>
              <a:srgbClr val="3C9DDA"/>
            </a:solidFill>
            <a:ln w="0"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CB3BFE05-FA44-15C4-DAA5-1CDB29FA8F6C}"/>
                </a:ext>
              </a:extLst>
            </p:cNvPr>
            <p:cNvSpPr/>
            <p:nvPr/>
          </p:nvSpPr>
          <p:spPr>
            <a:xfrm>
              <a:off x="1343099" y="6491744"/>
              <a:ext cx="29024" cy="44710"/>
            </a:xfrm>
            <a:custGeom>
              <a:avLst/>
              <a:gdLst>
                <a:gd name="connsiteX0" fmla="*/ 29024 w 29024"/>
                <a:gd name="connsiteY0" fmla="*/ 0 h 44710"/>
                <a:gd name="connsiteX1" fmla="*/ 29024 w 29024"/>
                <a:gd name="connsiteY1" fmla="*/ 6723 h 44710"/>
                <a:gd name="connsiteX2" fmla="*/ 7425 w 29024"/>
                <a:gd name="connsiteY2" fmla="*/ 6723 h 44710"/>
                <a:gd name="connsiteX3" fmla="*/ 7425 w 29024"/>
                <a:gd name="connsiteY3" fmla="*/ 18489 h 44710"/>
                <a:gd name="connsiteX4" fmla="*/ 26999 w 29024"/>
                <a:gd name="connsiteY4" fmla="*/ 18489 h 44710"/>
                <a:gd name="connsiteX5" fmla="*/ 26999 w 29024"/>
                <a:gd name="connsiteY5" fmla="*/ 25213 h 44710"/>
                <a:gd name="connsiteX6" fmla="*/ 7425 w 29024"/>
                <a:gd name="connsiteY6" fmla="*/ 25213 h 44710"/>
                <a:gd name="connsiteX7" fmla="*/ 7425 w 29024"/>
                <a:gd name="connsiteY7" fmla="*/ 37987 h 44710"/>
                <a:gd name="connsiteX8" fmla="*/ 29024 w 29024"/>
                <a:gd name="connsiteY8" fmla="*/ 37987 h 44710"/>
                <a:gd name="connsiteX9" fmla="*/ 29024 w 29024"/>
                <a:gd name="connsiteY9" fmla="*/ 44710 h 44710"/>
                <a:gd name="connsiteX10" fmla="*/ 0 w 29024"/>
                <a:gd name="connsiteY10" fmla="*/ 44710 h 44710"/>
                <a:gd name="connsiteX11" fmla="*/ 0 w 29024"/>
                <a:gd name="connsiteY11" fmla="*/ 336 h 44710"/>
                <a:gd name="connsiteX12" fmla="*/ 29024 w 29024"/>
                <a:gd name="connsiteY12" fmla="*/ 336 h 4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24" h="44710">
                  <a:moveTo>
                    <a:pt x="29024" y="0"/>
                  </a:moveTo>
                  <a:lnTo>
                    <a:pt x="29024" y="6723"/>
                  </a:lnTo>
                  <a:lnTo>
                    <a:pt x="7425" y="6723"/>
                  </a:lnTo>
                  <a:lnTo>
                    <a:pt x="7425" y="18489"/>
                  </a:lnTo>
                  <a:lnTo>
                    <a:pt x="26999" y="18489"/>
                  </a:lnTo>
                  <a:lnTo>
                    <a:pt x="26999" y="25213"/>
                  </a:lnTo>
                  <a:lnTo>
                    <a:pt x="7425" y="25213"/>
                  </a:lnTo>
                  <a:lnTo>
                    <a:pt x="7425" y="37987"/>
                  </a:lnTo>
                  <a:lnTo>
                    <a:pt x="29024" y="37987"/>
                  </a:lnTo>
                  <a:lnTo>
                    <a:pt x="29024" y="44710"/>
                  </a:lnTo>
                  <a:lnTo>
                    <a:pt x="0" y="44710"/>
                  </a:lnTo>
                  <a:lnTo>
                    <a:pt x="0" y="336"/>
                  </a:lnTo>
                  <a:lnTo>
                    <a:pt x="29024" y="336"/>
                  </a:lnTo>
                  <a:close/>
                </a:path>
              </a:pathLst>
            </a:custGeom>
            <a:solidFill>
              <a:srgbClr val="3C9DDA"/>
            </a:solidFill>
            <a:ln w="0"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144FA143-C9C2-8D2D-2427-176E052F6CEF}"/>
                </a:ext>
              </a:extLst>
            </p:cNvPr>
            <p:cNvSpPr/>
            <p:nvPr/>
          </p:nvSpPr>
          <p:spPr>
            <a:xfrm>
              <a:off x="1387648" y="6491744"/>
              <a:ext cx="36786" cy="44374"/>
            </a:xfrm>
            <a:custGeom>
              <a:avLst/>
              <a:gdLst>
                <a:gd name="connsiteX0" fmla="*/ 0 w 36786"/>
                <a:gd name="connsiteY0" fmla="*/ 0 h 44374"/>
                <a:gd name="connsiteX1" fmla="*/ 15187 w 36786"/>
                <a:gd name="connsiteY1" fmla="*/ 0 h 44374"/>
                <a:gd name="connsiteX2" fmla="*/ 36787 w 36786"/>
                <a:gd name="connsiteY2" fmla="*/ 22187 h 44374"/>
                <a:gd name="connsiteX3" fmla="*/ 15187 w 36786"/>
                <a:gd name="connsiteY3" fmla="*/ 44374 h 44374"/>
                <a:gd name="connsiteX4" fmla="*/ 0 w 36786"/>
                <a:gd name="connsiteY4" fmla="*/ 44374 h 44374"/>
                <a:gd name="connsiteX5" fmla="*/ 0 w 36786"/>
                <a:gd name="connsiteY5" fmla="*/ 0 h 44374"/>
                <a:gd name="connsiteX6" fmla="*/ 14850 w 36786"/>
                <a:gd name="connsiteY6" fmla="*/ 37651 h 44374"/>
                <a:gd name="connsiteX7" fmla="*/ 29362 w 36786"/>
                <a:gd name="connsiteY7" fmla="*/ 22187 h 44374"/>
                <a:gd name="connsiteX8" fmla="*/ 14850 w 36786"/>
                <a:gd name="connsiteY8" fmla="*/ 6723 h 44374"/>
                <a:gd name="connsiteX9" fmla="*/ 7762 w 36786"/>
                <a:gd name="connsiteY9" fmla="*/ 6723 h 44374"/>
                <a:gd name="connsiteX10" fmla="*/ 7762 w 36786"/>
                <a:gd name="connsiteY10" fmla="*/ 37651 h 44374"/>
                <a:gd name="connsiteX11" fmla="*/ 14850 w 36786"/>
                <a:gd name="connsiteY11" fmla="*/ 37651 h 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86" h="44374">
                  <a:moveTo>
                    <a:pt x="0" y="0"/>
                  </a:moveTo>
                  <a:lnTo>
                    <a:pt x="15187" y="0"/>
                  </a:lnTo>
                  <a:cubicBezTo>
                    <a:pt x="28349" y="0"/>
                    <a:pt x="36787" y="8740"/>
                    <a:pt x="36787" y="22187"/>
                  </a:cubicBezTo>
                  <a:cubicBezTo>
                    <a:pt x="36787" y="35634"/>
                    <a:pt x="28349" y="44374"/>
                    <a:pt x="15187" y="44374"/>
                  </a:cubicBezTo>
                  <a:lnTo>
                    <a:pt x="0" y="44374"/>
                  </a:lnTo>
                  <a:lnTo>
                    <a:pt x="0" y="0"/>
                  </a:lnTo>
                  <a:close/>
                  <a:moveTo>
                    <a:pt x="14850" y="37651"/>
                  </a:moveTo>
                  <a:cubicBezTo>
                    <a:pt x="24299" y="37651"/>
                    <a:pt x="29362" y="31600"/>
                    <a:pt x="29362" y="22187"/>
                  </a:cubicBezTo>
                  <a:cubicBezTo>
                    <a:pt x="29362" y="12774"/>
                    <a:pt x="24299" y="6723"/>
                    <a:pt x="14850" y="6723"/>
                  </a:cubicBezTo>
                  <a:lnTo>
                    <a:pt x="7762" y="6723"/>
                  </a:lnTo>
                  <a:lnTo>
                    <a:pt x="7762" y="37651"/>
                  </a:lnTo>
                  <a:lnTo>
                    <a:pt x="14850" y="37651"/>
                  </a:lnTo>
                  <a:close/>
                </a:path>
              </a:pathLst>
            </a:custGeom>
            <a:solidFill>
              <a:srgbClr val="3C9DDA"/>
            </a:solidFill>
            <a:ln w="0"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02FDDFCD-66DC-6F96-B2F0-E59E04A6DEA1}"/>
                </a:ext>
              </a:extLst>
            </p:cNvPr>
            <p:cNvSpPr/>
            <p:nvPr/>
          </p:nvSpPr>
          <p:spPr>
            <a:xfrm>
              <a:off x="1459534" y="6491744"/>
              <a:ext cx="37124" cy="44374"/>
            </a:xfrm>
            <a:custGeom>
              <a:avLst/>
              <a:gdLst>
                <a:gd name="connsiteX0" fmla="*/ 0 w 37124"/>
                <a:gd name="connsiteY0" fmla="*/ 0 h 44374"/>
                <a:gd name="connsiteX1" fmla="*/ 37124 w 37124"/>
                <a:gd name="connsiteY1" fmla="*/ 0 h 44374"/>
                <a:gd name="connsiteX2" fmla="*/ 37124 w 37124"/>
                <a:gd name="connsiteY2" fmla="*/ 6723 h 44374"/>
                <a:gd name="connsiteX3" fmla="*/ 22274 w 37124"/>
                <a:gd name="connsiteY3" fmla="*/ 6723 h 44374"/>
                <a:gd name="connsiteX4" fmla="*/ 22274 w 37124"/>
                <a:gd name="connsiteY4" fmla="*/ 44374 h 44374"/>
                <a:gd name="connsiteX5" fmla="*/ 14850 w 37124"/>
                <a:gd name="connsiteY5" fmla="*/ 44374 h 44374"/>
                <a:gd name="connsiteX6" fmla="*/ 14850 w 37124"/>
                <a:gd name="connsiteY6" fmla="*/ 6723 h 44374"/>
                <a:gd name="connsiteX7" fmla="*/ 0 w 37124"/>
                <a:gd name="connsiteY7" fmla="*/ 6723 h 44374"/>
                <a:gd name="connsiteX8" fmla="*/ 0 w 37124"/>
                <a:gd name="connsiteY8" fmla="*/ 0 h 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24" h="44374">
                  <a:moveTo>
                    <a:pt x="0" y="0"/>
                  </a:moveTo>
                  <a:lnTo>
                    <a:pt x="37124" y="0"/>
                  </a:lnTo>
                  <a:lnTo>
                    <a:pt x="37124" y="6723"/>
                  </a:lnTo>
                  <a:lnTo>
                    <a:pt x="22274" y="6723"/>
                  </a:lnTo>
                  <a:lnTo>
                    <a:pt x="22274" y="44374"/>
                  </a:lnTo>
                  <a:lnTo>
                    <a:pt x="14850" y="44374"/>
                  </a:lnTo>
                  <a:lnTo>
                    <a:pt x="14850" y="6723"/>
                  </a:lnTo>
                  <a:lnTo>
                    <a:pt x="0" y="6723"/>
                  </a:lnTo>
                  <a:lnTo>
                    <a:pt x="0" y="0"/>
                  </a:lnTo>
                  <a:close/>
                </a:path>
              </a:pathLst>
            </a:custGeom>
            <a:solidFill>
              <a:srgbClr val="3C9DDA"/>
            </a:solidFill>
            <a:ln w="0"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06837106-90CD-D13F-3DEE-96D50ECC6E5F}"/>
                </a:ext>
              </a:extLst>
            </p:cNvPr>
            <p:cNvSpPr/>
            <p:nvPr/>
          </p:nvSpPr>
          <p:spPr>
            <a:xfrm>
              <a:off x="1511170" y="6491744"/>
              <a:ext cx="29024" cy="44710"/>
            </a:xfrm>
            <a:custGeom>
              <a:avLst/>
              <a:gdLst>
                <a:gd name="connsiteX0" fmla="*/ 29024 w 29024"/>
                <a:gd name="connsiteY0" fmla="*/ 0 h 44710"/>
                <a:gd name="connsiteX1" fmla="*/ 29024 w 29024"/>
                <a:gd name="connsiteY1" fmla="*/ 6723 h 44710"/>
                <a:gd name="connsiteX2" fmla="*/ 7425 w 29024"/>
                <a:gd name="connsiteY2" fmla="*/ 6723 h 44710"/>
                <a:gd name="connsiteX3" fmla="*/ 7425 w 29024"/>
                <a:gd name="connsiteY3" fmla="*/ 18489 h 44710"/>
                <a:gd name="connsiteX4" fmla="*/ 26999 w 29024"/>
                <a:gd name="connsiteY4" fmla="*/ 18489 h 44710"/>
                <a:gd name="connsiteX5" fmla="*/ 26999 w 29024"/>
                <a:gd name="connsiteY5" fmla="*/ 25213 h 44710"/>
                <a:gd name="connsiteX6" fmla="*/ 7425 w 29024"/>
                <a:gd name="connsiteY6" fmla="*/ 25213 h 44710"/>
                <a:gd name="connsiteX7" fmla="*/ 7425 w 29024"/>
                <a:gd name="connsiteY7" fmla="*/ 37987 h 44710"/>
                <a:gd name="connsiteX8" fmla="*/ 29024 w 29024"/>
                <a:gd name="connsiteY8" fmla="*/ 37987 h 44710"/>
                <a:gd name="connsiteX9" fmla="*/ 29024 w 29024"/>
                <a:gd name="connsiteY9" fmla="*/ 44710 h 44710"/>
                <a:gd name="connsiteX10" fmla="*/ 0 w 29024"/>
                <a:gd name="connsiteY10" fmla="*/ 44710 h 44710"/>
                <a:gd name="connsiteX11" fmla="*/ 0 w 29024"/>
                <a:gd name="connsiteY11" fmla="*/ 336 h 44710"/>
                <a:gd name="connsiteX12" fmla="*/ 29024 w 29024"/>
                <a:gd name="connsiteY12" fmla="*/ 336 h 4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24" h="44710">
                  <a:moveTo>
                    <a:pt x="29024" y="0"/>
                  </a:moveTo>
                  <a:lnTo>
                    <a:pt x="29024" y="6723"/>
                  </a:lnTo>
                  <a:lnTo>
                    <a:pt x="7425" y="6723"/>
                  </a:lnTo>
                  <a:lnTo>
                    <a:pt x="7425" y="18489"/>
                  </a:lnTo>
                  <a:lnTo>
                    <a:pt x="26999" y="18489"/>
                  </a:lnTo>
                  <a:lnTo>
                    <a:pt x="26999" y="25213"/>
                  </a:lnTo>
                  <a:lnTo>
                    <a:pt x="7425" y="25213"/>
                  </a:lnTo>
                  <a:lnTo>
                    <a:pt x="7425" y="37987"/>
                  </a:lnTo>
                  <a:lnTo>
                    <a:pt x="29024" y="37987"/>
                  </a:lnTo>
                  <a:lnTo>
                    <a:pt x="29024" y="44710"/>
                  </a:lnTo>
                  <a:lnTo>
                    <a:pt x="0" y="44710"/>
                  </a:lnTo>
                  <a:lnTo>
                    <a:pt x="0" y="336"/>
                  </a:lnTo>
                  <a:lnTo>
                    <a:pt x="29024" y="336"/>
                  </a:lnTo>
                  <a:close/>
                </a:path>
              </a:pathLst>
            </a:custGeom>
            <a:solidFill>
              <a:srgbClr val="3C9DDA"/>
            </a:solidFill>
            <a:ln w="0"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30BB680C-DA01-B5B9-DD96-58703A2C77BB}"/>
                </a:ext>
              </a:extLst>
            </p:cNvPr>
            <p:cNvSpPr/>
            <p:nvPr/>
          </p:nvSpPr>
          <p:spPr>
            <a:xfrm>
              <a:off x="1553356" y="6490736"/>
              <a:ext cx="38474" cy="46055"/>
            </a:xfrm>
            <a:custGeom>
              <a:avLst/>
              <a:gdLst>
                <a:gd name="connsiteX0" fmla="*/ 20250 w 38474"/>
                <a:gd name="connsiteY0" fmla="*/ 0 h 46055"/>
                <a:gd name="connsiteX1" fmla="*/ 38474 w 38474"/>
                <a:gd name="connsiteY1" fmla="*/ 14791 h 46055"/>
                <a:gd name="connsiteX2" fmla="*/ 31049 w 38474"/>
                <a:gd name="connsiteY2" fmla="*/ 14791 h 46055"/>
                <a:gd name="connsiteX3" fmla="*/ 20250 w 38474"/>
                <a:gd name="connsiteY3" fmla="*/ 7060 h 46055"/>
                <a:gd name="connsiteX4" fmla="*/ 7762 w 38474"/>
                <a:gd name="connsiteY4" fmla="*/ 23196 h 46055"/>
                <a:gd name="connsiteX5" fmla="*/ 20250 w 38474"/>
                <a:gd name="connsiteY5" fmla="*/ 39332 h 46055"/>
                <a:gd name="connsiteX6" fmla="*/ 31049 w 38474"/>
                <a:gd name="connsiteY6" fmla="*/ 31264 h 46055"/>
                <a:gd name="connsiteX7" fmla="*/ 38474 w 38474"/>
                <a:gd name="connsiteY7" fmla="*/ 31264 h 46055"/>
                <a:gd name="connsiteX8" fmla="*/ 20250 w 38474"/>
                <a:gd name="connsiteY8" fmla="*/ 46055 h 46055"/>
                <a:gd name="connsiteX9" fmla="*/ 0 w 38474"/>
                <a:gd name="connsiteY9" fmla="*/ 23196 h 46055"/>
                <a:gd name="connsiteX10" fmla="*/ 20250 w 38474"/>
                <a:gd name="connsiteY10" fmla="*/ 336 h 4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74" h="46055">
                  <a:moveTo>
                    <a:pt x="20250" y="0"/>
                  </a:moveTo>
                  <a:cubicBezTo>
                    <a:pt x="30374" y="0"/>
                    <a:pt x="36787" y="5715"/>
                    <a:pt x="38474" y="14791"/>
                  </a:cubicBezTo>
                  <a:lnTo>
                    <a:pt x="31049" y="14791"/>
                  </a:lnTo>
                  <a:cubicBezTo>
                    <a:pt x="29362" y="10085"/>
                    <a:pt x="26324" y="7060"/>
                    <a:pt x="20250" y="7060"/>
                  </a:cubicBezTo>
                  <a:cubicBezTo>
                    <a:pt x="14175" y="7060"/>
                    <a:pt x="7762" y="13783"/>
                    <a:pt x="7762" y="23196"/>
                  </a:cubicBezTo>
                  <a:cubicBezTo>
                    <a:pt x="7762" y="32608"/>
                    <a:pt x="12487" y="39332"/>
                    <a:pt x="20250" y="39332"/>
                  </a:cubicBezTo>
                  <a:cubicBezTo>
                    <a:pt x="28012" y="39332"/>
                    <a:pt x="29362" y="36306"/>
                    <a:pt x="31049" y="31264"/>
                  </a:cubicBezTo>
                  <a:lnTo>
                    <a:pt x="38474" y="31264"/>
                  </a:lnTo>
                  <a:cubicBezTo>
                    <a:pt x="36787" y="40340"/>
                    <a:pt x="30374" y="46055"/>
                    <a:pt x="20250" y="46055"/>
                  </a:cubicBezTo>
                  <a:cubicBezTo>
                    <a:pt x="10125" y="46055"/>
                    <a:pt x="0" y="36642"/>
                    <a:pt x="0" y="23196"/>
                  </a:cubicBezTo>
                  <a:cubicBezTo>
                    <a:pt x="0" y="9749"/>
                    <a:pt x="8775" y="336"/>
                    <a:pt x="20250" y="336"/>
                  </a:cubicBezTo>
                  <a:close/>
                </a:path>
              </a:pathLst>
            </a:custGeom>
            <a:solidFill>
              <a:srgbClr val="3C9DDA"/>
            </a:solidFill>
            <a:ln w="0"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E3820F56-3320-E4D6-D182-0DB64C2322DC}"/>
                </a:ext>
              </a:extLst>
            </p:cNvPr>
            <p:cNvSpPr/>
            <p:nvPr/>
          </p:nvSpPr>
          <p:spPr>
            <a:xfrm>
              <a:off x="1606680" y="6491744"/>
              <a:ext cx="37124" cy="44374"/>
            </a:xfrm>
            <a:custGeom>
              <a:avLst/>
              <a:gdLst>
                <a:gd name="connsiteX0" fmla="*/ 37124 w 37124"/>
                <a:gd name="connsiteY0" fmla="*/ 0 h 44374"/>
                <a:gd name="connsiteX1" fmla="*/ 37124 w 37124"/>
                <a:gd name="connsiteY1" fmla="*/ 44374 h 44374"/>
                <a:gd name="connsiteX2" fmla="*/ 29699 w 37124"/>
                <a:gd name="connsiteY2" fmla="*/ 44374 h 44374"/>
                <a:gd name="connsiteX3" fmla="*/ 29699 w 37124"/>
                <a:gd name="connsiteY3" fmla="*/ 24876 h 44374"/>
                <a:gd name="connsiteX4" fmla="*/ 7425 w 37124"/>
                <a:gd name="connsiteY4" fmla="*/ 24876 h 44374"/>
                <a:gd name="connsiteX5" fmla="*/ 7425 w 37124"/>
                <a:gd name="connsiteY5" fmla="*/ 44374 h 44374"/>
                <a:gd name="connsiteX6" fmla="*/ 0 w 37124"/>
                <a:gd name="connsiteY6" fmla="*/ 44374 h 44374"/>
                <a:gd name="connsiteX7" fmla="*/ 0 w 37124"/>
                <a:gd name="connsiteY7" fmla="*/ 0 h 44374"/>
                <a:gd name="connsiteX8" fmla="*/ 7425 w 37124"/>
                <a:gd name="connsiteY8" fmla="*/ 0 h 44374"/>
                <a:gd name="connsiteX9" fmla="*/ 7425 w 37124"/>
                <a:gd name="connsiteY9" fmla="*/ 18153 h 44374"/>
                <a:gd name="connsiteX10" fmla="*/ 29699 w 37124"/>
                <a:gd name="connsiteY10" fmla="*/ 18153 h 44374"/>
                <a:gd name="connsiteX11" fmla="*/ 29699 w 37124"/>
                <a:gd name="connsiteY11" fmla="*/ 0 h 44374"/>
                <a:gd name="connsiteX12" fmla="*/ 37124 w 37124"/>
                <a:gd name="connsiteY12" fmla="*/ 0 h 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124" h="44374">
                  <a:moveTo>
                    <a:pt x="37124" y="0"/>
                  </a:moveTo>
                  <a:lnTo>
                    <a:pt x="37124" y="44374"/>
                  </a:lnTo>
                  <a:lnTo>
                    <a:pt x="29699" y="44374"/>
                  </a:lnTo>
                  <a:lnTo>
                    <a:pt x="29699" y="24876"/>
                  </a:lnTo>
                  <a:lnTo>
                    <a:pt x="7425" y="24876"/>
                  </a:lnTo>
                  <a:lnTo>
                    <a:pt x="7425" y="44374"/>
                  </a:lnTo>
                  <a:lnTo>
                    <a:pt x="0" y="44374"/>
                  </a:lnTo>
                  <a:lnTo>
                    <a:pt x="0" y="0"/>
                  </a:lnTo>
                  <a:lnTo>
                    <a:pt x="7425" y="0"/>
                  </a:lnTo>
                  <a:lnTo>
                    <a:pt x="7425" y="18153"/>
                  </a:lnTo>
                  <a:lnTo>
                    <a:pt x="29699" y="18153"/>
                  </a:lnTo>
                  <a:lnTo>
                    <a:pt x="29699" y="0"/>
                  </a:lnTo>
                  <a:lnTo>
                    <a:pt x="37124" y="0"/>
                  </a:lnTo>
                  <a:close/>
                </a:path>
              </a:pathLst>
            </a:custGeom>
            <a:solidFill>
              <a:srgbClr val="3C9DDA"/>
            </a:solidFill>
            <a:ln w="0"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8DFF843D-1B58-86CC-8B71-AF58A069AAC4}"/>
                </a:ext>
              </a:extLst>
            </p:cNvPr>
            <p:cNvSpPr/>
            <p:nvPr/>
          </p:nvSpPr>
          <p:spPr>
            <a:xfrm>
              <a:off x="1660679" y="6491744"/>
              <a:ext cx="36111" cy="44374"/>
            </a:xfrm>
            <a:custGeom>
              <a:avLst/>
              <a:gdLst>
                <a:gd name="connsiteX0" fmla="*/ 36112 w 36111"/>
                <a:gd name="connsiteY0" fmla="*/ 44374 h 44374"/>
                <a:gd name="connsiteX1" fmla="*/ 30374 w 36111"/>
                <a:gd name="connsiteY1" fmla="*/ 44374 h 44374"/>
                <a:gd name="connsiteX2" fmla="*/ 7425 w 36111"/>
                <a:gd name="connsiteY2" fmla="*/ 12102 h 44374"/>
                <a:gd name="connsiteX3" fmla="*/ 7425 w 36111"/>
                <a:gd name="connsiteY3" fmla="*/ 44374 h 44374"/>
                <a:gd name="connsiteX4" fmla="*/ 0 w 36111"/>
                <a:gd name="connsiteY4" fmla="*/ 44374 h 44374"/>
                <a:gd name="connsiteX5" fmla="*/ 0 w 36111"/>
                <a:gd name="connsiteY5" fmla="*/ 0 h 44374"/>
                <a:gd name="connsiteX6" fmla="*/ 7087 w 36111"/>
                <a:gd name="connsiteY6" fmla="*/ 0 h 44374"/>
                <a:gd name="connsiteX7" fmla="*/ 28687 w 36111"/>
                <a:gd name="connsiteY7" fmla="*/ 30927 h 44374"/>
                <a:gd name="connsiteX8" fmla="*/ 28687 w 36111"/>
                <a:gd name="connsiteY8" fmla="*/ 0 h 44374"/>
                <a:gd name="connsiteX9" fmla="*/ 36112 w 36111"/>
                <a:gd name="connsiteY9" fmla="*/ 0 h 44374"/>
                <a:gd name="connsiteX10" fmla="*/ 36112 w 36111"/>
                <a:gd name="connsiteY10" fmla="*/ 44374 h 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111" h="44374">
                  <a:moveTo>
                    <a:pt x="36112" y="44374"/>
                  </a:moveTo>
                  <a:lnTo>
                    <a:pt x="30374" y="44374"/>
                  </a:lnTo>
                  <a:lnTo>
                    <a:pt x="7425" y="12102"/>
                  </a:lnTo>
                  <a:lnTo>
                    <a:pt x="7425" y="44374"/>
                  </a:lnTo>
                  <a:lnTo>
                    <a:pt x="0" y="44374"/>
                  </a:lnTo>
                  <a:lnTo>
                    <a:pt x="0" y="0"/>
                  </a:lnTo>
                  <a:lnTo>
                    <a:pt x="7087" y="0"/>
                  </a:lnTo>
                  <a:lnTo>
                    <a:pt x="28687" y="30927"/>
                  </a:lnTo>
                  <a:lnTo>
                    <a:pt x="28687" y="0"/>
                  </a:lnTo>
                  <a:lnTo>
                    <a:pt x="36112" y="0"/>
                  </a:lnTo>
                  <a:lnTo>
                    <a:pt x="36112" y="44374"/>
                  </a:lnTo>
                  <a:close/>
                </a:path>
              </a:pathLst>
            </a:custGeom>
            <a:solidFill>
              <a:srgbClr val="3C9DDA"/>
            </a:solidFill>
            <a:ln w="0"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EB81655E-E568-E953-255A-50875F0AEA48}"/>
                </a:ext>
              </a:extLst>
            </p:cNvPr>
            <p:cNvSpPr/>
            <p:nvPr/>
          </p:nvSpPr>
          <p:spPr>
            <a:xfrm>
              <a:off x="1711303" y="6491072"/>
              <a:ext cx="41173" cy="45718"/>
            </a:xfrm>
            <a:custGeom>
              <a:avLst/>
              <a:gdLst>
                <a:gd name="connsiteX0" fmla="*/ 20587 w 41173"/>
                <a:gd name="connsiteY0" fmla="*/ 45719 h 45718"/>
                <a:gd name="connsiteX1" fmla="*/ 0 w 41173"/>
                <a:gd name="connsiteY1" fmla="*/ 22859 h 45718"/>
                <a:gd name="connsiteX2" fmla="*/ 20587 w 41173"/>
                <a:gd name="connsiteY2" fmla="*/ 0 h 45718"/>
                <a:gd name="connsiteX3" fmla="*/ 41174 w 41173"/>
                <a:gd name="connsiteY3" fmla="*/ 22859 h 45718"/>
                <a:gd name="connsiteX4" fmla="*/ 20587 w 41173"/>
                <a:gd name="connsiteY4" fmla="*/ 45719 h 45718"/>
                <a:gd name="connsiteX5" fmla="*/ 20587 w 41173"/>
                <a:gd name="connsiteY5" fmla="*/ 6387 h 45718"/>
                <a:gd name="connsiteX6" fmla="*/ 7762 w 41173"/>
                <a:gd name="connsiteY6" fmla="*/ 22523 h 45718"/>
                <a:gd name="connsiteX7" fmla="*/ 20587 w 41173"/>
                <a:gd name="connsiteY7" fmla="*/ 38659 h 45718"/>
                <a:gd name="connsiteX8" fmla="*/ 33412 w 41173"/>
                <a:gd name="connsiteY8" fmla="*/ 22523 h 45718"/>
                <a:gd name="connsiteX9" fmla="*/ 20587 w 41173"/>
                <a:gd name="connsiteY9" fmla="*/ 6387 h 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73" h="45718">
                  <a:moveTo>
                    <a:pt x="20587" y="45719"/>
                  </a:moveTo>
                  <a:cubicBezTo>
                    <a:pt x="8437" y="45719"/>
                    <a:pt x="0" y="35970"/>
                    <a:pt x="0" y="22859"/>
                  </a:cubicBezTo>
                  <a:cubicBezTo>
                    <a:pt x="0" y="9749"/>
                    <a:pt x="8437" y="0"/>
                    <a:pt x="20587" y="0"/>
                  </a:cubicBezTo>
                  <a:cubicBezTo>
                    <a:pt x="32737" y="0"/>
                    <a:pt x="41174" y="9749"/>
                    <a:pt x="41174" y="22859"/>
                  </a:cubicBezTo>
                  <a:cubicBezTo>
                    <a:pt x="41174" y="35970"/>
                    <a:pt x="32737" y="45719"/>
                    <a:pt x="20587" y="45719"/>
                  </a:cubicBezTo>
                  <a:close/>
                  <a:moveTo>
                    <a:pt x="20587" y="6387"/>
                  </a:moveTo>
                  <a:cubicBezTo>
                    <a:pt x="12825" y="6387"/>
                    <a:pt x="7762" y="13111"/>
                    <a:pt x="7762" y="22523"/>
                  </a:cubicBezTo>
                  <a:cubicBezTo>
                    <a:pt x="7762" y="31936"/>
                    <a:pt x="12825" y="38659"/>
                    <a:pt x="20587" y="38659"/>
                  </a:cubicBezTo>
                  <a:cubicBezTo>
                    <a:pt x="28349" y="38659"/>
                    <a:pt x="33412" y="31936"/>
                    <a:pt x="33412" y="22523"/>
                  </a:cubicBezTo>
                  <a:cubicBezTo>
                    <a:pt x="33412" y="13111"/>
                    <a:pt x="28349" y="6387"/>
                    <a:pt x="20587" y="6387"/>
                  </a:cubicBezTo>
                  <a:close/>
                </a:path>
              </a:pathLst>
            </a:custGeom>
            <a:solidFill>
              <a:srgbClr val="3C9DDA"/>
            </a:solidFill>
            <a:ln w="0"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C842BAA4-790C-15FD-335C-241538215BFD}"/>
                </a:ext>
              </a:extLst>
            </p:cNvPr>
            <p:cNvSpPr/>
            <p:nvPr/>
          </p:nvSpPr>
          <p:spPr>
            <a:xfrm>
              <a:off x="1766989" y="6491744"/>
              <a:ext cx="29024" cy="44374"/>
            </a:xfrm>
            <a:custGeom>
              <a:avLst/>
              <a:gdLst>
                <a:gd name="connsiteX0" fmla="*/ 337 w 29024"/>
                <a:gd name="connsiteY0" fmla="*/ 0 h 44374"/>
                <a:gd name="connsiteX1" fmla="*/ 7762 w 29024"/>
                <a:gd name="connsiteY1" fmla="*/ 0 h 44374"/>
                <a:gd name="connsiteX2" fmla="*/ 7762 w 29024"/>
                <a:gd name="connsiteY2" fmla="*/ 37651 h 44374"/>
                <a:gd name="connsiteX3" fmla="*/ 29024 w 29024"/>
                <a:gd name="connsiteY3" fmla="*/ 37651 h 44374"/>
                <a:gd name="connsiteX4" fmla="*/ 29024 w 29024"/>
                <a:gd name="connsiteY4" fmla="*/ 44374 h 44374"/>
                <a:gd name="connsiteX5" fmla="*/ 0 w 29024"/>
                <a:gd name="connsiteY5" fmla="*/ 44374 h 44374"/>
                <a:gd name="connsiteX6" fmla="*/ 0 w 29024"/>
                <a:gd name="connsiteY6" fmla="*/ 0 h 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24" h="44374">
                  <a:moveTo>
                    <a:pt x="337" y="0"/>
                  </a:moveTo>
                  <a:lnTo>
                    <a:pt x="7762" y="0"/>
                  </a:lnTo>
                  <a:lnTo>
                    <a:pt x="7762" y="37651"/>
                  </a:lnTo>
                  <a:lnTo>
                    <a:pt x="29024" y="37651"/>
                  </a:lnTo>
                  <a:lnTo>
                    <a:pt x="29024" y="44374"/>
                  </a:lnTo>
                  <a:lnTo>
                    <a:pt x="0" y="44374"/>
                  </a:lnTo>
                  <a:lnTo>
                    <a:pt x="0" y="0"/>
                  </a:lnTo>
                  <a:close/>
                </a:path>
              </a:pathLst>
            </a:custGeom>
            <a:solidFill>
              <a:srgbClr val="3C9DDA"/>
            </a:solidFill>
            <a:ln w="0"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9993956D-2506-D64B-BD6F-2E8614E6F7F9}"/>
                </a:ext>
              </a:extLst>
            </p:cNvPr>
            <p:cNvSpPr/>
            <p:nvPr/>
          </p:nvSpPr>
          <p:spPr>
            <a:xfrm>
              <a:off x="1806475" y="6491072"/>
              <a:ext cx="41174" cy="45718"/>
            </a:xfrm>
            <a:custGeom>
              <a:avLst/>
              <a:gdLst>
                <a:gd name="connsiteX0" fmla="*/ 20587 w 41174"/>
                <a:gd name="connsiteY0" fmla="*/ 45719 h 45718"/>
                <a:gd name="connsiteX1" fmla="*/ 0 w 41174"/>
                <a:gd name="connsiteY1" fmla="*/ 22859 h 45718"/>
                <a:gd name="connsiteX2" fmla="*/ 20587 w 41174"/>
                <a:gd name="connsiteY2" fmla="*/ 0 h 45718"/>
                <a:gd name="connsiteX3" fmla="*/ 41174 w 41174"/>
                <a:gd name="connsiteY3" fmla="*/ 22859 h 45718"/>
                <a:gd name="connsiteX4" fmla="*/ 20587 w 41174"/>
                <a:gd name="connsiteY4" fmla="*/ 45719 h 45718"/>
                <a:gd name="connsiteX5" fmla="*/ 20587 w 41174"/>
                <a:gd name="connsiteY5" fmla="*/ 6387 h 45718"/>
                <a:gd name="connsiteX6" fmla="*/ 7762 w 41174"/>
                <a:gd name="connsiteY6" fmla="*/ 22523 h 45718"/>
                <a:gd name="connsiteX7" fmla="*/ 20587 w 41174"/>
                <a:gd name="connsiteY7" fmla="*/ 38659 h 45718"/>
                <a:gd name="connsiteX8" fmla="*/ 33412 w 41174"/>
                <a:gd name="connsiteY8" fmla="*/ 22523 h 45718"/>
                <a:gd name="connsiteX9" fmla="*/ 20587 w 41174"/>
                <a:gd name="connsiteY9" fmla="*/ 6387 h 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74" h="45718">
                  <a:moveTo>
                    <a:pt x="20587" y="45719"/>
                  </a:moveTo>
                  <a:cubicBezTo>
                    <a:pt x="8437" y="45719"/>
                    <a:pt x="0" y="35970"/>
                    <a:pt x="0" y="22859"/>
                  </a:cubicBezTo>
                  <a:cubicBezTo>
                    <a:pt x="0" y="9749"/>
                    <a:pt x="8437" y="0"/>
                    <a:pt x="20587" y="0"/>
                  </a:cubicBezTo>
                  <a:cubicBezTo>
                    <a:pt x="32737" y="0"/>
                    <a:pt x="41174" y="9749"/>
                    <a:pt x="41174" y="22859"/>
                  </a:cubicBezTo>
                  <a:cubicBezTo>
                    <a:pt x="41174" y="35970"/>
                    <a:pt x="32737" y="45719"/>
                    <a:pt x="20587" y="45719"/>
                  </a:cubicBezTo>
                  <a:close/>
                  <a:moveTo>
                    <a:pt x="20587" y="6387"/>
                  </a:moveTo>
                  <a:cubicBezTo>
                    <a:pt x="12825" y="6387"/>
                    <a:pt x="7762" y="13111"/>
                    <a:pt x="7762" y="22523"/>
                  </a:cubicBezTo>
                  <a:cubicBezTo>
                    <a:pt x="7762" y="31936"/>
                    <a:pt x="12825" y="38659"/>
                    <a:pt x="20587" y="38659"/>
                  </a:cubicBezTo>
                  <a:cubicBezTo>
                    <a:pt x="28349" y="38659"/>
                    <a:pt x="33412" y="31936"/>
                    <a:pt x="33412" y="22523"/>
                  </a:cubicBezTo>
                  <a:cubicBezTo>
                    <a:pt x="33412" y="13111"/>
                    <a:pt x="28349" y="6387"/>
                    <a:pt x="20587" y="6387"/>
                  </a:cubicBezTo>
                  <a:close/>
                </a:path>
              </a:pathLst>
            </a:custGeom>
            <a:solidFill>
              <a:srgbClr val="3C9DDA"/>
            </a:solidFill>
            <a:ln w="0"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A64230A0-8CB1-24F2-F80F-369A1EFF7C45}"/>
                </a:ext>
              </a:extLst>
            </p:cNvPr>
            <p:cNvSpPr/>
            <p:nvPr/>
          </p:nvSpPr>
          <p:spPr>
            <a:xfrm>
              <a:off x="1860474" y="6491072"/>
              <a:ext cx="39824" cy="45718"/>
            </a:xfrm>
            <a:custGeom>
              <a:avLst/>
              <a:gdLst>
                <a:gd name="connsiteX0" fmla="*/ 22949 w 39824"/>
                <a:gd name="connsiteY0" fmla="*/ 28574 h 45718"/>
                <a:gd name="connsiteX1" fmla="*/ 22949 w 39824"/>
                <a:gd name="connsiteY1" fmla="*/ 22187 h 45718"/>
                <a:gd name="connsiteX2" fmla="*/ 39824 w 39824"/>
                <a:gd name="connsiteY2" fmla="*/ 22187 h 45718"/>
                <a:gd name="connsiteX3" fmla="*/ 39824 w 39824"/>
                <a:gd name="connsiteY3" fmla="*/ 25549 h 45718"/>
                <a:gd name="connsiteX4" fmla="*/ 20925 w 39824"/>
                <a:gd name="connsiteY4" fmla="*/ 45719 h 45718"/>
                <a:gd name="connsiteX5" fmla="*/ 0 w 39824"/>
                <a:gd name="connsiteY5" fmla="*/ 22859 h 45718"/>
                <a:gd name="connsiteX6" fmla="*/ 20587 w 39824"/>
                <a:gd name="connsiteY6" fmla="*/ 0 h 45718"/>
                <a:gd name="connsiteX7" fmla="*/ 38812 w 39824"/>
                <a:gd name="connsiteY7" fmla="*/ 14455 h 45718"/>
                <a:gd name="connsiteX8" fmla="*/ 31387 w 39824"/>
                <a:gd name="connsiteY8" fmla="*/ 14455 h 45718"/>
                <a:gd name="connsiteX9" fmla="*/ 20587 w 39824"/>
                <a:gd name="connsiteY9" fmla="*/ 6723 h 45718"/>
                <a:gd name="connsiteX10" fmla="*/ 7425 w 39824"/>
                <a:gd name="connsiteY10" fmla="*/ 22859 h 45718"/>
                <a:gd name="connsiteX11" fmla="*/ 20925 w 39824"/>
                <a:gd name="connsiteY11" fmla="*/ 38996 h 45718"/>
                <a:gd name="connsiteX12" fmla="*/ 32737 w 39824"/>
                <a:gd name="connsiteY12" fmla="*/ 28574 h 45718"/>
                <a:gd name="connsiteX13" fmla="*/ 22949 w 39824"/>
                <a:gd name="connsiteY13" fmla="*/ 28574 h 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824" h="45718">
                  <a:moveTo>
                    <a:pt x="22949" y="28574"/>
                  </a:moveTo>
                  <a:lnTo>
                    <a:pt x="22949" y="22187"/>
                  </a:lnTo>
                  <a:lnTo>
                    <a:pt x="39824" y="22187"/>
                  </a:lnTo>
                  <a:lnTo>
                    <a:pt x="39824" y="25549"/>
                  </a:lnTo>
                  <a:cubicBezTo>
                    <a:pt x="39824" y="37987"/>
                    <a:pt x="31724" y="45719"/>
                    <a:pt x="20925" y="45719"/>
                  </a:cubicBezTo>
                  <a:cubicBezTo>
                    <a:pt x="10125" y="45719"/>
                    <a:pt x="0" y="36306"/>
                    <a:pt x="0" y="22859"/>
                  </a:cubicBezTo>
                  <a:cubicBezTo>
                    <a:pt x="0" y="9413"/>
                    <a:pt x="9112" y="0"/>
                    <a:pt x="20587" y="0"/>
                  </a:cubicBezTo>
                  <a:cubicBezTo>
                    <a:pt x="32062" y="0"/>
                    <a:pt x="37124" y="5715"/>
                    <a:pt x="38812" y="14455"/>
                  </a:cubicBezTo>
                  <a:lnTo>
                    <a:pt x="31387" y="14455"/>
                  </a:lnTo>
                  <a:cubicBezTo>
                    <a:pt x="29699" y="9749"/>
                    <a:pt x="26662" y="6723"/>
                    <a:pt x="20587" y="6723"/>
                  </a:cubicBezTo>
                  <a:cubicBezTo>
                    <a:pt x="14512" y="6723"/>
                    <a:pt x="7425" y="13447"/>
                    <a:pt x="7425" y="22859"/>
                  </a:cubicBezTo>
                  <a:cubicBezTo>
                    <a:pt x="7425" y="32272"/>
                    <a:pt x="12487" y="38996"/>
                    <a:pt x="20925" y="38996"/>
                  </a:cubicBezTo>
                  <a:cubicBezTo>
                    <a:pt x="29362" y="38996"/>
                    <a:pt x="31724" y="34625"/>
                    <a:pt x="32737" y="28574"/>
                  </a:cubicBezTo>
                  <a:lnTo>
                    <a:pt x="22949" y="28574"/>
                  </a:lnTo>
                  <a:close/>
                </a:path>
              </a:pathLst>
            </a:custGeom>
            <a:solidFill>
              <a:srgbClr val="3C9DDA"/>
            </a:solidFill>
            <a:ln w="0"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526E5FFA-B611-BF2F-7461-543525631E09}"/>
                </a:ext>
              </a:extLst>
            </p:cNvPr>
            <p:cNvSpPr/>
            <p:nvPr/>
          </p:nvSpPr>
          <p:spPr>
            <a:xfrm>
              <a:off x="1915148" y="6491744"/>
              <a:ext cx="7424" cy="44374"/>
            </a:xfrm>
            <a:custGeom>
              <a:avLst/>
              <a:gdLst>
                <a:gd name="connsiteX0" fmla="*/ 7425 w 7424"/>
                <a:gd name="connsiteY0" fmla="*/ 44374 h 44374"/>
                <a:gd name="connsiteX1" fmla="*/ 0 w 7424"/>
                <a:gd name="connsiteY1" fmla="*/ 44374 h 44374"/>
                <a:gd name="connsiteX2" fmla="*/ 0 w 7424"/>
                <a:gd name="connsiteY2" fmla="*/ 0 h 44374"/>
                <a:gd name="connsiteX3" fmla="*/ 7425 w 7424"/>
                <a:gd name="connsiteY3" fmla="*/ 0 h 44374"/>
                <a:gd name="connsiteX4" fmla="*/ 7425 w 7424"/>
                <a:gd name="connsiteY4" fmla="*/ 44374 h 44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4" h="44374">
                  <a:moveTo>
                    <a:pt x="7425" y="44374"/>
                  </a:moveTo>
                  <a:lnTo>
                    <a:pt x="0" y="44374"/>
                  </a:lnTo>
                  <a:lnTo>
                    <a:pt x="0" y="0"/>
                  </a:lnTo>
                  <a:lnTo>
                    <a:pt x="7425" y="0"/>
                  </a:lnTo>
                  <a:lnTo>
                    <a:pt x="7425" y="44374"/>
                  </a:lnTo>
                  <a:close/>
                </a:path>
              </a:pathLst>
            </a:custGeom>
            <a:solidFill>
              <a:srgbClr val="3C9DDA"/>
            </a:solidFill>
            <a:ln w="0"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61F1D84E-D300-EE76-D769-E0E30CF70B6C}"/>
                </a:ext>
              </a:extLst>
            </p:cNvPr>
            <p:cNvSpPr/>
            <p:nvPr/>
          </p:nvSpPr>
          <p:spPr>
            <a:xfrm>
              <a:off x="1939784" y="6491744"/>
              <a:ext cx="29024" cy="44710"/>
            </a:xfrm>
            <a:custGeom>
              <a:avLst/>
              <a:gdLst>
                <a:gd name="connsiteX0" fmla="*/ 29024 w 29024"/>
                <a:gd name="connsiteY0" fmla="*/ 0 h 44710"/>
                <a:gd name="connsiteX1" fmla="*/ 29024 w 29024"/>
                <a:gd name="connsiteY1" fmla="*/ 6723 h 44710"/>
                <a:gd name="connsiteX2" fmla="*/ 7425 w 29024"/>
                <a:gd name="connsiteY2" fmla="*/ 6723 h 44710"/>
                <a:gd name="connsiteX3" fmla="*/ 7425 w 29024"/>
                <a:gd name="connsiteY3" fmla="*/ 18489 h 44710"/>
                <a:gd name="connsiteX4" fmla="*/ 26999 w 29024"/>
                <a:gd name="connsiteY4" fmla="*/ 18489 h 44710"/>
                <a:gd name="connsiteX5" fmla="*/ 26999 w 29024"/>
                <a:gd name="connsiteY5" fmla="*/ 25213 h 44710"/>
                <a:gd name="connsiteX6" fmla="*/ 7425 w 29024"/>
                <a:gd name="connsiteY6" fmla="*/ 25213 h 44710"/>
                <a:gd name="connsiteX7" fmla="*/ 7425 w 29024"/>
                <a:gd name="connsiteY7" fmla="*/ 37987 h 44710"/>
                <a:gd name="connsiteX8" fmla="*/ 29024 w 29024"/>
                <a:gd name="connsiteY8" fmla="*/ 37987 h 44710"/>
                <a:gd name="connsiteX9" fmla="*/ 29024 w 29024"/>
                <a:gd name="connsiteY9" fmla="*/ 44710 h 44710"/>
                <a:gd name="connsiteX10" fmla="*/ 0 w 29024"/>
                <a:gd name="connsiteY10" fmla="*/ 44710 h 44710"/>
                <a:gd name="connsiteX11" fmla="*/ 0 w 29024"/>
                <a:gd name="connsiteY11" fmla="*/ 336 h 44710"/>
                <a:gd name="connsiteX12" fmla="*/ 29024 w 29024"/>
                <a:gd name="connsiteY12" fmla="*/ 336 h 4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24" h="44710">
                  <a:moveTo>
                    <a:pt x="29024" y="0"/>
                  </a:moveTo>
                  <a:lnTo>
                    <a:pt x="29024" y="6723"/>
                  </a:lnTo>
                  <a:lnTo>
                    <a:pt x="7425" y="6723"/>
                  </a:lnTo>
                  <a:lnTo>
                    <a:pt x="7425" y="18489"/>
                  </a:lnTo>
                  <a:lnTo>
                    <a:pt x="26999" y="18489"/>
                  </a:lnTo>
                  <a:lnTo>
                    <a:pt x="26999" y="25213"/>
                  </a:lnTo>
                  <a:lnTo>
                    <a:pt x="7425" y="25213"/>
                  </a:lnTo>
                  <a:lnTo>
                    <a:pt x="7425" y="37987"/>
                  </a:lnTo>
                  <a:lnTo>
                    <a:pt x="29024" y="37987"/>
                  </a:lnTo>
                  <a:lnTo>
                    <a:pt x="29024" y="44710"/>
                  </a:lnTo>
                  <a:lnTo>
                    <a:pt x="0" y="44710"/>
                  </a:lnTo>
                  <a:lnTo>
                    <a:pt x="0" y="336"/>
                  </a:lnTo>
                  <a:lnTo>
                    <a:pt x="29024" y="336"/>
                  </a:lnTo>
                  <a:close/>
                </a:path>
              </a:pathLst>
            </a:custGeom>
            <a:solidFill>
              <a:srgbClr val="3C9DDA"/>
            </a:solidFill>
            <a:ln w="0"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9C90003D-660F-D5C2-D346-004C73F7DEBC}"/>
                </a:ext>
              </a:extLst>
            </p:cNvPr>
            <p:cNvSpPr/>
            <p:nvPr/>
          </p:nvSpPr>
          <p:spPr>
            <a:xfrm>
              <a:off x="1980958" y="6491072"/>
              <a:ext cx="33749" cy="45718"/>
            </a:xfrm>
            <a:custGeom>
              <a:avLst/>
              <a:gdLst>
                <a:gd name="connsiteX0" fmla="*/ 7762 w 33749"/>
                <a:gd name="connsiteY0" fmla="*/ 32608 h 45718"/>
                <a:gd name="connsiteX1" fmla="*/ 17887 w 33749"/>
                <a:gd name="connsiteY1" fmla="*/ 39332 h 45718"/>
                <a:gd name="connsiteX2" fmla="*/ 26662 w 33749"/>
                <a:gd name="connsiteY2" fmla="*/ 32608 h 45718"/>
                <a:gd name="connsiteX3" fmla="*/ 20250 w 33749"/>
                <a:gd name="connsiteY3" fmla="*/ 26557 h 45718"/>
                <a:gd name="connsiteX4" fmla="*/ 12825 w 33749"/>
                <a:gd name="connsiteY4" fmla="*/ 24876 h 45718"/>
                <a:gd name="connsiteX5" fmla="*/ 1687 w 33749"/>
                <a:gd name="connsiteY5" fmla="*/ 13111 h 45718"/>
                <a:gd name="connsiteX6" fmla="*/ 16875 w 33749"/>
                <a:gd name="connsiteY6" fmla="*/ 0 h 45718"/>
                <a:gd name="connsiteX7" fmla="*/ 33749 w 33749"/>
                <a:gd name="connsiteY7" fmla="*/ 12438 h 45718"/>
                <a:gd name="connsiteX8" fmla="*/ 26325 w 33749"/>
                <a:gd name="connsiteY8" fmla="*/ 12438 h 45718"/>
                <a:gd name="connsiteX9" fmla="*/ 16875 w 33749"/>
                <a:gd name="connsiteY9" fmla="*/ 6387 h 45718"/>
                <a:gd name="connsiteX10" fmla="*/ 8775 w 33749"/>
                <a:gd name="connsiteY10" fmla="*/ 12438 h 45718"/>
                <a:gd name="connsiteX11" fmla="*/ 14512 w 33749"/>
                <a:gd name="connsiteY11" fmla="*/ 18153 h 45718"/>
                <a:gd name="connsiteX12" fmla="*/ 22275 w 33749"/>
                <a:gd name="connsiteY12" fmla="*/ 19834 h 45718"/>
                <a:gd name="connsiteX13" fmla="*/ 33749 w 33749"/>
                <a:gd name="connsiteY13" fmla="*/ 32272 h 45718"/>
                <a:gd name="connsiteX14" fmla="*/ 17887 w 33749"/>
                <a:gd name="connsiteY14" fmla="*/ 45719 h 45718"/>
                <a:gd name="connsiteX15" fmla="*/ 0 w 33749"/>
                <a:gd name="connsiteY15" fmla="*/ 32608 h 45718"/>
                <a:gd name="connsiteX16" fmla="*/ 7762 w 33749"/>
                <a:gd name="connsiteY16" fmla="*/ 32608 h 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749" h="45718">
                  <a:moveTo>
                    <a:pt x="7762" y="32608"/>
                  </a:moveTo>
                  <a:cubicBezTo>
                    <a:pt x="9112" y="37315"/>
                    <a:pt x="12825" y="39332"/>
                    <a:pt x="17887" y="39332"/>
                  </a:cubicBezTo>
                  <a:cubicBezTo>
                    <a:pt x="22950" y="39332"/>
                    <a:pt x="26662" y="36979"/>
                    <a:pt x="26662" y="32608"/>
                  </a:cubicBezTo>
                  <a:cubicBezTo>
                    <a:pt x="26662" y="28238"/>
                    <a:pt x="24974" y="27566"/>
                    <a:pt x="20250" y="26557"/>
                  </a:cubicBezTo>
                  <a:lnTo>
                    <a:pt x="12825" y="24876"/>
                  </a:lnTo>
                  <a:cubicBezTo>
                    <a:pt x="6750" y="23532"/>
                    <a:pt x="1687" y="20170"/>
                    <a:pt x="1687" y="13111"/>
                  </a:cubicBezTo>
                  <a:cubicBezTo>
                    <a:pt x="1687" y="6051"/>
                    <a:pt x="7762" y="0"/>
                    <a:pt x="16875" y="0"/>
                  </a:cubicBezTo>
                  <a:cubicBezTo>
                    <a:pt x="25987" y="0"/>
                    <a:pt x="32062" y="5043"/>
                    <a:pt x="33749" y="12438"/>
                  </a:cubicBezTo>
                  <a:lnTo>
                    <a:pt x="26325" y="12438"/>
                  </a:lnTo>
                  <a:cubicBezTo>
                    <a:pt x="25312" y="9077"/>
                    <a:pt x="22275" y="6387"/>
                    <a:pt x="16875" y="6387"/>
                  </a:cubicBezTo>
                  <a:cubicBezTo>
                    <a:pt x="11475" y="6387"/>
                    <a:pt x="8775" y="8740"/>
                    <a:pt x="8775" y="12438"/>
                  </a:cubicBezTo>
                  <a:cubicBezTo>
                    <a:pt x="8775" y="16136"/>
                    <a:pt x="10800" y="17145"/>
                    <a:pt x="14512" y="18153"/>
                  </a:cubicBezTo>
                  <a:lnTo>
                    <a:pt x="22275" y="19834"/>
                  </a:lnTo>
                  <a:cubicBezTo>
                    <a:pt x="29362" y="21515"/>
                    <a:pt x="33749" y="25549"/>
                    <a:pt x="33749" y="32272"/>
                  </a:cubicBezTo>
                  <a:cubicBezTo>
                    <a:pt x="33749" y="38996"/>
                    <a:pt x="26999" y="45719"/>
                    <a:pt x="17887" y="45719"/>
                  </a:cubicBezTo>
                  <a:cubicBezTo>
                    <a:pt x="8775" y="45719"/>
                    <a:pt x="1687" y="41013"/>
                    <a:pt x="0" y="32608"/>
                  </a:cubicBezTo>
                  <a:lnTo>
                    <a:pt x="7762" y="32608"/>
                  </a:lnTo>
                  <a:close/>
                </a:path>
              </a:pathLst>
            </a:custGeom>
            <a:solidFill>
              <a:srgbClr val="3C9DDA"/>
            </a:solidFill>
            <a:ln w="0"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C9D0BC50-769B-9283-EC1C-8F716AE98767}"/>
                </a:ext>
              </a:extLst>
            </p:cNvPr>
            <p:cNvSpPr/>
            <p:nvPr/>
          </p:nvSpPr>
          <p:spPr>
            <a:xfrm>
              <a:off x="2025845" y="6526706"/>
              <a:ext cx="10799" cy="17480"/>
            </a:xfrm>
            <a:custGeom>
              <a:avLst/>
              <a:gdLst>
                <a:gd name="connsiteX0" fmla="*/ 4725 w 10799"/>
                <a:gd name="connsiteY0" fmla="*/ 9413 h 17480"/>
                <a:gd name="connsiteX1" fmla="*/ 675 w 10799"/>
                <a:gd name="connsiteY1" fmla="*/ 4706 h 17480"/>
                <a:gd name="connsiteX2" fmla="*/ 5737 w 10799"/>
                <a:gd name="connsiteY2" fmla="*/ 0 h 17480"/>
                <a:gd name="connsiteX3" fmla="*/ 10800 w 10799"/>
                <a:gd name="connsiteY3" fmla="*/ 5379 h 17480"/>
                <a:gd name="connsiteX4" fmla="*/ 8775 w 10799"/>
                <a:gd name="connsiteY4" fmla="*/ 11094 h 17480"/>
                <a:gd name="connsiteX5" fmla="*/ 4725 w 10799"/>
                <a:gd name="connsiteY5" fmla="*/ 17481 h 17480"/>
                <a:gd name="connsiteX6" fmla="*/ 0 w 10799"/>
                <a:gd name="connsiteY6" fmla="*/ 17481 h 17480"/>
                <a:gd name="connsiteX7" fmla="*/ 5062 w 10799"/>
                <a:gd name="connsiteY7" fmla="*/ 9413 h 1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9" h="17480">
                  <a:moveTo>
                    <a:pt x="4725" y="9413"/>
                  </a:moveTo>
                  <a:cubicBezTo>
                    <a:pt x="2362" y="9077"/>
                    <a:pt x="675" y="7396"/>
                    <a:pt x="675" y="4706"/>
                  </a:cubicBezTo>
                  <a:cubicBezTo>
                    <a:pt x="675" y="2017"/>
                    <a:pt x="2700" y="0"/>
                    <a:pt x="5737" y="0"/>
                  </a:cubicBezTo>
                  <a:cubicBezTo>
                    <a:pt x="8775" y="0"/>
                    <a:pt x="10800" y="2017"/>
                    <a:pt x="10800" y="5379"/>
                  </a:cubicBezTo>
                  <a:cubicBezTo>
                    <a:pt x="10800" y="8740"/>
                    <a:pt x="9787" y="9413"/>
                    <a:pt x="8775" y="11094"/>
                  </a:cubicBezTo>
                  <a:lnTo>
                    <a:pt x="4725" y="17481"/>
                  </a:lnTo>
                  <a:lnTo>
                    <a:pt x="0" y="17481"/>
                  </a:lnTo>
                  <a:lnTo>
                    <a:pt x="5062" y="9413"/>
                  </a:lnTo>
                  <a:close/>
                </a:path>
              </a:pathLst>
            </a:custGeom>
            <a:solidFill>
              <a:srgbClr val="3C9DDA"/>
            </a:solidFill>
            <a:ln w="0"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2BF720B9-6B13-B2AD-A73E-CBA7B5A7FB4E}"/>
                </a:ext>
              </a:extLst>
            </p:cNvPr>
            <p:cNvSpPr/>
            <p:nvPr/>
          </p:nvSpPr>
          <p:spPr>
            <a:xfrm>
              <a:off x="2074444" y="6491744"/>
              <a:ext cx="7424" cy="44374"/>
            </a:xfrm>
            <a:custGeom>
              <a:avLst/>
              <a:gdLst>
                <a:gd name="connsiteX0" fmla="*/ 7425 w 7424"/>
                <a:gd name="connsiteY0" fmla="*/ 44374 h 44374"/>
                <a:gd name="connsiteX1" fmla="*/ 0 w 7424"/>
                <a:gd name="connsiteY1" fmla="*/ 44374 h 44374"/>
                <a:gd name="connsiteX2" fmla="*/ 0 w 7424"/>
                <a:gd name="connsiteY2" fmla="*/ 0 h 44374"/>
                <a:gd name="connsiteX3" fmla="*/ 7425 w 7424"/>
                <a:gd name="connsiteY3" fmla="*/ 0 h 44374"/>
                <a:gd name="connsiteX4" fmla="*/ 7425 w 7424"/>
                <a:gd name="connsiteY4" fmla="*/ 44374 h 44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4" h="44374">
                  <a:moveTo>
                    <a:pt x="7425" y="44374"/>
                  </a:moveTo>
                  <a:lnTo>
                    <a:pt x="0" y="44374"/>
                  </a:lnTo>
                  <a:lnTo>
                    <a:pt x="0" y="0"/>
                  </a:lnTo>
                  <a:lnTo>
                    <a:pt x="7425" y="0"/>
                  </a:lnTo>
                  <a:lnTo>
                    <a:pt x="7425" y="44374"/>
                  </a:lnTo>
                  <a:close/>
                </a:path>
              </a:pathLst>
            </a:custGeom>
            <a:solidFill>
              <a:srgbClr val="3C9DDA"/>
            </a:solidFill>
            <a:ln w="0"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A9806B55-FC12-9A98-0635-49E8248F5D90}"/>
                </a:ext>
              </a:extLst>
            </p:cNvPr>
            <p:cNvSpPr/>
            <p:nvPr/>
          </p:nvSpPr>
          <p:spPr>
            <a:xfrm>
              <a:off x="2098743" y="6491744"/>
              <a:ext cx="36111" cy="44374"/>
            </a:xfrm>
            <a:custGeom>
              <a:avLst/>
              <a:gdLst>
                <a:gd name="connsiteX0" fmla="*/ 36112 w 36111"/>
                <a:gd name="connsiteY0" fmla="*/ 44374 h 44374"/>
                <a:gd name="connsiteX1" fmla="*/ 30374 w 36111"/>
                <a:gd name="connsiteY1" fmla="*/ 44374 h 44374"/>
                <a:gd name="connsiteX2" fmla="*/ 7425 w 36111"/>
                <a:gd name="connsiteY2" fmla="*/ 12102 h 44374"/>
                <a:gd name="connsiteX3" fmla="*/ 7425 w 36111"/>
                <a:gd name="connsiteY3" fmla="*/ 44374 h 44374"/>
                <a:gd name="connsiteX4" fmla="*/ 0 w 36111"/>
                <a:gd name="connsiteY4" fmla="*/ 44374 h 44374"/>
                <a:gd name="connsiteX5" fmla="*/ 0 w 36111"/>
                <a:gd name="connsiteY5" fmla="*/ 0 h 44374"/>
                <a:gd name="connsiteX6" fmla="*/ 7087 w 36111"/>
                <a:gd name="connsiteY6" fmla="*/ 0 h 44374"/>
                <a:gd name="connsiteX7" fmla="*/ 28687 w 36111"/>
                <a:gd name="connsiteY7" fmla="*/ 30927 h 44374"/>
                <a:gd name="connsiteX8" fmla="*/ 28687 w 36111"/>
                <a:gd name="connsiteY8" fmla="*/ 0 h 44374"/>
                <a:gd name="connsiteX9" fmla="*/ 36112 w 36111"/>
                <a:gd name="connsiteY9" fmla="*/ 0 h 44374"/>
                <a:gd name="connsiteX10" fmla="*/ 36112 w 36111"/>
                <a:gd name="connsiteY10" fmla="*/ 44374 h 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111" h="44374">
                  <a:moveTo>
                    <a:pt x="36112" y="44374"/>
                  </a:moveTo>
                  <a:lnTo>
                    <a:pt x="30374" y="44374"/>
                  </a:lnTo>
                  <a:lnTo>
                    <a:pt x="7425" y="12102"/>
                  </a:lnTo>
                  <a:lnTo>
                    <a:pt x="7425" y="44374"/>
                  </a:lnTo>
                  <a:lnTo>
                    <a:pt x="0" y="44374"/>
                  </a:lnTo>
                  <a:lnTo>
                    <a:pt x="0" y="0"/>
                  </a:lnTo>
                  <a:lnTo>
                    <a:pt x="7087" y="0"/>
                  </a:lnTo>
                  <a:lnTo>
                    <a:pt x="28687" y="30927"/>
                  </a:lnTo>
                  <a:lnTo>
                    <a:pt x="28687" y="0"/>
                  </a:lnTo>
                  <a:lnTo>
                    <a:pt x="36112" y="0"/>
                  </a:lnTo>
                  <a:lnTo>
                    <a:pt x="36112" y="44374"/>
                  </a:lnTo>
                  <a:close/>
                </a:path>
              </a:pathLst>
            </a:custGeom>
            <a:solidFill>
              <a:srgbClr val="3C9DDA"/>
            </a:solidFill>
            <a:ln w="0"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43584339-5A91-8DC8-CBD3-F4CB0A78BDD2}"/>
                </a:ext>
              </a:extLst>
            </p:cNvPr>
            <p:cNvSpPr/>
            <p:nvPr/>
          </p:nvSpPr>
          <p:spPr>
            <a:xfrm>
              <a:off x="2149704" y="6490736"/>
              <a:ext cx="38474" cy="46055"/>
            </a:xfrm>
            <a:custGeom>
              <a:avLst/>
              <a:gdLst>
                <a:gd name="connsiteX0" fmla="*/ 20250 w 38474"/>
                <a:gd name="connsiteY0" fmla="*/ 0 h 46055"/>
                <a:gd name="connsiteX1" fmla="*/ 38474 w 38474"/>
                <a:gd name="connsiteY1" fmla="*/ 14791 h 46055"/>
                <a:gd name="connsiteX2" fmla="*/ 31049 w 38474"/>
                <a:gd name="connsiteY2" fmla="*/ 14791 h 46055"/>
                <a:gd name="connsiteX3" fmla="*/ 20250 w 38474"/>
                <a:gd name="connsiteY3" fmla="*/ 7060 h 46055"/>
                <a:gd name="connsiteX4" fmla="*/ 7762 w 38474"/>
                <a:gd name="connsiteY4" fmla="*/ 23196 h 46055"/>
                <a:gd name="connsiteX5" fmla="*/ 20250 w 38474"/>
                <a:gd name="connsiteY5" fmla="*/ 39332 h 46055"/>
                <a:gd name="connsiteX6" fmla="*/ 31049 w 38474"/>
                <a:gd name="connsiteY6" fmla="*/ 31264 h 46055"/>
                <a:gd name="connsiteX7" fmla="*/ 38474 w 38474"/>
                <a:gd name="connsiteY7" fmla="*/ 31264 h 46055"/>
                <a:gd name="connsiteX8" fmla="*/ 20250 w 38474"/>
                <a:gd name="connsiteY8" fmla="*/ 46055 h 46055"/>
                <a:gd name="connsiteX9" fmla="*/ 0 w 38474"/>
                <a:gd name="connsiteY9" fmla="*/ 23196 h 46055"/>
                <a:gd name="connsiteX10" fmla="*/ 20250 w 38474"/>
                <a:gd name="connsiteY10" fmla="*/ 336 h 4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74" h="46055">
                  <a:moveTo>
                    <a:pt x="20250" y="0"/>
                  </a:moveTo>
                  <a:cubicBezTo>
                    <a:pt x="30374" y="0"/>
                    <a:pt x="36787" y="5715"/>
                    <a:pt x="38474" y="14791"/>
                  </a:cubicBezTo>
                  <a:lnTo>
                    <a:pt x="31049" y="14791"/>
                  </a:lnTo>
                  <a:cubicBezTo>
                    <a:pt x="29362" y="10085"/>
                    <a:pt x="26325" y="7060"/>
                    <a:pt x="20250" y="7060"/>
                  </a:cubicBezTo>
                  <a:cubicBezTo>
                    <a:pt x="14175" y="7060"/>
                    <a:pt x="7762" y="13783"/>
                    <a:pt x="7762" y="23196"/>
                  </a:cubicBezTo>
                  <a:cubicBezTo>
                    <a:pt x="7762" y="32608"/>
                    <a:pt x="12487" y="39332"/>
                    <a:pt x="20250" y="39332"/>
                  </a:cubicBezTo>
                  <a:cubicBezTo>
                    <a:pt x="28012" y="39332"/>
                    <a:pt x="29362" y="36306"/>
                    <a:pt x="31049" y="31264"/>
                  </a:cubicBezTo>
                  <a:lnTo>
                    <a:pt x="38474" y="31264"/>
                  </a:lnTo>
                  <a:cubicBezTo>
                    <a:pt x="36787" y="40340"/>
                    <a:pt x="30374" y="46055"/>
                    <a:pt x="20250" y="46055"/>
                  </a:cubicBezTo>
                  <a:cubicBezTo>
                    <a:pt x="10125" y="46055"/>
                    <a:pt x="0" y="36642"/>
                    <a:pt x="0" y="23196"/>
                  </a:cubicBezTo>
                  <a:cubicBezTo>
                    <a:pt x="0" y="9749"/>
                    <a:pt x="8775" y="336"/>
                    <a:pt x="20250" y="336"/>
                  </a:cubicBezTo>
                  <a:close/>
                </a:path>
              </a:pathLst>
            </a:custGeom>
            <a:solidFill>
              <a:srgbClr val="3C9DDA"/>
            </a:solidFill>
            <a:ln w="0"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AA8B5EEB-0ED9-9063-F8D8-9B4E259E8AAA}"/>
                </a:ext>
              </a:extLst>
            </p:cNvPr>
            <p:cNvSpPr/>
            <p:nvPr/>
          </p:nvSpPr>
          <p:spPr>
            <a:xfrm>
              <a:off x="2198978" y="6526370"/>
              <a:ext cx="10124" cy="10085"/>
            </a:xfrm>
            <a:custGeom>
              <a:avLst/>
              <a:gdLst>
                <a:gd name="connsiteX0" fmla="*/ 5062 w 10124"/>
                <a:gd name="connsiteY0" fmla="*/ 0 h 10085"/>
                <a:gd name="connsiteX1" fmla="*/ 10125 w 10124"/>
                <a:gd name="connsiteY1" fmla="*/ 5043 h 10085"/>
                <a:gd name="connsiteX2" fmla="*/ 5062 w 10124"/>
                <a:gd name="connsiteY2" fmla="*/ 10085 h 10085"/>
                <a:gd name="connsiteX3" fmla="*/ 0 w 10124"/>
                <a:gd name="connsiteY3" fmla="*/ 5043 h 10085"/>
                <a:gd name="connsiteX4" fmla="*/ 5062 w 10124"/>
                <a:gd name="connsiteY4" fmla="*/ 0 h 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4" h="10085">
                  <a:moveTo>
                    <a:pt x="5062" y="0"/>
                  </a:moveTo>
                  <a:cubicBezTo>
                    <a:pt x="7762" y="0"/>
                    <a:pt x="10125" y="2017"/>
                    <a:pt x="10125" y="5043"/>
                  </a:cubicBezTo>
                  <a:cubicBezTo>
                    <a:pt x="10125" y="8068"/>
                    <a:pt x="8100" y="10085"/>
                    <a:pt x="5062" y="10085"/>
                  </a:cubicBezTo>
                  <a:cubicBezTo>
                    <a:pt x="2025" y="10085"/>
                    <a:pt x="0" y="8068"/>
                    <a:pt x="0" y="5043"/>
                  </a:cubicBezTo>
                  <a:cubicBezTo>
                    <a:pt x="0" y="2017"/>
                    <a:pt x="2025" y="0"/>
                    <a:pt x="5062" y="0"/>
                  </a:cubicBezTo>
                  <a:close/>
                </a:path>
              </a:pathLst>
            </a:custGeom>
            <a:solidFill>
              <a:srgbClr val="3C9DDA"/>
            </a:solidFill>
            <a:ln w="0" cap="flat">
              <a:noFill/>
              <a:prstDash val="solid"/>
              <a:miter/>
            </a:ln>
          </p:spPr>
          <p:txBody>
            <a:bodyPr rtlCol="0" anchor="ctr"/>
            <a:lstStyle/>
            <a:p>
              <a:endParaRPr lang="en-US"/>
            </a:p>
          </p:txBody>
        </p:sp>
      </p:grpSp>
      <p:cxnSp>
        <p:nvCxnSpPr>
          <p:cNvPr id="4" name="Straight Connector 3">
            <a:extLst>
              <a:ext uri="{FF2B5EF4-FFF2-40B4-BE49-F238E27FC236}">
                <a16:creationId xmlns:a16="http://schemas.microsoft.com/office/drawing/2014/main" id="{5D42B3DF-57DD-29EF-0675-158C391FF284}"/>
              </a:ext>
            </a:extLst>
          </p:cNvPr>
          <p:cNvCxnSpPr>
            <a:cxnSpLocks/>
          </p:cNvCxnSpPr>
          <p:nvPr userDrawn="1"/>
        </p:nvCxnSpPr>
        <p:spPr>
          <a:xfrm>
            <a:off x="4582430" y="6093229"/>
            <a:ext cx="7244443"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17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Section Header (White)">
    <p:bg>
      <p:bgPr>
        <a:gradFill>
          <a:gsLst>
            <a:gs pos="0">
              <a:schemeClr val="accent2"/>
            </a:gs>
            <a:gs pos="100000">
              <a:schemeClr val="accent3">
                <a:lumMod val="50000"/>
              </a:schemeClr>
            </a:gs>
          </a:gsLst>
          <a:lin ang="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360362" y="2759223"/>
            <a:ext cx="4092885" cy="1585557"/>
          </a:xfrm>
        </p:spPr>
        <p:txBody>
          <a:bodyPr anchor="t"/>
          <a:lstStyle>
            <a:lvl1pPr algn="l">
              <a:lnSpc>
                <a:spcPct val="90000"/>
              </a:lnSpc>
              <a:spcBef>
                <a:spcPts val="200"/>
              </a:spcBef>
              <a:defRPr sz="3600" b="1">
                <a:solidFill>
                  <a:schemeClr val="bg1"/>
                </a:solidFill>
              </a:defRPr>
            </a:lvl1pPr>
            <a:lvl2pPr marL="0" indent="0" algn="l">
              <a:spcBef>
                <a:spcPts val="200"/>
              </a:spcBef>
              <a:buNone/>
              <a:defRPr sz="1800" b="0" i="0">
                <a:solidFill>
                  <a:schemeClr val="bg1"/>
                </a:solidFill>
                <a:latin typeface="Aptos Light" panose="020B0004020202020204" pitchFamily="34" charset="0"/>
              </a:defRPr>
            </a:lvl2pPr>
          </a:lstStyle>
          <a:p>
            <a:pPr lvl="0"/>
            <a:r>
              <a:rPr lang="en-GB"/>
              <a:t>Click to edit Master text styles</a:t>
            </a:r>
          </a:p>
          <a:p>
            <a:pPr lvl="1"/>
            <a:r>
              <a:rPr lang="en-GB"/>
              <a:t>Second level</a:t>
            </a:r>
          </a:p>
        </p:txBody>
      </p:sp>
      <p:sp>
        <p:nvSpPr>
          <p:cNvPr id="5" name="Text Placeholder 2"/>
          <p:cNvSpPr>
            <a:spLocks noGrp="1"/>
          </p:cNvSpPr>
          <p:nvPr>
            <p:ph type="body" sz="quarter" idx="16" hasCustomPrompt="1"/>
          </p:nvPr>
        </p:nvSpPr>
        <p:spPr>
          <a:xfrm>
            <a:off x="359998" y="1352160"/>
            <a:ext cx="2656333" cy="411163"/>
          </a:xfrm>
        </p:spPr>
        <p:txBody>
          <a:bodyPr anchor="t"/>
          <a:lstStyle>
            <a:lvl1pPr algn="l">
              <a:spcBef>
                <a:spcPts val="200"/>
              </a:spcBef>
              <a:defRPr sz="8000" b="0" i="0">
                <a:solidFill>
                  <a:schemeClr val="tx2">
                    <a:lumMod val="60000"/>
                    <a:lumOff val="40000"/>
                  </a:schemeClr>
                </a:solidFill>
                <a:latin typeface="Aptos Light" panose="020B0004020202020204" pitchFamily="34" charset="0"/>
              </a:defRPr>
            </a:lvl1pPr>
            <a:lvl2pPr marL="0" indent="0" algn="l">
              <a:spcBef>
                <a:spcPts val="200"/>
              </a:spcBef>
              <a:buNone/>
              <a:defRPr sz="2200" b="0">
                <a:solidFill>
                  <a:schemeClr val="tx1"/>
                </a:solidFill>
              </a:defRPr>
            </a:lvl2pPr>
          </a:lstStyle>
          <a:p>
            <a:pPr lvl="0"/>
            <a:r>
              <a:rPr lang="en-US"/>
              <a:t>No.</a:t>
            </a:r>
          </a:p>
        </p:txBody>
      </p:sp>
      <p:sp>
        <p:nvSpPr>
          <p:cNvPr id="8" name="Text Placeholder 17"/>
          <p:cNvSpPr>
            <a:spLocks noGrp="1"/>
          </p:cNvSpPr>
          <p:nvPr>
            <p:ph type="body" sz="quarter" idx="17" hasCustomPrompt="1"/>
          </p:nvPr>
        </p:nvSpPr>
        <p:spPr>
          <a:xfrm>
            <a:off x="354012" y="6399213"/>
            <a:ext cx="5741987" cy="182562"/>
          </a:xfrm>
        </p:spPr>
        <p:txBody>
          <a:bodyPr anchor="ctr">
            <a:noAutofit/>
          </a:bodyPr>
          <a:lstStyle>
            <a:lvl1pPr>
              <a:defRPr sz="800">
                <a:solidFill>
                  <a:schemeClr val="bg1"/>
                </a:solidFill>
              </a:defRPr>
            </a:lvl1pPr>
          </a:lstStyle>
          <a:p>
            <a:pPr lvl="0"/>
            <a:r>
              <a:rPr lang="en-US"/>
              <a:t>Click to add footer text</a:t>
            </a:r>
          </a:p>
        </p:txBody>
      </p:sp>
      <p:sp>
        <p:nvSpPr>
          <p:cNvPr id="7" name="TextBox 6"/>
          <p:cNvSpPr txBox="1"/>
          <p:nvPr userDrawn="1"/>
        </p:nvSpPr>
        <p:spPr>
          <a:xfrm>
            <a:off x="10857611" y="6389957"/>
            <a:ext cx="969264" cy="201168"/>
          </a:xfrm>
          <a:prstGeom prst="rect">
            <a:avLst/>
          </a:prstGeom>
        </p:spPr>
        <p:txBody>
          <a:bodyPr vert="horz" lIns="0" tIns="0" rIns="0" bIns="0" rtlCol="0" anchor="ctr"/>
          <a:lstStyle>
            <a:defPPr>
              <a:defRPr lang="en-US"/>
            </a:defPPr>
            <a:lvl1pPr algn="r">
              <a:defRPr sz="1000"/>
            </a:lvl1pPr>
          </a:lstStyle>
          <a:p>
            <a:pPr lvl="0"/>
            <a:fld id="{40852B0B-9EFB-4F41-802D-346EA0745C48}" type="slidenum">
              <a:rPr lang="en-US" smtClean="0">
                <a:solidFill>
                  <a:schemeClr val="bg1"/>
                </a:solidFill>
              </a:rPr>
              <a:pPr lvl="0"/>
              <a:t>‹#›</a:t>
            </a:fld>
            <a:endParaRPr lang="en-US" err="1">
              <a:solidFill>
                <a:schemeClr val="bg1"/>
              </a:solidFill>
            </a:endParaRPr>
          </a:p>
        </p:txBody>
      </p:sp>
      <p:pic>
        <p:nvPicPr>
          <p:cNvPr id="2" name="Picture 1" descr="A blue lines on a black background&#10;&#10;Description automatically generated">
            <a:extLst>
              <a:ext uri="{FF2B5EF4-FFF2-40B4-BE49-F238E27FC236}">
                <a16:creationId xmlns:a16="http://schemas.microsoft.com/office/drawing/2014/main" id="{913D3E2C-20B6-3B95-E219-49AEA40BE995}"/>
              </a:ext>
            </a:extLst>
          </p:cNvPr>
          <p:cNvPicPr>
            <a:picLocks noChangeAspect="1"/>
          </p:cNvPicPr>
          <p:nvPr userDrawn="1"/>
        </p:nvPicPr>
        <p:blipFill>
          <a:blip r:embed="rId2" cstate="email">
            <a:alphaModFix amt="70000"/>
            <a:extLst>
              <a:ext uri="{28A0092B-C50C-407E-A947-70E740481C1C}">
                <a14:useLocalDpi xmlns:a14="http://schemas.microsoft.com/office/drawing/2010/main"/>
              </a:ext>
            </a:extLst>
          </a:blip>
          <a:stretch>
            <a:fillRect/>
          </a:stretch>
        </p:blipFill>
        <p:spPr>
          <a:xfrm>
            <a:off x="1733797" y="1266601"/>
            <a:ext cx="10331532" cy="5798054"/>
          </a:xfrm>
          <a:prstGeom prst="rect">
            <a:avLst/>
          </a:prstGeom>
        </p:spPr>
      </p:pic>
    </p:spTree>
    <p:extLst>
      <p:ext uri="{BB962C8B-B14F-4D97-AF65-F5344CB8AC3E}">
        <p14:creationId xmlns:p14="http://schemas.microsoft.com/office/powerpoint/2010/main" val="2732893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lvl1pPr>
          </a:lstStyle>
          <a:p>
            <a:pPr lvl="0">
              <a:lnSpc>
                <a:spcPct val="90000"/>
              </a:lnSpc>
            </a:pPr>
            <a:r>
              <a:rPr lang="en-GB"/>
              <a:t>Click to edit Master title style</a:t>
            </a:r>
          </a:p>
        </p:txBody>
      </p:sp>
      <p:sp>
        <p:nvSpPr>
          <p:cNvPr id="5" name="Content Placeholder 4"/>
          <p:cNvSpPr>
            <a:spLocks noGrp="1"/>
          </p:cNvSpPr>
          <p:nvPr>
            <p:ph sz="quarter" idx="17"/>
          </p:nvPr>
        </p:nvSpPr>
        <p:spPr>
          <a:xfrm>
            <a:off x="360297" y="1712052"/>
            <a:ext cx="11466576" cy="4014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7">
            <a:extLst>
              <a:ext uri="{FF2B5EF4-FFF2-40B4-BE49-F238E27FC236}">
                <a16:creationId xmlns:a16="http://schemas.microsoft.com/office/drawing/2014/main" id="{1B8B5E18-4B6D-2AE7-FE1C-3D1DD9A65498}"/>
              </a:ext>
            </a:extLst>
          </p:cNvPr>
          <p:cNvSpPr>
            <a:spLocks noGrp="1"/>
          </p:cNvSpPr>
          <p:nvPr>
            <p:ph type="body" sz="quarter" idx="15" hasCustomPrompt="1"/>
          </p:nvPr>
        </p:nvSpPr>
        <p:spPr>
          <a:xfrm>
            <a:off x="2330449" y="6393509"/>
            <a:ext cx="9001125" cy="197792"/>
          </a:xfrm>
        </p:spPr>
        <p:txBody>
          <a:bodyPr anchor="ctr">
            <a:noAutofit/>
          </a:bodyPr>
          <a:lstStyle>
            <a:lvl1pPr>
              <a:spcBef>
                <a:spcPts val="600"/>
              </a:spcBef>
              <a:defRPr sz="800">
                <a:solidFill>
                  <a:schemeClr val="tx1"/>
                </a:solidFill>
              </a:defRPr>
            </a:lvl1pPr>
          </a:lstStyle>
          <a:p>
            <a:pPr lvl="0"/>
            <a:r>
              <a:rPr lang="en-US"/>
              <a:t>Click to add footer text</a:t>
            </a:r>
          </a:p>
        </p:txBody>
      </p:sp>
      <p:cxnSp>
        <p:nvCxnSpPr>
          <p:cNvPr id="2" name="Straight Connector 1">
            <a:extLst>
              <a:ext uri="{FF2B5EF4-FFF2-40B4-BE49-F238E27FC236}">
                <a16:creationId xmlns:a16="http://schemas.microsoft.com/office/drawing/2014/main" id="{5A28DE46-724D-0422-8EA4-83AC3C4DF12D}"/>
              </a:ext>
            </a:extLst>
          </p:cNvPr>
          <p:cNvCxnSpPr/>
          <p:nvPr userDrawn="1"/>
        </p:nvCxnSpPr>
        <p:spPr>
          <a:xfrm>
            <a:off x="357188" y="6093229"/>
            <a:ext cx="11469685"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290F9EA1-88BB-5C05-76D4-132CBB0E0F2C}"/>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4036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lvl1pPr>
          </a:lstStyle>
          <a:p>
            <a:pPr lvl="0">
              <a:lnSpc>
                <a:spcPct val="90000"/>
              </a:lnSpc>
            </a:pPr>
            <a:r>
              <a:rPr lang="en-GB"/>
              <a:t>Click to edit Master title style</a:t>
            </a:r>
          </a:p>
        </p:txBody>
      </p:sp>
      <p:sp>
        <p:nvSpPr>
          <p:cNvPr id="4" name="Text Placeholder 2">
            <a:extLst>
              <a:ext uri="{FF2B5EF4-FFF2-40B4-BE49-F238E27FC236}">
                <a16:creationId xmlns:a16="http://schemas.microsoft.com/office/drawing/2014/main" id="{F4D7F33D-7448-A668-F437-0C4BEFBCB467}"/>
              </a:ext>
            </a:extLst>
          </p:cNvPr>
          <p:cNvSpPr>
            <a:spLocks noGrp="1"/>
          </p:cNvSpPr>
          <p:nvPr>
            <p:ph type="body" sz="quarter" idx="16"/>
          </p:nvPr>
        </p:nvSpPr>
        <p:spPr>
          <a:xfrm>
            <a:off x="357188" y="1044811"/>
            <a:ext cx="11477331" cy="396875"/>
          </a:xfrm>
        </p:spPr>
        <p:txBody>
          <a:bodyPr/>
          <a:lstStyle>
            <a:lvl1pPr>
              <a:defRPr sz="1800" b="0" i="0">
                <a:solidFill>
                  <a:schemeClr val="accent3"/>
                </a:solidFill>
                <a:latin typeface="Aptos Light" panose="020B0004020202020204" pitchFamily="34" charset="0"/>
              </a:defRPr>
            </a:lvl1pPr>
          </a:lstStyle>
          <a:p>
            <a:pPr lvl="0"/>
            <a:r>
              <a:rPr lang="en-GB"/>
              <a:t>Click to edit Master text styles</a:t>
            </a:r>
          </a:p>
        </p:txBody>
      </p:sp>
      <p:sp>
        <p:nvSpPr>
          <p:cNvPr id="3" name="Text Placeholder 17">
            <a:extLst>
              <a:ext uri="{FF2B5EF4-FFF2-40B4-BE49-F238E27FC236}">
                <a16:creationId xmlns:a16="http://schemas.microsoft.com/office/drawing/2014/main" id="{D43AC0E5-BF9D-B011-5849-F7524550D0F9}"/>
              </a:ext>
            </a:extLst>
          </p:cNvPr>
          <p:cNvSpPr>
            <a:spLocks noGrp="1"/>
          </p:cNvSpPr>
          <p:nvPr>
            <p:ph type="body" sz="quarter" idx="15" hasCustomPrompt="1"/>
          </p:nvPr>
        </p:nvSpPr>
        <p:spPr>
          <a:xfrm>
            <a:off x="2330449" y="6393509"/>
            <a:ext cx="9001125" cy="197792"/>
          </a:xfrm>
        </p:spPr>
        <p:txBody>
          <a:bodyPr anchor="ctr">
            <a:noAutofit/>
          </a:bodyPr>
          <a:lstStyle>
            <a:lvl1pPr>
              <a:spcBef>
                <a:spcPts val="600"/>
              </a:spcBef>
              <a:defRPr sz="800">
                <a:solidFill>
                  <a:schemeClr val="tx1"/>
                </a:solidFill>
              </a:defRPr>
            </a:lvl1pPr>
          </a:lstStyle>
          <a:p>
            <a:pPr lvl="0"/>
            <a:r>
              <a:rPr lang="en-US"/>
              <a:t>Click to add footer text</a:t>
            </a:r>
          </a:p>
        </p:txBody>
      </p:sp>
      <p:cxnSp>
        <p:nvCxnSpPr>
          <p:cNvPr id="2" name="Straight Connector 1">
            <a:extLst>
              <a:ext uri="{FF2B5EF4-FFF2-40B4-BE49-F238E27FC236}">
                <a16:creationId xmlns:a16="http://schemas.microsoft.com/office/drawing/2014/main" id="{2A06C512-C574-3E2F-FBD5-E818EEB26748}"/>
              </a:ext>
            </a:extLst>
          </p:cNvPr>
          <p:cNvCxnSpPr/>
          <p:nvPr userDrawn="1"/>
        </p:nvCxnSpPr>
        <p:spPr>
          <a:xfrm>
            <a:off x="357188" y="6093229"/>
            <a:ext cx="11469685"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F1C56F8-FD21-3BF1-7FD8-FBCDF5B45BDB}"/>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8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lvl1pPr>
          </a:lstStyle>
          <a:p>
            <a:pPr lvl="0">
              <a:lnSpc>
                <a:spcPct val="90000"/>
              </a:lnSpc>
            </a:pPr>
            <a:r>
              <a:rPr lang="en-GB"/>
              <a:t>Click to edit Master title style</a:t>
            </a:r>
          </a:p>
        </p:txBody>
      </p:sp>
      <p:sp>
        <p:nvSpPr>
          <p:cNvPr id="4" name="Text Placeholder 2">
            <a:extLst>
              <a:ext uri="{FF2B5EF4-FFF2-40B4-BE49-F238E27FC236}">
                <a16:creationId xmlns:a16="http://schemas.microsoft.com/office/drawing/2014/main" id="{F4D7F33D-7448-A668-F437-0C4BEFBCB467}"/>
              </a:ext>
            </a:extLst>
          </p:cNvPr>
          <p:cNvSpPr>
            <a:spLocks noGrp="1"/>
          </p:cNvSpPr>
          <p:nvPr>
            <p:ph type="body" sz="quarter" idx="16"/>
          </p:nvPr>
        </p:nvSpPr>
        <p:spPr>
          <a:xfrm>
            <a:off x="357188" y="1044811"/>
            <a:ext cx="11477331" cy="396875"/>
          </a:xfrm>
        </p:spPr>
        <p:txBody>
          <a:bodyPr/>
          <a:lstStyle>
            <a:lvl1pPr>
              <a:defRPr sz="1800" b="0" i="0">
                <a:solidFill>
                  <a:schemeClr val="accent3"/>
                </a:solidFill>
                <a:latin typeface="Aptos Light" panose="020B0004020202020204" pitchFamily="34" charset="0"/>
              </a:defRPr>
            </a:lvl1pPr>
          </a:lstStyle>
          <a:p>
            <a:pPr lvl="0"/>
            <a:r>
              <a:rPr lang="en-GB"/>
              <a:t>Click to edit Master text styles</a:t>
            </a:r>
          </a:p>
        </p:txBody>
      </p:sp>
      <p:sp>
        <p:nvSpPr>
          <p:cNvPr id="15" name="Picture Placeholder 14">
            <a:extLst>
              <a:ext uri="{FF2B5EF4-FFF2-40B4-BE49-F238E27FC236}">
                <a16:creationId xmlns:a16="http://schemas.microsoft.com/office/drawing/2014/main" id="{7FA2E956-A443-2CCE-F2FB-197161F2E571}"/>
              </a:ext>
            </a:extLst>
          </p:cNvPr>
          <p:cNvSpPr>
            <a:spLocks noGrp="1"/>
          </p:cNvSpPr>
          <p:nvPr>
            <p:ph type="pic" sz="quarter" idx="17"/>
          </p:nvPr>
        </p:nvSpPr>
        <p:spPr>
          <a:xfrm>
            <a:off x="377825" y="2455229"/>
            <a:ext cx="3404507" cy="1713417"/>
          </a:xfrm>
        </p:spPr>
        <p:txBody>
          <a:bodyPr/>
          <a:lstStyle/>
          <a:p>
            <a:endParaRPr lang="en-US"/>
          </a:p>
        </p:txBody>
      </p:sp>
      <p:sp>
        <p:nvSpPr>
          <p:cNvPr id="16" name="Picture Placeholder 14">
            <a:extLst>
              <a:ext uri="{FF2B5EF4-FFF2-40B4-BE49-F238E27FC236}">
                <a16:creationId xmlns:a16="http://schemas.microsoft.com/office/drawing/2014/main" id="{B8135C24-33FF-D7F8-8875-03C6109CA254}"/>
              </a:ext>
            </a:extLst>
          </p:cNvPr>
          <p:cNvSpPr>
            <a:spLocks noGrp="1"/>
          </p:cNvSpPr>
          <p:nvPr>
            <p:ph type="pic" sz="quarter" idx="18"/>
          </p:nvPr>
        </p:nvSpPr>
        <p:spPr>
          <a:xfrm>
            <a:off x="4202647" y="2452850"/>
            <a:ext cx="3404507" cy="1713417"/>
          </a:xfrm>
        </p:spPr>
        <p:txBody>
          <a:bodyPr/>
          <a:lstStyle/>
          <a:p>
            <a:endParaRPr lang="en-US"/>
          </a:p>
        </p:txBody>
      </p:sp>
      <p:sp>
        <p:nvSpPr>
          <p:cNvPr id="17" name="Picture Placeholder 14">
            <a:extLst>
              <a:ext uri="{FF2B5EF4-FFF2-40B4-BE49-F238E27FC236}">
                <a16:creationId xmlns:a16="http://schemas.microsoft.com/office/drawing/2014/main" id="{5F96D9F0-4721-7AAB-1766-D34DB27E6DE0}"/>
              </a:ext>
            </a:extLst>
          </p:cNvPr>
          <p:cNvSpPr>
            <a:spLocks noGrp="1"/>
          </p:cNvSpPr>
          <p:nvPr>
            <p:ph type="pic" sz="quarter" idx="19"/>
          </p:nvPr>
        </p:nvSpPr>
        <p:spPr>
          <a:xfrm>
            <a:off x="8068390" y="2452849"/>
            <a:ext cx="3404507" cy="1713417"/>
          </a:xfrm>
        </p:spPr>
        <p:txBody>
          <a:bodyPr/>
          <a:lstStyle/>
          <a:p>
            <a:endParaRPr lang="en-US"/>
          </a:p>
        </p:txBody>
      </p:sp>
      <p:sp>
        <p:nvSpPr>
          <p:cNvPr id="3" name="Text Placeholder 17">
            <a:extLst>
              <a:ext uri="{FF2B5EF4-FFF2-40B4-BE49-F238E27FC236}">
                <a16:creationId xmlns:a16="http://schemas.microsoft.com/office/drawing/2014/main" id="{9611E8B8-F1C2-9495-678E-66B9BC7BA7CC}"/>
              </a:ext>
            </a:extLst>
          </p:cNvPr>
          <p:cNvSpPr>
            <a:spLocks noGrp="1"/>
          </p:cNvSpPr>
          <p:nvPr>
            <p:ph type="body" sz="quarter" idx="15" hasCustomPrompt="1"/>
          </p:nvPr>
        </p:nvSpPr>
        <p:spPr>
          <a:xfrm>
            <a:off x="2330449" y="6393509"/>
            <a:ext cx="9001125" cy="197792"/>
          </a:xfrm>
        </p:spPr>
        <p:txBody>
          <a:bodyPr anchor="ctr">
            <a:noAutofit/>
          </a:bodyPr>
          <a:lstStyle>
            <a:lvl1pPr>
              <a:spcBef>
                <a:spcPts val="600"/>
              </a:spcBef>
              <a:defRPr sz="800">
                <a:solidFill>
                  <a:schemeClr val="tx1"/>
                </a:solidFill>
              </a:defRPr>
            </a:lvl1pPr>
          </a:lstStyle>
          <a:p>
            <a:pPr lvl="0"/>
            <a:r>
              <a:rPr lang="en-US"/>
              <a:t>Click to add footer text</a:t>
            </a:r>
          </a:p>
        </p:txBody>
      </p:sp>
      <p:cxnSp>
        <p:nvCxnSpPr>
          <p:cNvPr id="2" name="Straight Connector 1">
            <a:extLst>
              <a:ext uri="{FF2B5EF4-FFF2-40B4-BE49-F238E27FC236}">
                <a16:creationId xmlns:a16="http://schemas.microsoft.com/office/drawing/2014/main" id="{1C0BC6ED-DD33-6172-427B-A27CC69AE39E}"/>
              </a:ext>
            </a:extLst>
          </p:cNvPr>
          <p:cNvCxnSpPr/>
          <p:nvPr userDrawn="1"/>
        </p:nvCxnSpPr>
        <p:spPr>
          <a:xfrm>
            <a:off x="357188" y="6093229"/>
            <a:ext cx="11469685"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8DD1337-9D98-BDD3-B8D0-7D3A50F54CD6}"/>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77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lvl1pPr>
          </a:lstStyle>
          <a:p>
            <a:pPr lvl="0">
              <a:lnSpc>
                <a:spcPct val="90000"/>
              </a:lnSpc>
            </a:pPr>
            <a:r>
              <a:rPr lang="en-GB"/>
              <a:t>Click to edit Master title style</a:t>
            </a:r>
          </a:p>
        </p:txBody>
      </p:sp>
      <p:sp>
        <p:nvSpPr>
          <p:cNvPr id="15" name="Picture Placeholder 14">
            <a:extLst>
              <a:ext uri="{FF2B5EF4-FFF2-40B4-BE49-F238E27FC236}">
                <a16:creationId xmlns:a16="http://schemas.microsoft.com/office/drawing/2014/main" id="{7FA2E956-A443-2CCE-F2FB-197161F2E571}"/>
              </a:ext>
            </a:extLst>
          </p:cNvPr>
          <p:cNvSpPr>
            <a:spLocks noGrp="1"/>
          </p:cNvSpPr>
          <p:nvPr>
            <p:ph type="pic" sz="quarter" idx="17"/>
          </p:nvPr>
        </p:nvSpPr>
        <p:spPr>
          <a:xfrm>
            <a:off x="377825" y="2455229"/>
            <a:ext cx="3404507" cy="1713417"/>
          </a:xfrm>
        </p:spPr>
        <p:txBody>
          <a:bodyPr/>
          <a:lstStyle/>
          <a:p>
            <a:endParaRPr lang="en-US"/>
          </a:p>
        </p:txBody>
      </p:sp>
      <p:sp>
        <p:nvSpPr>
          <p:cNvPr id="16" name="Picture Placeholder 14">
            <a:extLst>
              <a:ext uri="{FF2B5EF4-FFF2-40B4-BE49-F238E27FC236}">
                <a16:creationId xmlns:a16="http://schemas.microsoft.com/office/drawing/2014/main" id="{B8135C24-33FF-D7F8-8875-03C6109CA254}"/>
              </a:ext>
            </a:extLst>
          </p:cNvPr>
          <p:cNvSpPr>
            <a:spLocks noGrp="1"/>
          </p:cNvSpPr>
          <p:nvPr>
            <p:ph type="pic" sz="quarter" idx="18"/>
          </p:nvPr>
        </p:nvSpPr>
        <p:spPr>
          <a:xfrm>
            <a:off x="4202647" y="2452850"/>
            <a:ext cx="3404507" cy="1713417"/>
          </a:xfrm>
        </p:spPr>
        <p:txBody>
          <a:bodyPr/>
          <a:lstStyle/>
          <a:p>
            <a:endParaRPr lang="en-US"/>
          </a:p>
        </p:txBody>
      </p:sp>
      <p:sp>
        <p:nvSpPr>
          <p:cNvPr id="3" name="Rectangle 2">
            <a:extLst>
              <a:ext uri="{FF2B5EF4-FFF2-40B4-BE49-F238E27FC236}">
                <a16:creationId xmlns:a16="http://schemas.microsoft.com/office/drawing/2014/main" id="{190E1374-D4D9-5C2E-9D93-28D169BD6C93}"/>
              </a:ext>
            </a:extLst>
          </p:cNvPr>
          <p:cNvSpPr/>
          <p:nvPr userDrawn="1"/>
        </p:nvSpPr>
        <p:spPr>
          <a:xfrm>
            <a:off x="8134350" y="0"/>
            <a:ext cx="4057650" cy="6858000"/>
          </a:xfrm>
          <a:prstGeom prst="rect">
            <a:avLst/>
          </a:prstGeom>
          <a:gradFill>
            <a:gsLst>
              <a:gs pos="0">
                <a:schemeClr val="accent2"/>
              </a:gs>
              <a:gs pos="100000">
                <a:srgbClr val="13223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DAFD09B-C774-0109-99E3-80E9EDA3E40B}"/>
              </a:ext>
            </a:extLst>
          </p:cNvPr>
          <p:cNvSpPr txBox="1"/>
          <p:nvPr userDrawn="1"/>
        </p:nvSpPr>
        <p:spPr>
          <a:xfrm>
            <a:off x="10857611" y="6389957"/>
            <a:ext cx="969264" cy="201168"/>
          </a:xfrm>
          <a:prstGeom prst="rect">
            <a:avLst/>
          </a:prstGeom>
        </p:spPr>
        <p:txBody>
          <a:bodyPr vert="horz" lIns="0" tIns="0" rIns="0" bIns="0" rtlCol="0" anchor="ctr"/>
          <a:lstStyle>
            <a:defPPr>
              <a:defRPr lang="en-US"/>
            </a:defPPr>
            <a:lvl1pPr algn="r">
              <a:defRPr sz="1000"/>
            </a:lvl1pPr>
          </a:lstStyle>
          <a:p>
            <a:pPr lvl="0"/>
            <a:fld id="{40852B0B-9EFB-4F41-802D-346EA0745C48}" type="slidenum">
              <a:rPr lang="en-US" smtClean="0">
                <a:solidFill>
                  <a:schemeClr val="bg1"/>
                </a:solidFill>
              </a:rPr>
              <a:pPr lvl="0"/>
              <a:t>‹#›</a:t>
            </a:fld>
            <a:endParaRPr lang="en-US" err="1">
              <a:solidFill>
                <a:schemeClr val="bg1"/>
              </a:solidFill>
            </a:endParaRPr>
          </a:p>
        </p:txBody>
      </p:sp>
      <p:sp>
        <p:nvSpPr>
          <p:cNvPr id="6" name="Text Placeholder 17">
            <a:extLst>
              <a:ext uri="{FF2B5EF4-FFF2-40B4-BE49-F238E27FC236}">
                <a16:creationId xmlns:a16="http://schemas.microsoft.com/office/drawing/2014/main" id="{86DF5601-FCB5-A7BC-0993-A5C9BDC26647}"/>
              </a:ext>
            </a:extLst>
          </p:cNvPr>
          <p:cNvSpPr>
            <a:spLocks noGrp="1"/>
          </p:cNvSpPr>
          <p:nvPr>
            <p:ph type="body" sz="quarter" idx="15" hasCustomPrompt="1"/>
          </p:nvPr>
        </p:nvSpPr>
        <p:spPr>
          <a:xfrm>
            <a:off x="2330449" y="6393509"/>
            <a:ext cx="5651501" cy="197792"/>
          </a:xfrm>
        </p:spPr>
        <p:txBody>
          <a:bodyPr anchor="ctr">
            <a:noAutofit/>
          </a:bodyPr>
          <a:lstStyle>
            <a:lvl1pPr>
              <a:spcBef>
                <a:spcPts val="600"/>
              </a:spcBef>
              <a:defRPr sz="800">
                <a:solidFill>
                  <a:schemeClr val="tx1"/>
                </a:solidFill>
              </a:defRPr>
            </a:lvl1pPr>
          </a:lstStyle>
          <a:p>
            <a:pPr lvl="0"/>
            <a:r>
              <a:rPr lang="en-US"/>
              <a:t>Click to add footer text</a:t>
            </a:r>
          </a:p>
        </p:txBody>
      </p:sp>
      <p:cxnSp>
        <p:nvCxnSpPr>
          <p:cNvPr id="2" name="Straight Connector 1">
            <a:extLst>
              <a:ext uri="{FF2B5EF4-FFF2-40B4-BE49-F238E27FC236}">
                <a16:creationId xmlns:a16="http://schemas.microsoft.com/office/drawing/2014/main" id="{4423D060-E163-FBFD-7D79-6064EBA3F62A}"/>
              </a:ext>
            </a:extLst>
          </p:cNvPr>
          <p:cNvCxnSpPr>
            <a:cxnSpLocks/>
          </p:cNvCxnSpPr>
          <p:nvPr userDrawn="1"/>
        </p:nvCxnSpPr>
        <p:spPr>
          <a:xfrm>
            <a:off x="357188" y="6093229"/>
            <a:ext cx="7249966"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B426327-9E10-EE55-58D6-5076408AF536}"/>
              </a:ext>
            </a:extLst>
          </p:cNvPr>
          <p:cNvCxnSpPr>
            <a:cxnSpLocks/>
          </p:cNvCxnSpPr>
          <p:nvPr userDrawn="1"/>
        </p:nvCxnSpPr>
        <p:spPr>
          <a:xfrm>
            <a:off x="377472" y="1009354"/>
            <a:ext cx="7229682" cy="0"/>
          </a:xfrm>
          <a:prstGeom prst="line">
            <a:avLst/>
          </a:prstGeom>
          <a:ln w="12700">
            <a:solidFill>
              <a:schemeClr val="bg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926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le and Content">
    <p:bg>
      <p:bgPr>
        <a:gradFill>
          <a:gsLst>
            <a:gs pos="0">
              <a:schemeClr val="accent2"/>
            </a:gs>
            <a:gs pos="100000">
              <a:schemeClr val="accent3">
                <a:lumMod val="50000"/>
              </a:schemeClr>
            </a:gs>
          </a:gsLst>
          <a:lin ang="0" scaled="0"/>
        </a:grad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solidFill>
                  <a:schemeClr val="bg1"/>
                </a:solidFill>
              </a:defRPr>
            </a:lvl1pPr>
          </a:lstStyle>
          <a:p>
            <a:pPr lvl="0">
              <a:lnSpc>
                <a:spcPct val="90000"/>
              </a:lnSpc>
            </a:pPr>
            <a:r>
              <a:rPr lang="en-GB"/>
              <a:t>Click to edit Master title style</a:t>
            </a:r>
          </a:p>
        </p:txBody>
      </p:sp>
      <p:sp>
        <p:nvSpPr>
          <p:cNvPr id="2" name="Text Placeholder 17">
            <a:extLst>
              <a:ext uri="{FF2B5EF4-FFF2-40B4-BE49-F238E27FC236}">
                <a16:creationId xmlns:a16="http://schemas.microsoft.com/office/drawing/2014/main" id="{FB178970-134F-2BBF-9B03-A40F2BD27537}"/>
              </a:ext>
            </a:extLst>
          </p:cNvPr>
          <p:cNvSpPr>
            <a:spLocks noGrp="1"/>
          </p:cNvSpPr>
          <p:nvPr>
            <p:ph type="body" sz="quarter" idx="15" hasCustomPrompt="1"/>
          </p:nvPr>
        </p:nvSpPr>
        <p:spPr>
          <a:xfrm>
            <a:off x="2443659" y="6393509"/>
            <a:ext cx="8887916" cy="197792"/>
          </a:xfrm>
        </p:spPr>
        <p:txBody>
          <a:bodyPr anchor="ctr">
            <a:noAutofit/>
          </a:bodyPr>
          <a:lstStyle>
            <a:lvl1pPr>
              <a:spcBef>
                <a:spcPts val="600"/>
              </a:spcBef>
              <a:defRPr sz="800">
                <a:solidFill>
                  <a:schemeClr val="bg1"/>
                </a:solidFill>
              </a:defRPr>
            </a:lvl1pPr>
          </a:lstStyle>
          <a:p>
            <a:pPr lvl="0"/>
            <a:r>
              <a:rPr lang="en-US" dirty="0"/>
              <a:t>Click to add footer text</a:t>
            </a:r>
          </a:p>
        </p:txBody>
      </p:sp>
      <p:sp>
        <p:nvSpPr>
          <p:cNvPr id="4" name="Text Placeholder 2">
            <a:extLst>
              <a:ext uri="{FF2B5EF4-FFF2-40B4-BE49-F238E27FC236}">
                <a16:creationId xmlns:a16="http://schemas.microsoft.com/office/drawing/2014/main" id="{F4D7F33D-7448-A668-F437-0C4BEFBCB467}"/>
              </a:ext>
            </a:extLst>
          </p:cNvPr>
          <p:cNvSpPr>
            <a:spLocks noGrp="1"/>
          </p:cNvSpPr>
          <p:nvPr>
            <p:ph type="body" sz="quarter" idx="16"/>
          </p:nvPr>
        </p:nvSpPr>
        <p:spPr>
          <a:xfrm>
            <a:off x="357188" y="1044811"/>
            <a:ext cx="11477331" cy="396875"/>
          </a:xfrm>
        </p:spPr>
        <p:txBody>
          <a:bodyPr/>
          <a:lstStyle>
            <a:lvl1pPr>
              <a:defRPr sz="1800" b="0" i="0">
                <a:solidFill>
                  <a:schemeClr val="tx2">
                    <a:lumMod val="60000"/>
                    <a:lumOff val="40000"/>
                  </a:schemeClr>
                </a:solidFill>
                <a:latin typeface="Aptos Light" panose="020B0004020202020204" pitchFamily="34" charset="0"/>
              </a:defRPr>
            </a:lvl1pPr>
          </a:lstStyle>
          <a:p>
            <a:pPr lvl="0"/>
            <a:r>
              <a:rPr lang="en-GB"/>
              <a:t>Click to edit Master text styles</a:t>
            </a:r>
          </a:p>
        </p:txBody>
      </p:sp>
      <p:sp>
        <p:nvSpPr>
          <p:cNvPr id="3" name="TextBox 2">
            <a:extLst>
              <a:ext uri="{FF2B5EF4-FFF2-40B4-BE49-F238E27FC236}">
                <a16:creationId xmlns:a16="http://schemas.microsoft.com/office/drawing/2014/main" id="{87049B9C-A9C2-1DD5-C852-FB385939FD70}"/>
              </a:ext>
            </a:extLst>
          </p:cNvPr>
          <p:cNvSpPr txBox="1"/>
          <p:nvPr userDrawn="1"/>
        </p:nvSpPr>
        <p:spPr>
          <a:xfrm>
            <a:off x="10857611" y="6389957"/>
            <a:ext cx="969264" cy="201168"/>
          </a:xfrm>
          <a:prstGeom prst="rect">
            <a:avLst/>
          </a:prstGeom>
        </p:spPr>
        <p:txBody>
          <a:bodyPr vert="horz" lIns="0" tIns="0" rIns="0" bIns="0" rtlCol="0" anchor="ctr"/>
          <a:lstStyle>
            <a:defPPr>
              <a:defRPr lang="en-US"/>
            </a:defPPr>
            <a:lvl1pPr algn="r">
              <a:defRPr sz="1000"/>
            </a:lvl1pPr>
          </a:lstStyle>
          <a:p>
            <a:pPr lvl="0"/>
            <a:fld id="{40852B0B-9EFB-4F41-802D-346EA0745C48}" type="slidenum">
              <a:rPr lang="en-US" smtClean="0">
                <a:solidFill>
                  <a:schemeClr val="bg1"/>
                </a:solidFill>
              </a:rPr>
              <a:pPr lvl="0"/>
              <a:t>‹#›</a:t>
            </a:fld>
            <a:endParaRPr lang="en-US" err="1">
              <a:solidFill>
                <a:schemeClr val="bg1"/>
              </a:solidFill>
            </a:endParaRPr>
          </a:p>
        </p:txBody>
      </p:sp>
      <p:grpSp>
        <p:nvGrpSpPr>
          <p:cNvPr id="48" name="Graphic 58">
            <a:extLst>
              <a:ext uri="{FF2B5EF4-FFF2-40B4-BE49-F238E27FC236}">
                <a16:creationId xmlns:a16="http://schemas.microsoft.com/office/drawing/2014/main" id="{2EC52C46-721D-C9F2-1503-0343C6EBB9C4}"/>
              </a:ext>
            </a:extLst>
          </p:cNvPr>
          <p:cNvGrpSpPr/>
          <p:nvPr userDrawn="1"/>
        </p:nvGrpSpPr>
        <p:grpSpPr>
          <a:xfrm>
            <a:off x="1124404" y="6196925"/>
            <a:ext cx="1087060" cy="249773"/>
            <a:chOff x="1124404" y="6196925"/>
            <a:chExt cx="1087060" cy="249773"/>
          </a:xfrm>
          <a:solidFill>
            <a:schemeClr val="bg1"/>
          </a:solidFill>
        </p:grpSpPr>
        <p:sp>
          <p:nvSpPr>
            <p:cNvPr id="49" name="Freeform 48">
              <a:extLst>
                <a:ext uri="{FF2B5EF4-FFF2-40B4-BE49-F238E27FC236}">
                  <a16:creationId xmlns:a16="http://schemas.microsoft.com/office/drawing/2014/main" id="{4965CF54-C5FA-1D4F-1A1C-B09515081D4F}"/>
                </a:ext>
              </a:extLst>
            </p:cNvPr>
            <p:cNvSpPr/>
            <p:nvPr/>
          </p:nvSpPr>
          <p:spPr>
            <a:xfrm>
              <a:off x="1124404" y="6200959"/>
              <a:ext cx="149508" cy="241368"/>
            </a:xfrm>
            <a:custGeom>
              <a:avLst/>
              <a:gdLst>
                <a:gd name="connsiteX0" fmla="*/ 0 w 149508"/>
                <a:gd name="connsiteY0" fmla="*/ 241369 h 241368"/>
                <a:gd name="connsiteX1" fmla="*/ 0 w 149508"/>
                <a:gd name="connsiteY1" fmla="*/ 0 h 241368"/>
                <a:gd name="connsiteX2" fmla="*/ 149509 w 149508"/>
                <a:gd name="connsiteY2" fmla="*/ 0 h 241368"/>
                <a:gd name="connsiteX3" fmla="*/ 149509 w 149508"/>
                <a:gd name="connsiteY3" fmla="*/ 36306 h 241368"/>
                <a:gd name="connsiteX4" fmla="*/ 39824 w 149508"/>
                <a:gd name="connsiteY4" fmla="*/ 36306 h 241368"/>
                <a:gd name="connsiteX5" fmla="*/ 39824 w 149508"/>
                <a:gd name="connsiteY5" fmla="*/ 107910 h 241368"/>
                <a:gd name="connsiteX6" fmla="*/ 142422 w 149508"/>
                <a:gd name="connsiteY6" fmla="*/ 107910 h 241368"/>
                <a:gd name="connsiteX7" fmla="*/ 142422 w 149508"/>
                <a:gd name="connsiteY7" fmla="*/ 143544 h 241368"/>
                <a:gd name="connsiteX8" fmla="*/ 39824 w 149508"/>
                <a:gd name="connsiteY8" fmla="*/ 143544 h 241368"/>
                <a:gd name="connsiteX9" fmla="*/ 39824 w 149508"/>
                <a:gd name="connsiteY9" fmla="*/ 241369 h 241368"/>
                <a:gd name="connsiteX10" fmla="*/ 0 w 149508"/>
                <a:gd name="connsiteY10" fmla="*/ 241369 h 24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9508" h="241368">
                  <a:moveTo>
                    <a:pt x="0" y="241369"/>
                  </a:moveTo>
                  <a:lnTo>
                    <a:pt x="0" y="0"/>
                  </a:lnTo>
                  <a:lnTo>
                    <a:pt x="149509" y="0"/>
                  </a:lnTo>
                  <a:lnTo>
                    <a:pt x="149509" y="36306"/>
                  </a:lnTo>
                  <a:lnTo>
                    <a:pt x="39824" y="36306"/>
                  </a:lnTo>
                  <a:lnTo>
                    <a:pt x="39824" y="107910"/>
                  </a:lnTo>
                  <a:lnTo>
                    <a:pt x="142422" y="107910"/>
                  </a:lnTo>
                  <a:lnTo>
                    <a:pt x="142422" y="143544"/>
                  </a:lnTo>
                  <a:lnTo>
                    <a:pt x="39824" y="143544"/>
                  </a:lnTo>
                  <a:lnTo>
                    <a:pt x="39824" y="241369"/>
                  </a:lnTo>
                  <a:lnTo>
                    <a:pt x="0" y="241369"/>
                  </a:lnTo>
                  <a:close/>
                </a:path>
              </a:pathLst>
            </a:custGeom>
            <a:grpFill/>
            <a:ln w="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B3CE9029-40A9-71C2-BA1E-331F59F80A66}"/>
                </a:ext>
              </a:extLst>
            </p:cNvPr>
            <p:cNvSpPr/>
            <p:nvPr/>
          </p:nvSpPr>
          <p:spPr>
            <a:xfrm>
              <a:off x="1331962" y="6200959"/>
              <a:ext cx="39824" cy="241368"/>
            </a:xfrm>
            <a:custGeom>
              <a:avLst/>
              <a:gdLst>
                <a:gd name="connsiteX0" fmla="*/ 39824 w 39824"/>
                <a:gd name="connsiteY0" fmla="*/ 241369 h 241368"/>
                <a:gd name="connsiteX1" fmla="*/ 0 w 39824"/>
                <a:gd name="connsiteY1" fmla="*/ 241369 h 241368"/>
                <a:gd name="connsiteX2" fmla="*/ 0 w 39824"/>
                <a:gd name="connsiteY2" fmla="*/ 0 h 241368"/>
                <a:gd name="connsiteX3" fmla="*/ 39824 w 39824"/>
                <a:gd name="connsiteY3" fmla="*/ 0 h 241368"/>
                <a:gd name="connsiteX4" fmla="*/ 39824 w 39824"/>
                <a:gd name="connsiteY4" fmla="*/ 241369 h 241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24" h="241368">
                  <a:moveTo>
                    <a:pt x="39824" y="241369"/>
                  </a:moveTo>
                  <a:lnTo>
                    <a:pt x="0" y="241369"/>
                  </a:lnTo>
                  <a:lnTo>
                    <a:pt x="0" y="0"/>
                  </a:lnTo>
                  <a:lnTo>
                    <a:pt x="39824" y="0"/>
                  </a:lnTo>
                  <a:lnTo>
                    <a:pt x="39824" y="241369"/>
                  </a:lnTo>
                  <a:close/>
                </a:path>
              </a:pathLst>
            </a:custGeom>
            <a:grpFill/>
            <a:ln w="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ABCBE756-4A23-5043-6B71-2C9C6D64528C}"/>
                </a:ext>
              </a:extLst>
            </p:cNvPr>
            <p:cNvSpPr/>
            <p:nvPr/>
          </p:nvSpPr>
          <p:spPr>
            <a:xfrm>
              <a:off x="1424097" y="6197261"/>
              <a:ext cx="176845" cy="249436"/>
            </a:xfrm>
            <a:custGeom>
              <a:avLst/>
              <a:gdLst>
                <a:gd name="connsiteX0" fmla="*/ 40837 w 176845"/>
                <a:gd name="connsiteY0" fmla="*/ 178169 h 249436"/>
                <a:gd name="connsiteX1" fmla="*/ 93823 w 176845"/>
                <a:gd name="connsiteY1" fmla="*/ 214475 h 249436"/>
                <a:gd name="connsiteX2" fmla="*/ 139047 w 176845"/>
                <a:gd name="connsiteY2" fmla="*/ 178842 h 249436"/>
                <a:gd name="connsiteX3" fmla="*/ 104960 w 176845"/>
                <a:gd name="connsiteY3" fmla="*/ 146233 h 249436"/>
                <a:gd name="connsiteX4" fmla="*/ 65136 w 176845"/>
                <a:gd name="connsiteY4" fmla="*/ 136484 h 249436"/>
                <a:gd name="connsiteX5" fmla="*/ 6750 w 176845"/>
                <a:gd name="connsiteY5" fmla="*/ 71604 h 249436"/>
                <a:gd name="connsiteX6" fmla="*/ 86398 w 176845"/>
                <a:gd name="connsiteY6" fmla="*/ 0 h 249436"/>
                <a:gd name="connsiteX7" fmla="*/ 175158 w 176845"/>
                <a:gd name="connsiteY7" fmla="*/ 66897 h 249436"/>
                <a:gd name="connsiteX8" fmla="*/ 135334 w 176845"/>
                <a:gd name="connsiteY8" fmla="*/ 66897 h 249436"/>
                <a:gd name="connsiteX9" fmla="*/ 86398 w 176845"/>
                <a:gd name="connsiteY9" fmla="*/ 34625 h 249436"/>
                <a:gd name="connsiteX10" fmla="*/ 44211 w 176845"/>
                <a:gd name="connsiteY10" fmla="*/ 67906 h 249436"/>
                <a:gd name="connsiteX11" fmla="*/ 75261 w 176845"/>
                <a:gd name="connsiteY11" fmla="*/ 99506 h 249436"/>
                <a:gd name="connsiteX12" fmla="*/ 116097 w 176845"/>
                <a:gd name="connsiteY12" fmla="*/ 109255 h 249436"/>
                <a:gd name="connsiteX13" fmla="*/ 176846 w 176845"/>
                <a:gd name="connsiteY13" fmla="*/ 176152 h 249436"/>
                <a:gd name="connsiteX14" fmla="*/ 93485 w 176845"/>
                <a:gd name="connsiteY14" fmla="*/ 249437 h 249436"/>
                <a:gd name="connsiteX15" fmla="*/ 0 w 176845"/>
                <a:gd name="connsiteY15" fmla="*/ 178505 h 249436"/>
                <a:gd name="connsiteX16" fmla="*/ 40499 w 176845"/>
                <a:gd name="connsiteY16" fmla="*/ 178505 h 24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45" h="249436">
                  <a:moveTo>
                    <a:pt x="40837" y="178169"/>
                  </a:moveTo>
                  <a:cubicBezTo>
                    <a:pt x="48599" y="203046"/>
                    <a:pt x="68173" y="214475"/>
                    <a:pt x="93823" y="214475"/>
                  </a:cubicBezTo>
                  <a:cubicBezTo>
                    <a:pt x="119472" y="214475"/>
                    <a:pt x="139047" y="201029"/>
                    <a:pt x="139047" y="178842"/>
                  </a:cubicBezTo>
                  <a:cubicBezTo>
                    <a:pt x="139047" y="156654"/>
                    <a:pt x="129597" y="151948"/>
                    <a:pt x="104960" y="146233"/>
                  </a:cubicBezTo>
                  <a:lnTo>
                    <a:pt x="65136" y="136484"/>
                  </a:lnTo>
                  <a:cubicBezTo>
                    <a:pt x="32737" y="128752"/>
                    <a:pt x="6750" y="110599"/>
                    <a:pt x="6750" y="71604"/>
                  </a:cubicBezTo>
                  <a:cubicBezTo>
                    <a:pt x="6750" y="32608"/>
                    <a:pt x="39149" y="0"/>
                    <a:pt x="86398" y="0"/>
                  </a:cubicBezTo>
                  <a:cubicBezTo>
                    <a:pt x="133647" y="0"/>
                    <a:pt x="166721" y="26893"/>
                    <a:pt x="175158" y="66897"/>
                  </a:cubicBezTo>
                  <a:lnTo>
                    <a:pt x="135334" y="66897"/>
                  </a:lnTo>
                  <a:cubicBezTo>
                    <a:pt x="129259" y="48744"/>
                    <a:pt x="114410" y="34625"/>
                    <a:pt x="86398" y="34625"/>
                  </a:cubicBezTo>
                  <a:cubicBezTo>
                    <a:pt x="58386" y="34625"/>
                    <a:pt x="44211" y="48072"/>
                    <a:pt x="44211" y="67906"/>
                  </a:cubicBezTo>
                  <a:cubicBezTo>
                    <a:pt x="44211" y="87740"/>
                    <a:pt x="53999" y="94127"/>
                    <a:pt x="75261" y="99506"/>
                  </a:cubicBezTo>
                  <a:lnTo>
                    <a:pt x="116097" y="109255"/>
                  </a:lnTo>
                  <a:cubicBezTo>
                    <a:pt x="152546" y="117995"/>
                    <a:pt x="176846" y="139846"/>
                    <a:pt x="176846" y="176152"/>
                  </a:cubicBezTo>
                  <a:cubicBezTo>
                    <a:pt x="176846" y="212458"/>
                    <a:pt x="141747" y="249437"/>
                    <a:pt x="93485" y="249437"/>
                  </a:cubicBezTo>
                  <a:cubicBezTo>
                    <a:pt x="45224" y="249437"/>
                    <a:pt x="8437" y="223552"/>
                    <a:pt x="0" y="178505"/>
                  </a:cubicBezTo>
                  <a:lnTo>
                    <a:pt x="40499" y="178505"/>
                  </a:lnTo>
                  <a:close/>
                </a:path>
              </a:pathLst>
            </a:custGeom>
            <a:grpFill/>
            <a:ln w="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E3C4ACDB-A7AD-91B4-C585-C4563E74A62E}"/>
                </a:ext>
              </a:extLst>
            </p:cNvPr>
            <p:cNvSpPr/>
            <p:nvPr/>
          </p:nvSpPr>
          <p:spPr>
            <a:xfrm>
              <a:off x="1659666" y="6200959"/>
              <a:ext cx="39824" cy="241368"/>
            </a:xfrm>
            <a:custGeom>
              <a:avLst/>
              <a:gdLst>
                <a:gd name="connsiteX0" fmla="*/ 39824 w 39824"/>
                <a:gd name="connsiteY0" fmla="*/ 241369 h 241368"/>
                <a:gd name="connsiteX1" fmla="*/ 0 w 39824"/>
                <a:gd name="connsiteY1" fmla="*/ 241369 h 241368"/>
                <a:gd name="connsiteX2" fmla="*/ 0 w 39824"/>
                <a:gd name="connsiteY2" fmla="*/ 0 h 241368"/>
                <a:gd name="connsiteX3" fmla="*/ 39824 w 39824"/>
                <a:gd name="connsiteY3" fmla="*/ 0 h 241368"/>
                <a:gd name="connsiteX4" fmla="*/ 39824 w 39824"/>
                <a:gd name="connsiteY4" fmla="*/ 241369 h 241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24" h="241368">
                  <a:moveTo>
                    <a:pt x="39824" y="241369"/>
                  </a:moveTo>
                  <a:lnTo>
                    <a:pt x="0" y="241369"/>
                  </a:lnTo>
                  <a:lnTo>
                    <a:pt x="0" y="0"/>
                  </a:lnTo>
                  <a:lnTo>
                    <a:pt x="39824" y="0"/>
                  </a:lnTo>
                  <a:lnTo>
                    <a:pt x="39824" y="241369"/>
                  </a:lnTo>
                  <a:close/>
                </a:path>
              </a:pathLst>
            </a:custGeom>
            <a:grpFill/>
            <a:ln w="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BD855B6D-B281-A879-5CD1-F3CE9E948099}"/>
                </a:ext>
              </a:extLst>
            </p:cNvPr>
            <p:cNvSpPr/>
            <p:nvPr/>
          </p:nvSpPr>
          <p:spPr>
            <a:xfrm>
              <a:off x="1757876" y="6196925"/>
              <a:ext cx="201819" cy="249436"/>
            </a:xfrm>
            <a:custGeom>
              <a:avLst/>
              <a:gdLst>
                <a:gd name="connsiteX0" fmla="*/ 106310 w 201819"/>
                <a:gd name="connsiteY0" fmla="*/ 0 h 249436"/>
                <a:gd name="connsiteX1" fmla="*/ 201820 w 201819"/>
                <a:gd name="connsiteY1" fmla="*/ 80008 h 249436"/>
                <a:gd name="connsiteX2" fmla="*/ 163008 w 201819"/>
                <a:gd name="connsiteY2" fmla="*/ 80008 h 249436"/>
                <a:gd name="connsiteX3" fmla="*/ 106647 w 201819"/>
                <a:gd name="connsiteY3" fmla="*/ 36979 h 249436"/>
                <a:gd name="connsiteX4" fmla="*/ 40161 w 201819"/>
                <a:gd name="connsiteY4" fmla="*/ 124718 h 249436"/>
                <a:gd name="connsiteX5" fmla="*/ 106647 w 201819"/>
                <a:gd name="connsiteY5" fmla="*/ 212458 h 249436"/>
                <a:gd name="connsiteX6" fmla="*/ 163008 w 201819"/>
                <a:gd name="connsiteY6" fmla="*/ 169093 h 249436"/>
                <a:gd name="connsiteX7" fmla="*/ 201820 w 201819"/>
                <a:gd name="connsiteY7" fmla="*/ 169093 h 249436"/>
                <a:gd name="connsiteX8" fmla="*/ 106310 w 201819"/>
                <a:gd name="connsiteY8" fmla="*/ 249437 h 249436"/>
                <a:gd name="connsiteX9" fmla="*/ 0 w 201819"/>
                <a:gd name="connsiteY9" fmla="*/ 124718 h 249436"/>
                <a:gd name="connsiteX10" fmla="*/ 106310 w 201819"/>
                <a:gd name="connsiteY10" fmla="*/ 0 h 24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819" h="249436">
                  <a:moveTo>
                    <a:pt x="106310" y="0"/>
                  </a:moveTo>
                  <a:cubicBezTo>
                    <a:pt x="159296" y="0"/>
                    <a:pt x="193045" y="31600"/>
                    <a:pt x="201820" y="80008"/>
                  </a:cubicBezTo>
                  <a:lnTo>
                    <a:pt x="163008" y="80008"/>
                  </a:lnTo>
                  <a:cubicBezTo>
                    <a:pt x="153896" y="54459"/>
                    <a:pt x="137697" y="36979"/>
                    <a:pt x="106647" y="36979"/>
                  </a:cubicBezTo>
                  <a:cubicBezTo>
                    <a:pt x="75598" y="36979"/>
                    <a:pt x="40161" y="73957"/>
                    <a:pt x="40161" y="124718"/>
                  </a:cubicBezTo>
                  <a:cubicBezTo>
                    <a:pt x="40161" y="175480"/>
                    <a:pt x="64798" y="212458"/>
                    <a:pt x="106647" y="212458"/>
                  </a:cubicBezTo>
                  <a:cubicBezTo>
                    <a:pt x="148496" y="212458"/>
                    <a:pt x="153896" y="195314"/>
                    <a:pt x="163008" y="169093"/>
                  </a:cubicBezTo>
                  <a:lnTo>
                    <a:pt x="201820" y="169093"/>
                  </a:lnTo>
                  <a:cubicBezTo>
                    <a:pt x="193045" y="217837"/>
                    <a:pt x="158959" y="249437"/>
                    <a:pt x="106310" y="249437"/>
                  </a:cubicBezTo>
                  <a:cubicBezTo>
                    <a:pt x="53661" y="249437"/>
                    <a:pt x="0" y="199012"/>
                    <a:pt x="0" y="124718"/>
                  </a:cubicBezTo>
                  <a:cubicBezTo>
                    <a:pt x="0" y="50425"/>
                    <a:pt x="46236" y="0"/>
                    <a:pt x="106310" y="0"/>
                  </a:cubicBezTo>
                  <a:close/>
                </a:path>
              </a:pathLst>
            </a:custGeom>
            <a:grpFill/>
            <a:ln w="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C20E1F0A-6016-5B79-9E6A-5F9F23433E32}"/>
                </a:ext>
              </a:extLst>
            </p:cNvPr>
            <p:cNvSpPr/>
            <p:nvPr/>
          </p:nvSpPr>
          <p:spPr>
            <a:xfrm>
              <a:off x="1993108" y="6200959"/>
              <a:ext cx="218357" cy="241368"/>
            </a:xfrm>
            <a:custGeom>
              <a:avLst/>
              <a:gdLst>
                <a:gd name="connsiteX0" fmla="*/ 128247 w 218357"/>
                <a:gd name="connsiteY0" fmla="*/ 0 h 241368"/>
                <a:gd name="connsiteX1" fmla="*/ 218357 w 218357"/>
                <a:gd name="connsiteY1" fmla="*/ 241369 h 241368"/>
                <a:gd name="connsiteX2" fmla="*/ 177858 w 218357"/>
                <a:gd name="connsiteY2" fmla="*/ 241369 h 241368"/>
                <a:gd name="connsiteX3" fmla="*/ 153896 w 218357"/>
                <a:gd name="connsiteY3" fmla="*/ 174471 h 241368"/>
                <a:gd name="connsiteX4" fmla="*/ 64123 w 218357"/>
                <a:gd name="connsiteY4" fmla="*/ 174471 h 241368"/>
                <a:gd name="connsiteX5" fmla="*/ 40161 w 218357"/>
                <a:gd name="connsiteY5" fmla="*/ 241369 h 241368"/>
                <a:gd name="connsiteX6" fmla="*/ 0 w 218357"/>
                <a:gd name="connsiteY6" fmla="*/ 241369 h 241368"/>
                <a:gd name="connsiteX7" fmla="*/ 90110 w 218357"/>
                <a:gd name="connsiteY7" fmla="*/ 0 h 241368"/>
                <a:gd name="connsiteX8" fmla="*/ 128247 w 218357"/>
                <a:gd name="connsiteY8" fmla="*/ 0 h 241368"/>
                <a:gd name="connsiteX9" fmla="*/ 76611 w 218357"/>
                <a:gd name="connsiteY9" fmla="*/ 139174 h 241368"/>
                <a:gd name="connsiteX10" fmla="*/ 140734 w 218357"/>
                <a:gd name="connsiteY10" fmla="*/ 139174 h 241368"/>
                <a:gd name="connsiteX11" fmla="*/ 108672 w 218357"/>
                <a:gd name="connsiteY11" fmla="*/ 49753 h 241368"/>
                <a:gd name="connsiteX12" fmla="*/ 76611 w 218357"/>
                <a:gd name="connsiteY12" fmla="*/ 139174 h 24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357" h="241368">
                  <a:moveTo>
                    <a:pt x="128247" y="0"/>
                  </a:moveTo>
                  <a:lnTo>
                    <a:pt x="218357" y="241369"/>
                  </a:lnTo>
                  <a:lnTo>
                    <a:pt x="177858" y="241369"/>
                  </a:lnTo>
                  <a:lnTo>
                    <a:pt x="153896" y="174471"/>
                  </a:lnTo>
                  <a:lnTo>
                    <a:pt x="64123" y="174471"/>
                  </a:lnTo>
                  <a:lnTo>
                    <a:pt x="40161" y="241369"/>
                  </a:lnTo>
                  <a:lnTo>
                    <a:pt x="0" y="241369"/>
                  </a:lnTo>
                  <a:lnTo>
                    <a:pt x="90110" y="0"/>
                  </a:lnTo>
                  <a:lnTo>
                    <a:pt x="128247" y="0"/>
                  </a:lnTo>
                  <a:close/>
                  <a:moveTo>
                    <a:pt x="76611" y="139174"/>
                  </a:moveTo>
                  <a:lnTo>
                    <a:pt x="140734" y="139174"/>
                  </a:lnTo>
                  <a:lnTo>
                    <a:pt x="108672" y="49753"/>
                  </a:lnTo>
                  <a:lnTo>
                    <a:pt x="76611" y="139174"/>
                  </a:lnTo>
                  <a:close/>
                </a:path>
              </a:pathLst>
            </a:custGeom>
            <a:grpFill/>
            <a:ln w="0" cap="flat">
              <a:noFill/>
              <a:prstDash val="solid"/>
              <a:miter/>
            </a:ln>
          </p:spPr>
          <p:txBody>
            <a:bodyPr rtlCol="0" anchor="ctr"/>
            <a:lstStyle/>
            <a:p>
              <a:endParaRPr lang="en-US"/>
            </a:p>
          </p:txBody>
        </p:sp>
      </p:grpSp>
      <p:cxnSp>
        <p:nvCxnSpPr>
          <p:cNvPr id="5" name="Straight Connector 4">
            <a:extLst>
              <a:ext uri="{FF2B5EF4-FFF2-40B4-BE49-F238E27FC236}">
                <a16:creationId xmlns:a16="http://schemas.microsoft.com/office/drawing/2014/main" id="{601A83C5-2E8E-B3C7-C3AC-7C003A5963DE}"/>
              </a:ext>
            </a:extLst>
          </p:cNvPr>
          <p:cNvCxnSpPr/>
          <p:nvPr userDrawn="1"/>
        </p:nvCxnSpPr>
        <p:spPr>
          <a:xfrm>
            <a:off x="357188" y="6093229"/>
            <a:ext cx="11469685" cy="0"/>
          </a:xfrm>
          <a:prstGeom prst="line">
            <a:avLst/>
          </a:prstGeom>
          <a:ln w="9525">
            <a:solidFill>
              <a:schemeClr val="accent3"/>
            </a:solidFill>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5B45325-820E-459B-8C2F-E33125D36093}"/>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792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lvl1pPr>
          </a:lstStyle>
          <a:p>
            <a:pPr lvl="0">
              <a:lnSpc>
                <a:spcPct val="90000"/>
              </a:lnSpc>
            </a:pPr>
            <a:r>
              <a:rPr lang="en-GB"/>
              <a:t>Click to edit Master title style</a:t>
            </a:r>
          </a:p>
        </p:txBody>
      </p:sp>
      <p:sp>
        <p:nvSpPr>
          <p:cNvPr id="3" name="Text Placeholder 17">
            <a:extLst>
              <a:ext uri="{FF2B5EF4-FFF2-40B4-BE49-F238E27FC236}">
                <a16:creationId xmlns:a16="http://schemas.microsoft.com/office/drawing/2014/main" id="{6BFB77BA-E649-5C2A-6419-CD6DF1990361}"/>
              </a:ext>
            </a:extLst>
          </p:cNvPr>
          <p:cNvSpPr>
            <a:spLocks noGrp="1"/>
          </p:cNvSpPr>
          <p:nvPr>
            <p:ph type="body" sz="quarter" idx="15" hasCustomPrompt="1"/>
          </p:nvPr>
        </p:nvSpPr>
        <p:spPr>
          <a:xfrm>
            <a:off x="2330449" y="6393509"/>
            <a:ext cx="9001125" cy="197792"/>
          </a:xfrm>
        </p:spPr>
        <p:txBody>
          <a:bodyPr anchor="ctr">
            <a:noAutofit/>
          </a:bodyPr>
          <a:lstStyle>
            <a:lvl1pPr>
              <a:spcBef>
                <a:spcPts val="600"/>
              </a:spcBef>
              <a:defRPr sz="800">
                <a:solidFill>
                  <a:schemeClr val="tx1"/>
                </a:solidFill>
              </a:defRPr>
            </a:lvl1pPr>
          </a:lstStyle>
          <a:p>
            <a:pPr lvl="0"/>
            <a:r>
              <a:rPr lang="en-US"/>
              <a:t>Click to add footer text</a:t>
            </a:r>
          </a:p>
        </p:txBody>
      </p:sp>
      <p:cxnSp>
        <p:nvCxnSpPr>
          <p:cNvPr id="2" name="Straight Connector 1">
            <a:extLst>
              <a:ext uri="{FF2B5EF4-FFF2-40B4-BE49-F238E27FC236}">
                <a16:creationId xmlns:a16="http://schemas.microsoft.com/office/drawing/2014/main" id="{F88564B2-F8D5-27FA-B2CB-92294276A66C}"/>
              </a:ext>
            </a:extLst>
          </p:cNvPr>
          <p:cNvCxnSpPr/>
          <p:nvPr userDrawn="1"/>
        </p:nvCxnSpPr>
        <p:spPr>
          <a:xfrm>
            <a:off x="357188" y="6093229"/>
            <a:ext cx="11469685"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6F46CBDE-0E4E-5F02-DEF8-EAB735128C07}"/>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3613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Title and Content">
    <p:bg>
      <p:bgPr>
        <a:gradFill>
          <a:gsLst>
            <a:gs pos="0">
              <a:schemeClr val="accent2"/>
            </a:gs>
            <a:gs pos="100000">
              <a:schemeClr val="accent3">
                <a:lumMod val="50000"/>
              </a:schemeClr>
            </a:gs>
          </a:gsLst>
          <a:lin ang="0" scaled="0"/>
        </a:grad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lnSpc>
                <a:spcPct val="90000"/>
              </a:lnSpc>
              <a:defRPr>
                <a:solidFill>
                  <a:schemeClr val="bg1"/>
                </a:solidFill>
              </a:defRPr>
            </a:lvl1pPr>
          </a:lstStyle>
          <a:p>
            <a:r>
              <a:rPr lang="en-GB"/>
              <a:t>Click to edit Master title style</a:t>
            </a:r>
          </a:p>
        </p:txBody>
      </p:sp>
      <p:sp>
        <p:nvSpPr>
          <p:cNvPr id="2" name="Text Placeholder 17">
            <a:extLst>
              <a:ext uri="{FF2B5EF4-FFF2-40B4-BE49-F238E27FC236}">
                <a16:creationId xmlns:a16="http://schemas.microsoft.com/office/drawing/2014/main" id="{3B24760A-A00E-01DA-8F10-681853B34DBA}"/>
              </a:ext>
            </a:extLst>
          </p:cNvPr>
          <p:cNvSpPr>
            <a:spLocks noGrp="1"/>
          </p:cNvSpPr>
          <p:nvPr>
            <p:ph type="body" sz="quarter" idx="15" hasCustomPrompt="1"/>
          </p:nvPr>
        </p:nvSpPr>
        <p:spPr>
          <a:xfrm>
            <a:off x="2343761" y="6393509"/>
            <a:ext cx="8987813"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3" name="TextBox 2">
            <a:extLst>
              <a:ext uri="{FF2B5EF4-FFF2-40B4-BE49-F238E27FC236}">
                <a16:creationId xmlns:a16="http://schemas.microsoft.com/office/drawing/2014/main" id="{C6FAE281-7603-32ED-7121-C54441E0FC48}"/>
              </a:ext>
            </a:extLst>
          </p:cNvPr>
          <p:cNvSpPr txBox="1"/>
          <p:nvPr userDrawn="1"/>
        </p:nvSpPr>
        <p:spPr>
          <a:xfrm>
            <a:off x="10857611" y="6389957"/>
            <a:ext cx="969264" cy="201168"/>
          </a:xfrm>
          <a:prstGeom prst="rect">
            <a:avLst/>
          </a:prstGeom>
        </p:spPr>
        <p:txBody>
          <a:bodyPr vert="horz" lIns="0" tIns="0" rIns="0" bIns="0" rtlCol="0" anchor="ctr"/>
          <a:lstStyle>
            <a:defPPr>
              <a:defRPr lang="en-US"/>
            </a:defPPr>
            <a:lvl1pPr algn="r">
              <a:defRPr sz="1000"/>
            </a:lvl1pPr>
          </a:lstStyle>
          <a:p>
            <a:pPr lvl="0"/>
            <a:fld id="{40852B0B-9EFB-4F41-802D-346EA0745C48}" type="slidenum">
              <a:rPr lang="en-US" smtClean="0">
                <a:solidFill>
                  <a:schemeClr val="bg1"/>
                </a:solidFill>
              </a:rPr>
              <a:pPr lvl="0"/>
              <a:t>‹#›</a:t>
            </a:fld>
            <a:endParaRPr lang="en-US" err="1">
              <a:solidFill>
                <a:schemeClr val="bg1"/>
              </a:solidFill>
            </a:endParaRPr>
          </a:p>
        </p:txBody>
      </p:sp>
      <p:grpSp>
        <p:nvGrpSpPr>
          <p:cNvPr id="47" name="Graphic 58">
            <a:extLst>
              <a:ext uri="{FF2B5EF4-FFF2-40B4-BE49-F238E27FC236}">
                <a16:creationId xmlns:a16="http://schemas.microsoft.com/office/drawing/2014/main" id="{B93DEBE8-7F1C-4CBA-4336-CFCA50245CDA}"/>
              </a:ext>
            </a:extLst>
          </p:cNvPr>
          <p:cNvGrpSpPr/>
          <p:nvPr userDrawn="1"/>
        </p:nvGrpSpPr>
        <p:grpSpPr>
          <a:xfrm>
            <a:off x="1124404" y="6196925"/>
            <a:ext cx="1087060" cy="249773"/>
            <a:chOff x="1124404" y="6196925"/>
            <a:chExt cx="1087060" cy="249773"/>
          </a:xfrm>
          <a:solidFill>
            <a:schemeClr val="bg1"/>
          </a:solidFill>
        </p:grpSpPr>
        <p:sp>
          <p:nvSpPr>
            <p:cNvPr id="48" name="Freeform 47">
              <a:extLst>
                <a:ext uri="{FF2B5EF4-FFF2-40B4-BE49-F238E27FC236}">
                  <a16:creationId xmlns:a16="http://schemas.microsoft.com/office/drawing/2014/main" id="{D7056474-BEE1-FB73-37A1-D48595B30F20}"/>
                </a:ext>
              </a:extLst>
            </p:cNvPr>
            <p:cNvSpPr/>
            <p:nvPr/>
          </p:nvSpPr>
          <p:spPr>
            <a:xfrm>
              <a:off x="1124404" y="6200959"/>
              <a:ext cx="149508" cy="241368"/>
            </a:xfrm>
            <a:custGeom>
              <a:avLst/>
              <a:gdLst>
                <a:gd name="connsiteX0" fmla="*/ 0 w 149508"/>
                <a:gd name="connsiteY0" fmla="*/ 241369 h 241368"/>
                <a:gd name="connsiteX1" fmla="*/ 0 w 149508"/>
                <a:gd name="connsiteY1" fmla="*/ 0 h 241368"/>
                <a:gd name="connsiteX2" fmla="*/ 149509 w 149508"/>
                <a:gd name="connsiteY2" fmla="*/ 0 h 241368"/>
                <a:gd name="connsiteX3" fmla="*/ 149509 w 149508"/>
                <a:gd name="connsiteY3" fmla="*/ 36306 h 241368"/>
                <a:gd name="connsiteX4" fmla="*/ 39824 w 149508"/>
                <a:gd name="connsiteY4" fmla="*/ 36306 h 241368"/>
                <a:gd name="connsiteX5" fmla="*/ 39824 w 149508"/>
                <a:gd name="connsiteY5" fmla="*/ 107910 h 241368"/>
                <a:gd name="connsiteX6" fmla="*/ 142422 w 149508"/>
                <a:gd name="connsiteY6" fmla="*/ 107910 h 241368"/>
                <a:gd name="connsiteX7" fmla="*/ 142422 w 149508"/>
                <a:gd name="connsiteY7" fmla="*/ 143544 h 241368"/>
                <a:gd name="connsiteX8" fmla="*/ 39824 w 149508"/>
                <a:gd name="connsiteY8" fmla="*/ 143544 h 241368"/>
                <a:gd name="connsiteX9" fmla="*/ 39824 w 149508"/>
                <a:gd name="connsiteY9" fmla="*/ 241369 h 241368"/>
                <a:gd name="connsiteX10" fmla="*/ 0 w 149508"/>
                <a:gd name="connsiteY10" fmla="*/ 241369 h 24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9508" h="241368">
                  <a:moveTo>
                    <a:pt x="0" y="241369"/>
                  </a:moveTo>
                  <a:lnTo>
                    <a:pt x="0" y="0"/>
                  </a:lnTo>
                  <a:lnTo>
                    <a:pt x="149509" y="0"/>
                  </a:lnTo>
                  <a:lnTo>
                    <a:pt x="149509" y="36306"/>
                  </a:lnTo>
                  <a:lnTo>
                    <a:pt x="39824" y="36306"/>
                  </a:lnTo>
                  <a:lnTo>
                    <a:pt x="39824" y="107910"/>
                  </a:lnTo>
                  <a:lnTo>
                    <a:pt x="142422" y="107910"/>
                  </a:lnTo>
                  <a:lnTo>
                    <a:pt x="142422" y="143544"/>
                  </a:lnTo>
                  <a:lnTo>
                    <a:pt x="39824" y="143544"/>
                  </a:lnTo>
                  <a:lnTo>
                    <a:pt x="39824" y="241369"/>
                  </a:lnTo>
                  <a:lnTo>
                    <a:pt x="0" y="241369"/>
                  </a:lnTo>
                  <a:close/>
                </a:path>
              </a:pathLst>
            </a:custGeom>
            <a:grpFill/>
            <a:ln w="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93A5041-1797-D225-B1AD-901D227F5CF3}"/>
                </a:ext>
              </a:extLst>
            </p:cNvPr>
            <p:cNvSpPr/>
            <p:nvPr/>
          </p:nvSpPr>
          <p:spPr>
            <a:xfrm>
              <a:off x="1331962" y="6200959"/>
              <a:ext cx="39824" cy="241368"/>
            </a:xfrm>
            <a:custGeom>
              <a:avLst/>
              <a:gdLst>
                <a:gd name="connsiteX0" fmla="*/ 39824 w 39824"/>
                <a:gd name="connsiteY0" fmla="*/ 241369 h 241368"/>
                <a:gd name="connsiteX1" fmla="*/ 0 w 39824"/>
                <a:gd name="connsiteY1" fmla="*/ 241369 h 241368"/>
                <a:gd name="connsiteX2" fmla="*/ 0 w 39824"/>
                <a:gd name="connsiteY2" fmla="*/ 0 h 241368"/>
                <a:gd name="connsiteX3" fmla="*/ 39824 w 39824"/>
                <a:gd name="connsiteY3" fmla="*/ 0 h 241368"/>
                <a:gd name="connsiteX4" fmla="*/ 39824 w 39824"/>
                <a:gd name="connsiteY4" fmla="*/ 241369 h 241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24" h="241368">
                  <a:moveTo>
                    <a:pt x="39824" y="241369"/>
                  </a:moveTo>
                  <a:lnTo>
                    <a:pt x="0" y="241369"/>
                  </a:lnTo>
                  <a:lnTo>
                    <a:pt x="0" y="0"/>
                  </a:lnTo>
                  <a:lnTo>
                    <a:pt x="39824" y="0"/>
                  </a:lnTo>
                  <a:lnTo>
                    <a:pt x="39824" y="241369"/>
                  </a:lnTo>
                  <a:close/>
                </a:path>
              </a:pathLst>
            </a:custGeom>
            <a:grpFill/>
            <a:ln w="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EDEB4383-8541-3AE4-7E38-02A143A9CC7B}"/>
                </a:ext>
              </a:extLst>
            </p:cNvPr>
            <p:cNvSpPr/>
            <p:nvPr/>
          </p:nvSpPr>
          <p:spPr>
            <a:xfrm>
              <a:off x="1424097" y="6197261"/>
              <a:ext cx="176845" cy="249436"/>
            </a:xfrm>
            <a:custGeom>
              <a:avLst/>
              <a:gdLst>
                <a:gd name="connsiteX0" fmla="*/ 40837 w 176845"/>
                <a:gd name="connsiteY0" fmla="*/ 178169 h 249436"/>
                <a:gd name="connsiteX1" fmla="*/ 93823 w 176845"/>
                <a:gd name="connsiteY1" fmla="*/ 214475 h 249436"/>
                <a:gd name="connsiteX2" fmla="*/ 139047 w 176845"/>
                <a:gd name="connsiteY2" fmla="*/ 178842 h 249436"/>
                <a:gd name="connsiteX3" fmla="*/ 104960 w 176845"/>
                <a:gd name="connsiteY3" fmla="*/ 146233 h 249436"/>
                <a:gd name="connsiteX4" fmla="*/ 65136 w 176845"/>
                <a:gd name="connsiteY4" fmla="*/ 136484 h 249436"/>
                <a:gd name="connsiteX5" fmla="*/ 6750 w 176845"/>
                <a:gd name="connsiteY5" fmla="*/ 71604 h 249436"/>
                <a:gd name="connsiteX6" fmla="*/ 86398 w 176845"/>
                <a:gd name="connsiteY6" fmla="*/ 0 h 249436"/>
                <a:gd name="connsiteX7" fmla="*/ 175158 w 176845"/>
                <a:gd name="connsiteY7" fmla="*/ 66897 h 249436"/>
                <a:gd name="connsiteX8" fmla="*/ 135334 w 176845"/>
                <a:gd name="connsiteY8" fmla="*/ 66897 h 249436"/>
                <a:gd name="connsiteX9" fmla="*/ 86398 w 176845"/>
                <a:gd name="connsiteY9" fmla="*/ 34625 h 249436"/>
                <a:gd name="connsiteX10" fmla="*/ 44211 w 176845"/>
                <a:gd name="connsiteY10" fmla="*/ 67906 h 249436"/>
                <a:gd name="connsiteX11" fmla="*/ 75261 w 176845"/>
                <a:gd name="connsiteY11" fmla="*/ 99506 h 249436"/>
                <a:gd name="connsiteX12" fmla="*/ 116097 w 176845"/>
                <a:gd name="connsiteY12" fmla="*/ 109255 h 249436"/>
                <a:gd name="connsiteX13" fmla="*/ 176846 w 176845"/>
                <a:gd name="connsiteY13" fmla="*/ 176152 h 249436"/>
                <a:gd name="connsiteX14" fmla="*/ 93485 w 176845"/>
                <a:gd name="connsiteY14" fmla="*/ 249437 h 249436"/>
                <a:gd name="connsiteX15" fmla="*/ 0 w 176845"/>
                <a:gd name="connsiteY15" fmla="*/ 178505 h 249436"/>
                <a:gd name="connsiteX16" fmla="*/ 40499 w 176845"/>
                <a:gd name="connsiteY16" fmla="*/ 178505 h 24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45" h="249436">
                  <a:moveTo>
                    <a:pt x="40837" y="178169"/>
                  </a:moveTo>
                  <a:cubicBezTo>
                    <a:pt x="48599" y="203046"/>
                    <a:pt x="68173" y="214475"/>
                    <a:pt x="93823" y="214475"/>
                  </a:cubicBezTo>
                  <a:cubicBezTo>
                    <a:pt x="119472" y="214475"/>
                    <a:pt x="139047" y="201029"/>
                    <a:pt x="139047" y="178842"/>
                  </a:cubicBezTo>
                  <a:cubicBezTo>
                    <a:pt x="139047" y="156654"/>
                    <a:pt x="129597" y="151948"/>
                    <a:pt x="104960" y="146233"/>
                  </a:cubicBezTo>
                  <a:lnTo>
                    <a:pt x="65136" y="136484"/>
                  </a:lnTo>
                  <a:cubicBezTo>
                    <a:pt x="32737" y="128752"/>
                    <a:pt x="6750" y="110599"/>
                    <a:pt x="6750" y="71604"/>
                  </a:cubicBezTo>
                  <a:cubicBezTo>
                    <a:pt x="6750" y="32608"/>
                    <a:pt x="39149" y="0"/>
                    <a:pt x="86398" y="0"/>
                  </a:cubicBezTo>
                  <a:cubicBezTo>
                    <a:pt x="133647" y="0"/>
                    <a:pt x="166721" y="26893"/>
                    <a:pt x="175158" y="66897"/>
                  </a:cubicBezTo>
                  <a:lnTo>
                    <a:pt x="135334" y="66897"/>
                  </a:lnTo>
                  <a:cubicBezTo>
                    <a:pt x="129259" y="48744"/>
                    <a:pt x="114410" y="34625"/>
                    <a:pt x="86398" y="34625"/>
                  </a:cubicBezTo>
                  <a:cubicBezTo>
                    <a:pt x="58386" y="34625"/>
                    <a:pt x="44211" y="48072"/>
                    <a:pt x="44211" y="67906"/>
                  </a:cubicBezTo>
                  <a:cubicBezTo>
                    <a:pt x="44211" y="87740"/>
                    <a:pt x="53999" y="94127"/>
                    <a:pt x="75261" y="99506"/>
                  </a:cubicBezTo>
                  <a:lnTo>
                    <a:pt x="116097" y="109255"/>
                  </a:lnTo>
                  <a:cubicBezTo>
                    <a:pt x="152546" y="117995"/>
                    <a:pt x="176846" y="139846"/>
                    <a:pt x="176846" y="176152"/>
                  </a:cubicBezTo>
                  <a:cubicBezTo>
                    <a:pt x="176846" y="212458"/>
                    <a:pt x="141747" y="249437"/>
                    <a:pt x="93485" y="249437"/>
                  </a:cubicBezTo>
                  <a:cubicBezTo>
                    <a:pt x="45224" y="249437"/>
                    <a:pt x="8437" y="223552"/>
                    <a:pt x="0" y="178505"/>
                  </a:cubicBezTo>
                  <a:lnTo>
                    <a:pt x="40499" y="178505"/>
                  </a:lnTo>
                  <a:close/>
                </a:path>
              </a:pathLst>
            </a:custGeom>
            <a:grpFill/>
            <a:ln w="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E8D8F830-C633-7921-579C-E2FAE9E15F4C}"/>
                </a:ext>
              </a:extLst>
            </p:cNvPr>
            <p:cNvSpPr/>
            <p:nvPr/>
          </p:nvSpPr>
          <p:spPr>
            <a:xfrm>
              <a:off x="1659666" y="6200959"/>
              <a:ext cx="39824" cy="241368"/>
            </a:xfrm>
            <a:custGeom>
              <a:avLst/>
              <a:gdLst>
                <a:gd name="connsiteX0" fmla="*/ 39824 w 39824"/>
                <a:gd name="connsiteY0" fmla="*/ 241369 h 241368"/>
                <a:gd name="connsiteX1" fmla="*/ 0 w 39824"/>
                <a:gd name="connsiteY1" fmla="*/ 241369 h 241368"/>
                <a:gd name="connsiteX2" fmla="*/ 0 w 39824"/>
                <a:gd name="connsiteY2" fmla="*/ 0 h 241368"/>
                <a:gd name="connsiteX3" fmla="*/ 39824 w 39824"/>
                <a:gd name="connsiteY3" fmla="*/ 0 h 241368"/>
                <a:gd name="connsiteX4" fmla="*/ 39824 w 39824"/>
                <a:gd name="connsiteY4" fmla="*/ 241369 h 241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24" h="241368">
                  <a:moveTo>
                    <a:pt x="39824" y="241369"/>
                  </a:moveTo>
                  <a:lnTo>
                    <a:pt x="0" y="241369"/>
                  </a:lnTo>
                  <a:lnTo>
                    <a:pt x="0" y="0"/>
                  </a:lnTo>
                  <a:lnTo>
                    <a:pt x="39824" y="0"/>
                  </a:lnTo>
                  <a:lnTo>
                    <a:pt x="39824" y="241369"/>
                  </a:lnTo>
                  <a:close/>
                </a:path>
              </a:pathLst>
            </a:custGeom>
            <a:grpFill/>
            <a:ln w="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15F27E7E-54EE-8203-15CD-7DCF8A9B0012}"/>
                </a:ext>
              </a:extLst>
            </p:cNvPr>
            <p:cNvSpPr/>
            <p:nvPr/>
          </p:nvSpPr>
          <p:spPr>
            <a:xfrm>
              <a:off x="1757876" y="6196925"/>
              <a:ext cx="201819" cy="249436"/>
            </a:xfrm>
            <a:custGeom>
              <a:avLst/>
              <a:gdLst>
                <a:gd name="connsiteX0" fmla="*/ 106310 w 201819"/>
                <a:gd name="connsiteY0" fmla="*/ 0 h 249436"/>
                <a:gd name="connsiteX1" fmla="*/ 201820 w 201819"/>
                <a:gd name="connsiteY1" fmla="*/ 80008 h 249436"/>
                <a:gd name="connsiteX2" fmla="*/ 163008 w 201819"/>
                <a:gd name="connsiteY2" fmla="*/ 80008 h 249436"/>
                <a:gd name="connsiteX3" fmla="*/ 106647 w 201819"/>
                <a:gd name="connsiteY3" fmla="*/ 36979 h 249436"/>
                <a:gd name="connsiteX4" fmla="*/ 40161 w 201819"/>
                <a:gd name="connsiteY4" fmla="*/ 124718 h 249436"/>
                <a:gd name="connsiteX5" fmla="*/ 106647 w 201819"/>
                <a:gd name="connsiteY5" fmla="*/ 212458 h 249436"/>
                <a:gd name="connsiteX6" fmla="*/ 163008 w 201819"/>
                <a:gd name="connsiteY6" fmla="*/ 169093 h 249436"/>
                <a:gd name="connsiteX7" fmla="*/ 201820 w 201819"/>
                <a:gd name="connsiteY7" fmla="*/ 169093 h 249436"/>
                <a:gd name="connsiteX8" fmla="*/ 106310 w 201819"/>
                <a:gd name="connsiteY8" fmla="*/ 249437 h 249436"/>
                <a:gd name="connsiteX9" fmla="*/ 0 w 201819"/>
                <a:gd name="connsiteY9" fmla="*/ 124718 h 249436"/>
                <a:gd name="connsiteX10" fmla="*/ 106310 w 201819"/>
                <a:gd name="connsiteY10" fmla="*/ 0 h 24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819" h="249436">
                  <a:moveTo>
                    <a:pt x="106310" y="0"/>
                  </a:moveTo>
                  <a:cubicBezTo>
                    <a:pt x="159296" y="0"/>
                    <a:pt x="193045" y="31600"/>
                    <a:pt x="201820" y="80008"/>
                  </a:cubicBezTo>
                  <a:lnTo>
                    <a:pt x="163008" y="80008"/>
                  </a:lnTo>
                  <a:cubicBezTo>
                    <a:pt x="153896" y="54459"/>
                    <a:pt x="137697" y="36979"/>
                    <a:pt x="106647" y="36979"/>
                  </a:cubicBezTo>
                  <a:cubicBezTo>
                    <a:pt x="75598" y="36979"/>
                    <a:pt x="40161" y="73957"/>
                    <a:pt x="40161" y="124718"/>
                  </a:cubicBezTo>
                  <a:cubicBezTo>
                    <a:pt x="40161" y="175480"/>
                    <a:pt x="64798" y="212458"/>
                    <a:pt x="106647" y="212458"/>
                  </a:cubicBezTo>
                  <a:cubicBezTo>
                    <a:pt x="148496" y="212458"/>
                    <a:pt x="153896" y="195314"/>
                    <a:pt x="163008" y="169093"/>
                  </a:cubicBezTo>
                  <a:lnTo>
                    <a:pt x="201820" y="169093"/>
                  </a:lnTo>
                  <a:cubicBezTo>
                    <a:pt x="193045" y="217837"/>
                    <a:pt x="158959" y="249437"/>
                    <a:pt x="106310" y="249437"/>
                  </a:cubicBezTo>
                  <a:cubicBezTo>
                    <a:pt x="53661" y="249437"/>
                    <a:pt x="0" y="199012"/>
                    <a:pt x="0" y="124718"/>
                  </a:cubicBezTo>
                  <a:cubicBezTo>
                    <a:pt x="0" y="50425"/>
                    <a:pt x="46236" y="0"/>
                    <a:pt x="106310" y="0"/>
                  </a:cubicBezTo>
                  <a:close/>
                </a:path>
              </a:pathLst>
            </a:custGeom>
            <a:grpFill/>
            <a:ln w="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1CA46F96-A4CD-708D-494D-BDCE8E79AD1F}"/>
                </a:ext>
              </a:extLst>
            </p:cNvPr>
            <p:cNvSpPr/>
            <p:nvPr/>
          </p:nvSpPr>
          <p:spPr>
            <a:xfrm>
              <a:off x="1993108" y="6200959"/>
              <a:ext cx="218357" cy="241368"/>
            </a:xfrm>
            <a:custGeom>
              <a:avLst/>
              <a:gdLst>
                <a:gd name="connsiteX0" fmla="*/ 128247 w 218357"/>
                <a:gd name="connsiteY0" fmla="*/ 0 h 241368"/>
                <a:gd name="connsiteX1" fmla="*/ 218357 w 218357"/>
                <a:gd name="connsiteY1" fmla="*/ 241369 h 241368"/>
                <a:gd name="connsiteX2" fmla="*/ 177858 w 218357"/>
                <a:gd name="connsiteY2" fmla="*/ 241369 h 241368"/>
                <a:gd name="connsiteX3" fmla="*/ 153896 w 218357"/>
                <a:gd name="connsiteY3" fmla="*/ 174471 h 241368"/>
                <a:gd name="connsiteX4" fmla="*/ 64123 w 218357"/>
                <a:gd name="connsiteY4" fmla="*/ 174471 h 241368"/>
                <a:gd name="connsiteX5" fmla="*/ 40161 w 218357"/>
                <a:gd name="connsiteY5" fmla="*/ 241369 h 241368"/>
                <a:gd name="connsiteX6" fmla="*/ 0 w 218357"/>
                <a:gd name="connsiteY6" fmla="*/ 241369 h 241368"/>
                <a:gd name="connsiteX7" fmla="*/ 90110 w 218357"/>
                <a:gd name="connsiteY7" fmla="*/ 0 h 241368"/>
                <a:gd name="connsiteX8" fmla="*/ 128247 w 218357"/>
                <a:gd name="connsiteY8" fmla="*/ 0 h 241368"/>
                <a:gd name="connsiteX9" fmla="*/ 76611 w 218357"/>
                <a:gd name="connsiteY9" fmla="*/ 139174 h 241368"/>
                <a:gd name="connsiteX10" fmla="*/ 140734 w 218357"/>
                <a:gd name="connsiteY10" fmla="*/ 139174 h 241368"/>
                <a:gd name="connsiteX11" fmla="*/ 108672 w 218357"/>
                <a:gd name="connsiteY11" fmla="*/ 49753 h 241368"/>
                <a:gd name="connsiteX12" fmla="*/ 76611 w 218357"/>
                <a:gd name="connsiteY12" fmla="*/ 139174 h 24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357" h="241368">
                  <a:moveTo>
                    <a:pt x="128247" y="0"/>
                  </a:moveTo>
                  <a:lnTo>
                    <a:pt x="218357" y="241369"/>
                  </a:lnTo>
                  <a:lnTo>
                    <a:pt x="177858" y="241369"/>
                  </a:lnTo>
                  <a:lnTo>
                    <a:pt x="153896" y="174471"/>
                  </a:lnTo>
                  <a:lnTo>
                    <a:pt x="64123" y="174471"/>
                  </a:lnTo>
                  <a:lnTo>
                    <a:pt x="40161" y="241369"/>
                  </a:lnTo>
                  <a:lnTo>
                    <a:pt x="0" y="241369"/>
                  </a:lnTo>
                  <a:lnTo>
                    <a:pt x="90110" y="0"/>
                  </a:lnTo>
                  <a:lnTo>
                    <a:pt x="128247" y="0"/>
                  </a:lnTo>
                  <a:close/>
                  <a:moveTo>
                    <a:pt x="76611" y="139174"/>
                  </a:moveTo>
                  <a:lnTo>
                    <a:pt x="140734" y="139174"/>
                  </a:lnTo>
                  <a:lnTo>
                    <a:pt x="108672" y="49753"/>
                  </a:lnTo>
                  <a:lnTo>
                    <a:pt x="76611" y="139174"/>
                  </a:lnTo>
                  <a:close/>
                </a:path>
              </a:pathLst>
            </a:custGeom>
            <a:grpFill/>
            <a:ln w="0" cap="flat">
              <a:noFill/>
              <a:prstDash val="solid"/>
              <a:miter/>
            </a:ln>
          </p:spPr>
          <p:txBody>
            <a:bodyPr rtlCol="0" anchor="ctr"/>
            <a:lstStyle/>
            <a:p>
              <a:endParaRPr lang="en-US"/>
            </a:p>
          </p:txBody>
        </p:sp>
      </p:grpSp>
      <p:sp>
        <p:nvSpPr>
          <p:cNvPr id="54" name="Freeform 53">
            <a:extLst>
              <a:ext uri="{FF2B5EF4-FFF2-40B4-BE49-F238E27FC236}">
                <a16:creationId xmlns:a16="http://schemas.microsoft.com/office/drawing/2014/main" id="{D2D68D9C-5E7C-E985-B42C-BE4D051A0914}"/>
              </a:ext>
            </a:extLst>
          </p:cNvPr>
          <p:cNvSpPr/>
          <p:nvPr userDrawn="1"/>
        </p:nvSpPr>
        <p:spPr>
          <a:xfrm>
            <a:off x="367073" y="6181265"/>
            <a:ext cx="663630" cy="375024"/>
          </a:xfrm>
          <a:custGeom>
            <a:avLst/>
            <a:gdLst>
              <a:gd name="connsiteX0" fmla="*/ 615585 w 663630"/>
              <a:gd name="connsiteY0" fmla="*/ 368637 h 375024"/>
              <a:gd name="connsiteX1" fmla="*/ 662834 w 663630"/>
              <a:gd name="connsiteY1" fmla="*/ 161557 h 375024"/>
              <a:gd name="connsiteX2" fmla="*/ 646634 w 663630"/>
              <a:gd name="connsiteY2" fmla="*/ 41545 h 375024"/>
              <a:gd name="connsiteX3" fmla="*/ 594323 w 663630"/>
              <a:gd name="connsiteY3" fmla="*/ 533 h 375024"/>
              <a:gd name="connsiteX4" fmla="*/ 481938 w 663630"/>
              <a:gd name="connsiteY4" fmla="*/ 30788 h 375024"/>
              <a:gd name="connsiteX5" fmla="*/ 285518 w 663630"/>
              <a:gd name="connsiteY5" fmla="*/ 146094 h 375024"/>
              <a:gd name="connsiteX6" fmla="*/ 7087 w 663630"/>
              <a:gd name="connsiteY6" fmla="*/ 367629 h 375024"/>
              <a:gd name="connsiteX7" fmla="*/ 0 w 663630"/>
              <a:gd name="connsiteY7" fmla="*/ 374352 h 375024"/>
              <a:gd name="connsiteX8" fmla="*/ 130272 w 663630"/>
              <a:gd name="connsiteY8" fmla="*/ 374352 h 375024"/>
              <a:gd name="connsiteX9" fmla="*/ 131959 w 663630"/>
              <a:gd name="connsiteY9" fmla="*/ 373680 h 375024"/>
              <a:gd name="connsiteX10" fmla="*/ 415790 w 663630"/>
              <a:gd name="connsiteY10" fmla="*/ 294008 h 375024"/>
              <a:gd name="connsiteX11" fmla="*/ 510625 w 663630"/>
              <a:gd name="connsiteY11" fmla="*/ 373680 h 375024"/>
              <a:gd name="connsiteX12" fmla="*/ 511300 w 663630"/>
              <a:gd name="connsiteY12" fmla="*/ 374688 h 375024"/>
              <a:gd name="connsiteX13" fmla="*/ 534924 w 663630"/>
              <a:gd name="connsiteY13" fmla="*/ 374688 h 375024"/>
              <a:gd name="connsiteX14" fmla="*/ 531549 w 663630"/>
              <a:gd name="connsiteY14" fmla="*/ 366956 h 375024"/>
              <a:gd name="connsiteX15" fmla="*/ 435027 w 663630"/>
              <a:gd name="connsiteY15" fmla="*/ 274510 h 375024"/>
              <a:gd name="connsiteX16" fmla="*/ 129597 w 663630"/>
              <a:gd name="connsiteY16" fmla="*/ 351829 h 375024"/>
              <a:gd name="connsiteX17" fmla="*/ 348629 w 663630"/>
              <a:gd name="connsiteY17" fmla="*/ 229463 h 375024"/>
              <a:gd name="connsiteX18" fmla="*/ 431314 w 663630"/>
              <a:gd name="connsiteY18" fmla="*/ 205595 h 375024"/>
              <a:gd name="connsiteX19" fmla="*/ 487000 w 663630"/>
              <a:gd name="connsiteY19" fmla="*/ 220723 h 375024"/>
              <a:gd name="connsiteX20" fmla="*/ 543699 w 663630"/>
              <a:gd name="connsiteY20" fmla="*/ 372335 h 375024"/>
              <a:gd name="connsiteX21" fmla="*/ 543699 w 663630"/>
              <a:gd name="connsiteY21" fmla="*/ 374352 h 375024"/>
              <a:gd name="connsiteX22" fmla="*/ 561924 w 663630"/>
              <a:gd name="connsiteY22" fmla="*/ 374352 h 375024"/>
              <a:gd name="connsiteX23" fmla="*/ 561924 w 663630"/>
              <a:gd name="connsiteY23" fmla="*/ 367629 h 375024"/>
              <a:gd name="connsiteX24" fmla="*/ 509612 w 663630"/>
              <a:gd name="connsiteY24" fmla="*/ 202906 h 375024"/>
              <a:gd name="connsiteX25" fmla="*/ 347954 w 663630"/>
              <a:gd name="connsiteY25" fmla="*/ 208957 h 375024"/>
              <a:gd name="connsiteX26" fmla="*/ 109685 w 663630"/>
              <a:gd name="connsiteY26" fmla="*/ 339054 h 375024"/>
              <a:gd name="connsiteX27" fmla="*/ 411402 w 663630"/>
              <a:gd name="connsiteY27" fmla="*/ 148111 h 375024"/>
              <a:gd name="connsiteX28" fmla="*/ 550786 w 663630"/>
              <a:gd name="connsiteY28" fmla="*/ 147102 h 375024"/>
              <a:gd name="connsiteX29" fmla="*/ 574748 w 663630"/>
              <a:gd name="connsiteY29" fmla="*/ 371326 h 375024"/>
              <a:gd name="connsiteX30" fmla="*/ 574073 w 663630"/>
              <a:gd name="connsiteY30" fmla="*/ 374352 h 375024"/>
              <a:gd name="connsiteX31" fmla="*/ 589598 w 663630"/>
              <a:gd name="connsiteY31" fmla="*/ 374352 h 375024"/>
              <a:gd name="connsiteX32" fmla="*/ 590948 w 663630"/>
              <a:gd name="connsiteY32" fmla="*/ 368301 h 375024"/>
              <a:gd name="connsiteX33" fmla="*/ 574748 w 663630"/>
              <a:gd name="connsiteY33" fmla="*/ 131302 h 375024"/>
              <a:gd name="connsiteX34" fmla="*/ 574748 w 663630"/>
              <a:gd name="connsiteY34" fmla="*/ 131302 h 375024"/>
              <a:gd name="connsiteX35" fmla="*/ 408702 w 663630"/>
              <a:gd name="connsiteY35" fmla="*/ 128949 h 375024"/>
              <a:gd name="connsiteX36" fmla="*/ 82010 w 663630"/>
              <a:gd name="connsiteY36" fmla="*/ 332331 h 375024"/>
              <a:gd name="connsiteX37" fmla="*/ 486326 w 663630"/>
              <a:gd name="connsiteY37" fmla="*/ 49950 h 375024"/>
              <a:gd name="connsiteX38" fmla="*/ 578123 w 663630"/>
              <a:gd name="connsiteY38" fmla="*/ 23056 h 375024"/>
              <a:gd name="connsiteX39" fmla="*/ 622672 w 663630"/>
              <a:gd name="connsiteY39" fmla="*/ 57345 h 375024"/>
              <a:gd name="connsiteX40" fmla="*/ 642247 w 663630"/>
              <a:gd name="connsiteY40" fmla="*/ 170634 h 375024"/>
              <a:gd name="connsiteX41" fmla="*/ 601748 w 663630"/>
              <a:gd name="connsiteY41" fmla="*/ 371326 h 375024"/>
              <a:gd name="connsiteX42" fmla="*/ 600398 w 663630"/>
              <a:gd name="connsiteY42" fmla="*/ 375024 h 375024"/>
              <a:gd name="connsiteX43" fmla="*/ 614235 w 663630"/>
              <a:gd name="connsiteY43" fmla="*/ 375024 h 375024"/>
              <a:gd name="connsiteX44" fmla="*/ 616260 w 663630"/>
              <a:gd name="connsiteY44" fmla="*/ 369646 h 375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63630" h="375024">
                <a:moveTo>
                  <a:pt x="615585" y="368637"/>
                </a:moveTo>
                <a:cubicBezTo>
                  <a:pt x="640559" y="301067"/>
                  <a:pt x="656421" y="231480"/>
                  <a:pt x="662834" y="161557"/>
                </a:cubicBezTo>
                <a:cubicBezTo>
                  <a:pt x="664859" y="123570"/>
                  <a:pt x="664184" y="79532"/>
                  <a:pt x="646634" y="41545"/>
                </a:cubicBezTo>
                <a:cubicBezTo>
                  <a:pt x="638872" y="26418"/>
                  <a:pt x="627735" y="6248"/>
                  <a:pt x="594323" y="533"/>
                </a:cubicBezTo>
                <a:cubicBezTo>
                  <a:pt x="561924" y="-3165"/>
                  <a:pt x="521087" y="12971"/>
                  <a:pt x="481938" y="30788"/>
                </a:cubicBezTo>
                <a:cubicBezTo>
                  <a:pt x="404990" y="67094"/>
                  <a:pt x="336479" y="111468"/>
                  <a:pt x="285518" y="146094"/>
                </a:cubicBezTo>
                <a:cubicBezTo>
                  <a:pt x="180896" y="219042"/>
                  <a:pt x="87073" y="293672"/>
                  <a:pt x="7087" y="367629"/>
                </a:cubicBezTo>
                <a:lnTo>
                  <a:pt x="0" y="374352"/>
                </a:lnTo>
                <a:lnTo>
                  <a:pt x="130272" y="374352"/>
                </a:lnTo>
                <a:lnTo>
                  <a:pt x="131959" y="373680"/>
                </a:lnTo>
                <a:cubicBezTo>
                  <a:pt x="209245" y="334012"/>
                  <a:pt x="348966" y="270812"/>
                  <a:pt x="415790" y="294008"/>
                </a:cubicBezTo>
                <a:cubicBezTo>
                  <a:pt x="456964" y="310480"/>
                  <a:pt x="491725" y="339390"/>
                  <a:pt x="510625" y="373680"/>
                </a:cubicBezTo>
                <a:lnTo>
                  <a:pt x="511300" y="374688"/>
                </a:lnTo>
                <a:lnTo>
                  <a:pt x="534924" y="374688"/>
                </a:lnTo>
                <a:lnTo>
                  <a:pt x="531549" y="366956"/>
                </a:lnTo>
                <a:cubicBezTo>
                  <a:pt x="513325" y="327288"/>
                  <a:pt x="477551" y="292999"/>
                  <a:pt x="435027" y="274510"/>
                </a:cubicBezTo>
                <a:cubicBezTo>
                  <a:pt x="379678" y="254004"/>
                  <a:pt x="269318" y="281906"/>
                  <a:pt x="129597" y="351829"/>
                </a:cubicBezTo>
                <a:cubicBezTo>
                  <a:pt x="192708" y="309808"/>
                  <a:pt x="265943" y="265433"/>
                  <a:pt x="348629" y="229463"/>
                </a:cubicBezTo>
                <a:cubicBezTo>
                  <a:pt x="382378" y="215680"/>
                  <a:pt x="409377" y="207949"/>
                  <a:pt x="431314" y="205595"/>
                </a:cubicBezTo>
                <a:cubicBezTo>
                  <a:pt x="457976" y="202906"/>
                  <a:pt x="475188" y="212319"/>
                  <a:pt x="487000" y="220723"/>
                </a:cubicBezTo>
                <a:cubicBezTo>
                  <a:pt x="522775" y="253331"/>
                  <a:pt x="541674" y="304093"/>
                  <a:pt x="543699" y="372335"/>
                </a:cubicBezTo>
                <a:lnTo>
                  <a:pt x="543699" y="374352"/>
                </a:lnTo>
                <a:lnTo>
                  <a:pt x="561924" y="374352"/>
                </a:lnTo>
                <a:lnTo>
                  <a:pt x="561924" y="367629"/>
                </a:lnTo>
                <a:cubicBezTo>
                  <a:pt x="562936" y="293335"/>
                  <a:pt x="545387" y="237868"/>
                  <a:pt x="509612" y="202906"/>
                </a:cubicBezTo>
                <a:cubicBezTo>
                  <a:pt x="482276" y="175676"/>
                  <a:pt x="423215" y="177693"/>
                  <a:pt x="347954" y="208957"/>
                </a:cubicBezTo>
                <a:cubicBezTo>
                  <a:pt x="256494" y="246944"/>
                  <a:pt x="175158" y="295689"/>
                  <a:pt x="109685" y="339054"/>
                </a:cubicBezTo>
                <a:cubicBezTo>
                  <a:pt x="216332" y="256357"/>
                  <a:pt x="313192" y="195174"/>
                  <a:pt x="411402" y="148111"/>
                </a:cubicBezTo>
                <a:cubicBezTo>
                  <a:pt x="484638" y="114158"/>
                  <a:pt x="526487" y="113822"/>
                  <a:pt x="550786" y="147102"/>
                </a:cubicBezTo>
                <a:cubicBezTo>
                  <a:pt x="585211" y="199208"/>
                  <a:pt x="593310" y="276863"/>
                  <a:pt x="574748" y="371326"/>
                </a:cubicBezTo>
                <a:lnTo>
                  <a:pt x="574073" y="374352"/>
                </a:lnTo>
                <a:lnTo>
                  <a:pt x="589598" y="374352"/>
                </a:lnTo>
                <a:lnTo>
                  <a:pt x="590948" y="368301"/>
                </a:lnTo>
                <a:cubicBezTo>
                  <a:pt x="606473" y="298042"/>
                  <a:pt x="616597" y="199544"/>
                  <a:pt x="574748" y="131302"/>
                </a:cubicBezTo>
                <a:lnTo>
                  <a:pt x="574748" y="131302"/>
                </a:lnTo>
                <a:cubicBezTo>
                  <a:pt x="548761" y="91298"/>
                  <a:pt x="494425" y="90626"/>
                  <a:pt x="408702" y="128949"/>
                </a:cubicBezTo>
                <a:cubicBezTo>
                  <a:pt x="301718" y="178366"/>
                  <a:pt x="196758" y="243582"/>
                  <a:pt x="82010" y="332331"/>
                </a:cubicBezTo>
                <a:cubicBezTo>
                  <a:pt x="212957" y="217025"/>
                  <a:pt x="358079" y="115502"/>
                  <a:pt x="486326" y="49950"/>
                </a:cubicBezTo>
                <a:cubicBezTo>
                  <a:pt x="519400" y="34486"/>
                  <a:pt x="553486" y="20367"/>
                  <a:pt x="578123" y="23056"/>
                </a:cubicBezTo>
                <a:cubicBezTo>
                  <a:pt x="602423" y="26418"/>
                  <a:pt x="613897" y="41545"/>
                  <a:pt x="622672" y="57345"/>
                </a:cubicBezTo>
                <a:cubicBezTo>
                  <a:pt x="641234" y="92643"/>
                  <a:pt x="642922" y="136681"/>
                  <a:pt x="642247" y="170634"/>
                </a:cubicBezTo>
                <a:cubicBezTo>
                  <a:pt x="639209" y="236523"/>
                  <a:pt x="625372" y="304093"/>
                  <a:pt x="601748" y="371326"/>
                </a:cubicBezTo>
                <a:lnTo>
                  <a:pt x="600398" y="375024"/>
                </a:lnTo>
                <a:lnTo>
                  <a:pt x="614235" y="375024"/>
                </a:lnTo>
                <a:lnTo>
                  <a:pt x="616260" y="369646"/>
                </a:lnTo>
                <a:close/>
              </a:path>
            </a:pathLst>
          </a:custGeom>
          <a:gradFill>
            <a:gsLst>
              <a:gs pos="0">
                <a:srgbClr val="054773"/>
              </a:gs>
              <a:gs pos="0">
                <a:srgbClr val="054E7B"/>
              </a:gs>
              <a:gs pos="20000">
                <a:srgbClr val="086192"/>
              </a:gs>
              <a:gs pos="40000">
                <a:srgbClr val="0B81B6"/>
              </a:gs>
              <a:gs pos="60000">
                <a:srgbClr val="0F9FDA"/>
              </a:gs>
              <a:gs pos="60000">
                <a:srgbClr val="0F9FDA"/>
              </a:gs>
              <a:gs pos="70000">
                <a:srgbClr val="0F9FDA">
                  <a:alpha val="89804"/>
                </a:srgbClr>
              </a:gs>
              <a:gs pos="70000">
                <a:srgbClr val="0F9FDA">
                  <a:alpha val="80000"/>
                </a:srgbClr>
              </a:gs>
              <a:gs pos="80000">
                <a:srgbClr val="0F9FDA">
                  <a:alpha val="60000"/>
                </a:srgbClr>
              </a:gs>
              <a:gs pos="90000">
                <a:srgbClr val="0F9FDA">
                  <a:alpha val="29804"/>
                </a:srgbClr>
              </a:gs>
              <a:gs pos="100000">
                <a:srgbClr val="0F9FDA">
                  <a:alpha val="0"/>
                </a:srgbClr>
              </a:gs>
              <a:gs pos="100000">
                <a:srgbClr val="0F9FDA">
                  <a:alpha val="0"/>
                </a:srgbClr>
              </a:gs>
            </a:gsLst>
            <a:lin ang="5400000" scaled="1"/>
          </a:gradFill>
          <a:ln w="0" cap="flat">
            <a:noFill/>
            <a:prstDash val="solid"/>
            <a:miter/>
          </a:ln>
        </p:spPr>
        <p:txBody>
          <a:bodyPr rtlCol="0" anchor="ctr"/>
          <a:lstStyle/>
          <a:p>
            <a:endParaRPr lang="en-US"/>
          </a:p>
        </p:txBody>
      </p:sp>
      <p:grpSp>
        <p:nvGrpSpPr>
          <p:cNvPr id="55" name="Graphic 58">
            <a:extLst>
              <a:ext uri="{FF2B5EF4-FFF2-40B4-BE49-F238E27FC236}">
                <a16:creationId xmlns:a16="http://schemas.microsoft.com/office/drawing/2014/main" id="{DB957C06-E2B2-C409-5259-13C54ECF9937}"/>
              </a:ext>
            </a:extLst>
          </p:cNvPr>
          <p:cNvGrpSpPr/>
          <p:nvPr userDrawn="1"/>
        </p:nvGrpSpPr>
        <p:grpSpPr>
          <a:xfrm>
            <a:off x="1125080" y="6490736"/>
            <a:ext cx="1084023" cy="53450"/>
            <a:chOff x="1125080" y="6490736"/>
            <a:chExt cx="1084023" cy="53450"/>
          </a:xfrm>
          <a:solidFill>
            <a:srgbClr val="3C9DDA"/>
          </a:solidFill>
        </p:grpSpPr>
        <p:sp>
          <p:nvSpPr>
            <p:cNvPr id="56" name="Freeform 55">
              <a:extLst>
                <a:ext uri="{FF2B5EF4-FFF2-40B4-BE49-F238E27FC236}">
                  <a16:creationId xmlns:a16="http://schemas.microsoft.com/office/drawing/2014/main" id="{0CE96F19-7B85-4881-ECBC-1D189B15C7E9}"/>
                </a:ext>
              </a:extLst>
            </p:cNvPr>
            <p:cNvSpPr/>
            <p:nvPr/>
          </p:nvSpPr>
          <p:spPr>
            <a:xfrm>
              <a:off x="1125080" y="6491744"/>
              <a:ext cx="42186" cy="44374"/>
            </a:xfrm>
            <a:custGeom>
              <a:avLst/>
              <a:gdLst>
                <a:gd name="connsiteX0" fmla="*/ 24974 w 42186"/>
                <a:gd name="connsiteY0" fmla="*/ 0 h 44374"/>
                <a:gd name="connsiteX1" fmla="*/ 42186 w 42186"/>
                <a:gd name="connsiteY1" fmla="*/ 44374 h 44374"/>
                <a:gd name="connsiteX2" fmla="*/ 34424 w 42186"/>
                <a:gd name="connsiteY2" fmla="*/ 44374 h 44374"/>
                <a:gd name="connsiteX3" fmla="*/ 29699 w 42186"/>
                <a:gd name="connsiteY3" fmla="*/ 31936 h 44374"/>
                <a:gd name="connsiteX4" fmla="*/ 12487 w 42186"/>
                <a:gd name="connsiteY4" fmla="*/ 31936 h 44374"/>
                <a:gd name="connsiteX5" fmla="*/ 7762 w 42186"/>
                <a:gd name="connsiteY5" fmla="*/ 44374 h 44374"/>
                <a:gd name="connsiteX6" fmla="*/ 0 w 42186"/>
                <a:gd name="connsiteY6" fmla="*/ 44374 h 44374"/>
                <a:gd name="connsiteX7" fmla="*/ 17212 w 42186"/>
                <a:gd name="connsiteY7" fmla="*/ 0 h 44374"/>
                <a:gd name="connsiteX8" fmla="*/ 24637 w 42186"/>
                <a:gd name="connsiteY8" fmla="*/ 0 h 44374"/>
                <a:gd name="connsiteX9" fmla="*/ 15187 w 42186"/>
                <a:gd name="connsiteY9" fmla="*/ 25549 h 44374"/>
                <a:gd name="connsiteX10" fmla="*/ 27337 w 42186"/>
                <a:gd name="connsiteY10" fmla="*/ 25549 h 44374"/>
                <a:gd name="connsiteX11" fmla="*/ 21262 w 42186"/>
                <a:gd name="connsiteY11" fmla="*/ 9077 h 44374"/>
                <a:gd name="connsiteX12" fmla="*/ 15187 w 42186"/>
                <a:gd name="connsiteY12" fmla="*/ 25549 h 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186" h="44374">
                  <a:moveTo>
                    <a:pt x="24974" y="0"/>
                  </a:moveTo>
                  <a:lnTo>
                    <a:pt x="42186" y="44374"/>
                  </a:lnTo>
                  <a:lnTo>
                    <a:pt x="34424" y="44374"/>
                  </a:lnTo>
                  <a:lnTo>
                    <a:pt x="29699" y="31936"/>
                  </a:lnTo>
                  <a:lnTo>
                    <a:pt x="12487" y="31936"/>
                  </a:lnTo>
                  <a:lnTo>
                    <a:pt x="7762" y="44374"/>
                  </a:lnTo>
                  <a:lnTo>
                    <a:pt x="0" y="44374"/>
                  </a:lnTo>
                  <a:lnTo>
                    <a:pt x="17212" y="0"/>
                  </a:lnTo>
                  <a:lnTo>
                    <a:pt x="24637" y="0"/>
                  </a:lnTo>
                  <a:close/>
                  <a:moveTo>
                    <a:pt x="15187" y="25549"/>
                  </a:moveTo>
                  <a:lnTo>
                    <a:pt x="27337" y="25549"/>
                  </a:lnTo>
                  <a:lnTo>
                    <a:pt x="21262" y="9077"/>
                  </a:lnTo>
                  <a:lnTo>
                    <a:pt x="15187" y="25549"/>
                  </a:lnTo>
                  <a:close/>
                </a:path>
              </a:pathLst>
            </a:custGeom>
            <a:solidFill>
              <a:srgbClr val="3C9DDA"/>
            </a:solidFill>
            <a:ln w="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25A85F0A-000D-FFAD-CA87-AAC50A7EF8EE}"/>
                </a:ext>
              </a:extLst>
            </p:cNvPr>
            <p:cNvSpPr/>
            <p:nvPr/>
          </p:nvSpPr>
          <p:spPr>
            <a:xfrm>
              <a:off x="1181103" y="6491408"/>
              <a:ext cx="32399" cy="44374"/>
            </a:xfrm>
            <a:custGeom>
              <a:avLst/>
              <a:gdLst>
                <a:gd name="connsiteX0" fmla="*/ 7425 w 32399"/>
                <a:gd name="connsiteY0" fmla="*/ 27902 h 44374"/>
                <a:gd name="connsiteX1" fmla="*/ 7425 w 32399"/>
                <a:gd name="connsiteY1" fmla="*/ 44374 h 44374"/>
                <a:gd name="connsiteX2" fmla="*/ 0 w 32399"/>
                <a:gd name="connsiteY2" fmla="*/ 44374 h 44374"/>
                <a:gd name="connsiteX3" fmla="*/ 0 w 32399"/>
                <a:gd name="connsiteY3" fmla="*/ 0 h 44374"/>
                <a:gd name="connsiteX4" fmla="*/ 17212 w 32399"/>
                <a:gd name="connsiteY4" fmla="*/ 0 h 44374"/>
                <a:gd name="connsiteX5" fmla="*/ 32399 w 32399"/>
                <a:gd name="connsiteY5" fmla="*/ 14119 h 44374"/>
                <a:gd name="connsiteX6" fmla="*/ 17212 w 32399"/>
                <a:gd name="connsiteY6" fmla="*/ 27902 h 44374"/>
                <a:gd name="connsiteX7" fmla="*/ 7425 w 32399"/>
                <a:gd name="connsiteY7" fmla="*/ 27902 h 44374"/>
                <a:gd name="connsiteX8" fmla="*/ 16875 w 32399"/>
                <a:gd name="connsiteY8" fmla="*/ 6723 h 44374"/>
                <a:gd name="connsiteX9" fmla="*/ 7425 w 32399"/>
                <a:gd name="connsiteY9" fmla="*/ 6723 h 44374"/>
                <a:gd name="connsiteX10" fmla="*/ 7425 w 32399"/>
                <a:gd name="connsiteY10" fmla="*/ 21515 h 44374"/>
                <a:gd name="connsiteX11" fmla="*/ 16875 w 32399"/>
                <a:gd name="connsiteY11" fmla="*/ 21515 h 44374"/>
                <a:gd name="connsiteX12" fmla="*/ 24637 w 32399"/>
                <a:gd name="connsiteY12" fmla="*/ 14119 h 44374"/>
                <a:gd name="connsiteX13" fmla="*/ 16875 w 32399"/>
                <a:gd name="connsiteY13" fmla="*/ 6723 h 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99" h="44374">
                  <a:moveTo>
                    <a:pt x="7425" y="27902"/>
                  </a:moveTo>
                  <a:lnTo>
                    <a:pt x="7425" y="44374"/>
                  </a:lnTo>
                  <a:lnTo>
                    <a:pt x="0" y="44374"/>
                  </a:lnTo>
                  <a:lnTo>
                    <a:pt x="0" y="0"/>
                  </a:lnTo>
                  <a:lnTo>
                    <a:pt x="17212" y="0"/>
                  </a:lnTo>
                  <a:cubicBezTo>
                    <a:pt x="26324" y="0"/>
                    <a:pt x="32399" y="4706"/>
                    <a:pt x="32399" y="14119"/>
                  </a:cubicBezTo>
                  <a:cubicBezTo>
                    <a:pt x="32399" y="23532"/>
                    <a:pt x="26324" y="27902"/>
                    <a:pt x="17212" y="27902"/>
                  </a:cubicBezTo>
                  <a:lnTo>
                    <a:pt x="7425" y="27902"/>
                  </a:lnTo>
                  <a:close/>
                  <a:moveTo>
                    <a:pt x="16875" y="6723"/>
                  </a:moveTo>
                  <a:lnTo>
                    <a:pt x="7425" y="6723"/>
                  </a:lnTo>
                  <a:lnTo>
                    <a:pt x="7425" y="21515"/>
                  </a:lnTo>
                  <a:lnTo>
                    <a:pt x="16875" y="21515"/>
                  </a:lnTo>
                  <a:cubicBezTo>
                    <a:pt x="21937" y="21515"/>
                    <a:pt x="24637" y="18489"/>
                    <a:pt x="24637" y="14119"/>
                  </a:cubicBezTo>
                  <a:cubicBezTo>
                    <a:pt x="24637" y="9749"/>
                    <a:pt x="21937" y="6723"/>
                    <a:pt x="16875" y="6723"/>
                  </a:cubicBezTo>
                  <a:close/>
                </a:path>
              </a:pathLst>
            </a:custGeom>
            <a:solidFill>
              <a:srgbClr val="3C9DDA"/>
            </a:solidFill>
            <a:ln w="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2D34B2B2-C27B-6662-65D6-DC4486B252DC}"/>
                </a:ext>
              </a:extLst>
            </p:cNvPr>
            <p:cNvSpPr/>
            <p:nvPr/>
          </p:nvSpPr>
          <p:spPr>
            <a:xfrm>
              <a:off x="1228014" y="6491408"/>
              <a:ext cx="32399" cy="44374"/>
            </a:xfrm>
            <a:custGeom>
              <a:avLst/>
              <a:gdLst>
                <a:gd name="connsiteX0" fmla="*/ 7425 w 32399"/>
                <a:gd name="connsiteY0" fmla="*/ 27902 h 44374"/>
                <a:gd name="connsiteX1" fmla="*/ 7425 w 32399"/>
                <a:gd name="connsiteY1" fmla="*/ 44374 h 44374"/>
                <a:gd name="connsiteX2" fmla="*/ 0 w 32399"/>
                <a:gd name="connsiteY2" fmla="*/ 44374 h 44374"/>
                <a:gd name="connsiteX3" fmla="*/ 0 w 32399"/>
                <a:gd name="connsiteY3" fmla="*/ 0 h 44374"/>
                <a:gd name="connsiteX4" fmla="*/ 17212 w 32399"/>
                <a:gd name="connsiteY4" fmla="*/ 0 h 44374"/>
                <a:gd name="connsiteX5" fmla="*/ 32399 w 32399"/>
                <a:gd name="connsiteY5" fmla="*/ 14119 h 44374"/>
                <a:gd name="connsiteX6" fmla="*/ 17212 w 32399"/>
                <a:gd name="connsiteY6" fmla="*/ 27902 h 44374"/>
                <a:gd name="connsiteX7" fmla="*/ 7425 w 32399"/>
                <a:gd name="connsiteY7" fmla="*/ 27902 h 44374"/>
                <a:gd name="connsiteX8" fmla="*/ 16875 w 32399"/>
                <a:gd name="connsiteY8" fmla="*/ 6723 h 44374"/>
                <a:gd name="connsiteX9" fmla="*/ 7425 w 32399"/>
                <a:gd name="connsiteY9" fmla="*/ 6723 h 44374"/>
                <a:gd name="connsiteX10" fmla="*/ 7425 w 32399"/>
                <a:gd name="connsiteY10" fmla="*/ 21515 h 44374"/>
                <a:gd name="connsiteX11" fmla="*/ 16875 w 32399"/>
                <a:gd name="connsiteY11" fmla="*/ 21515 h 44374"/>
                <a:gd name="connsiteX12" fmla="*/ 24637 w 32399"/>
                <a:gd name="connsiteY12" fmla="*/ 14119 h 44374"/>
                <a:gd name="connsiteX13" fmla="*/ 16875 w 32399"/>
                <a:gd name="connsiteY13" fmla="*/ 6723 h 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99" h="44374">
                  <a:moveTo>
                    <a:pt x="7425" y="27902"/>
                  </a:moveTo>
                  <a:lnTo>
                    <a:pt x="7425" y="44374"/>
                  </a:lnTo>
                  <a:lnTo>
                    <a:pt x="0" y="44374"/>
                  </a:lnTo>
                  <a:lnTo>
                    <a:pt x="0" y="0"/>
                  </a:lnTo>
                  <a:lnTo>
                    <a:pt x="17212" y="0"/>
                  </a:lnTo>
                  <a:cubicBezTo>
                    <a:pt x="26324" y="0"/>
                    <a:pt x="32399" y="4706"/>
                    <a:pt x="32399" y="14119"/>
                  </a:cubicBezTo>
                  <a:cubicBezTo>
                    <a:pt x="32399" y="23532"/>
                    <a:pt x="26324" y="27902"/>
                    <a:pt x="17212" y="27902"/>
                  </a:cubicBezTo>
                  <a:lnTo>
                    <a:pt x="7425" y="27902"/>
                  </a:lnTo>
                  <a:close/>
                  <a:moveTo>
                    <a:pt x="16875" y="6723"/>
                  </a:moveTo>
                  <a:lnTo>
                    <a:pt x="7425" y="6723"/>
                  </a:lnTo>
                  <a:lnTo>
                    <a:pt x="7425" y="21515"/>
                  </a:lnTo>
                  <a:lnTo>
                    <a:pt x="16875" y="21515"/>
                  </a:lnTo>
                  <a:cubicBezTo>
                    <a:pt x="21937" y="21515"/>
                    <a:pt x="24637" y="18489"/>
                    <a:pt x="24637" y="14119"/>
                  </a:cubicBezTo>
                  <a:cubicBezTo>
                    <a:pt x="24637" y="9749"/>
                    <a:pt x="21937" y="6723"/>
                    <a:pt x="16875" y="6723"/>
                  </a:cubicBezTo>
                  <a:close/>
                </a:path>
              </a:pathLst>
            </a:custGeom>
            <a:solidFill>
              <a:srgbClr val="3C9DDA"/>
            </a:solidFill>
            <a:ln w="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BFD4582E-8615-9FAD-81AD-EB7EBE4C4312}"/>
                </a:ext>
              </a:extLst>
            </p:cNvPr>
            <p:cNvSpPr/>
            <p:nvPr/>
          </p:nvSpPr>
          <p:spPr>
            <a:xfrm>
              <a:off x="1274251" y="6491744"/>
              <a:ext cx="29024" cy="44374"/>
            </a:xfrm>
            <a:custGeom>
              <a:avLst/>
              <a:gdLst>
                <a:gd name="connsiteX0" fmla="*/ 337 w 29024"/>
                <a:gd name="connsiteY0" fmla="*/ 0 h 44374"/>
                <a:gd name="connsiteX1" fmla="*/ 7762 w 29024"/>
                <a:gd name="connsiteY1" fmla="*/ 0 h 44374"/>
                <a:gd name="connsiteX2" fmla="*/ 7762 w 29024"/>
                <a:gd name="connsiteY2" fmla="*/ 37651 h 44374"/>
                <a:gd name="connsiteX3" fmla="*/ 29024 w 29024"/>
                <a:gd name="connsiteY3" fmla="*/ 37651 h 44374"/>
                <a:gd name="connsiteX4" fmla="*/ 29024 w 29024"/>
                <a:gd name="connsiteY4" fmla="*/ 44374 h 44374"/>
                <a:gd name="connsiteX5" fmla="*/ 0 w 29024"/>
                <a:gd name="connsiteY5" fmla="*/ 44374 h 44374"/>
                <a:gd name="connsiteX6" fmla="*/ 0 w 29024"/>
                <a:gd name="connsiteY6" fmla="*/ 0 h 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24" h="44374">
                  <a:moveTo>
                    <a:pt x="337" y="0"/>
                  </a:moveTo>
                  <a:lnTo>
                    <a:pt x="7762" y="0"/>
                  </a:lnTo>
                  <a:lnTo>
                    <a:pt x="7762" y="37651"/>
                  </a:lnTo>
                  <a:lnTo>
                    <a:pt x="29024" y="37651"/>
                  </a:lnTo>
                  <a:lnTo>
                    <a:pt x="29024" y="44374"/>
                  </a:lnTo>
                  <a:lnTo>
                    <a:pt x="0" y="44374"/>
                  </a:lnTo>
                  <a:lnTo>
                    <a:pt x="0" y="0"/>
                  </a:lnTo>
                  <a:close/>
                </a:path>
              </a:pathLst>
            </a:custGeom>
            <a:solidFill>
              <a:srgbClr val="3C9DDA"/>
            </a:solidFill>
            <a:ln w="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546976E2-BD31-D3B0-B436-D2B3FED80FA9}"/>
                </a:ext>
              </a:extLst>
            </p:cNvPr>
            <p:cNvSpPr/>
            <p:nvPr/>
          </p:nvSpPr>
          <p:spPr>
            <a:xfrm>
              <a:off x="1318462" y="6491744"/>
              <a:ext cx="7424" cy="44374"/>
            </a:xfrm>
            <a:custGeom>
              <a:avLst/>
              <a:gdLst>
                <a:gd name="connsiteX0" fmla="*/ 7425 w 7424"/>
                <a:gd name="connsiteY0" fmla="*/ 44374 h 44374"/>
                <a:gd name="connsiteX1" fmla="*/ 0 w 7424"/>
                <a:gd name="connsiteY1" fmla="*/ 44374 h 44374"/>
                <a:gd name="connsiteX2" fmla="*/ 0 w 7424"/>
                <a:gd name="connsiteY2" fmla="*/ 0 h 44374"/>
                <a:gd name="connsiteX3" fmla="*/ 7425 w 7424"/>
                <a:gd name="connsiteY3" fmla="*/ 0 h 44374"/>
                <a:gd name="connsiteX4" fmla="*/ 7425 w 7424"/>
                <a:gd name="connsiteY4" fmla="*/ 44374 h 44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4" h="44374">
                  <a:moveTo>
                    <a:pt x="7425" y="44374"/>
                  </a:moveTo>
                  <a:lnTo>
                    <a:pt x="0" y="44374"/>
                  </a:lnTo>
                  <a:lnTo>
                    <a:pt x="0" y="0"/>
                  </a:lnTo>
                  <a:lnTo>
                    <a:pt x="7425" y="0"/>
                  </a:lnTo>
                  <a:lnTo>
                    <a:pt x="7425" y="44374"/>
                  </a:lnTo>
                  <a:close/>
                </a:path>
              </a:pathLst>
            </a:custGeom>
            <a:solidFill>
              <a:srgbClr val="3C9DDA"/>
            </a:solidFill>
            <a:ln w="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FDFF11A6-4D13-D456-ED7F-82FD3BFA5A2C}"/>
                </a:ext>
              </a:extLst>
            </p:cNvPr>
            <p:cNvSpPr/>
            <p:nvPr/>
          </p:nvSpPr>
          <p:spPr>
            <a:xfrm>
              <a:off x="1343099" y="6491744"/>
              <a:ext cx="29024" cy="44710"/>
            </a:xfrm>
            <a:custGeom>
              <a:avLst/>
              <a:gdLst>
                <a:gd name="connsiteX0" fmla="*/ 29024 w 29024"/>
                <a:gd name="connsiteY0" fmla="*/ 0 h 44710"/>
                <a:gd name="connsiteX1" fmla="*/ 29024 w 29024"/>
                <a:gd name="connsiteY1" fmla="*/ 6723 h 44710"/>
                <a:gd name="connsiteX2" fmla="*/ 7425 w 29024"/>
                <a:gd name="connsiteY2" fmla="*/ 6723 h 44710"/>
                <a:gd name="connsiteX3" fmla="*/ 7425 w 29024"/>
                <a:gd name="connsiteY3" fmla="*/ 18489 h 44710"/>
                <a:gd name="connsiteX4" fmla="*/ 26999 w 29024"/>
                <a:gd name="connsiteY4" fmla="*/ 18489 h 44710"/>
                <a:gd name="connsiteX5" fmla="*/ 26999 w 29024"/>
                <a:gd name="connsiteY5" fmla="*/ 25213 h 44710"/>
                <a:gd name="connsiteX6" fmla="*/ 7425 w 29024"/>
                <a:gd name="connsiteY6" fmla="*/ 25213 h 44710"/>
                <a:gd name="connsiteX7" fmla="*/ 7425 w 29024"/>
                <a:gd name="connsiteY7" fmla="*/ 37987 h 44710"/>
                <a:gd name="connsiteX8" fmla="*/ 29024 w 29024"/>
                <a:gd name="connsiteY8" fmla="*/ 37987 h 44710"/>
                <a:gd name="connsiteX9" fmla="*/ 29024 w 29024"/>
                <a:gd name="connsiteY9" fmla="*/ 44710 h 44710"/>
                <a:gd name="connsiteX10" fmla="*/ 0 w 29024"/>
                <a:gd name="connsiteY10" fmla="*/ 44710 h 44710"/>
                <a:gd name="connsiteX11" fmla="*/ 0 w 29024"/>
                <a:gd name="connsiteY11" fmla="*/ 336 h 44710"/>
                <a:gd name="connsiteX12" fmla="*/ 29024 w 29024"/>
                <a:gd name="connsiteY12" fmla="*/ 336 h 4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24" h="44710">
                  <a:moveTo>
                    <a:pt x="29024" y="0"/>
                  </a:moveTo>
                  <a:lnTo>
                    <a:pt x="29024" y="6723"/>
                  </a:lnTo>
                  <a:lnTo>
                    <a:pt x="7425" y="6723"/>
                  </a:lnTo>
                  <a:lnTo>
                    <a:pt x="7425" y="18489"/>
                  </a:lnTo>
                  <a:lnTo>
                    <a:pt x="26999" y="18489"/>
                  </a:lnTo>
                  <a:lnTo>
                    <a:pt x="26999" y="25213"/>
                  </a:lnTo>
                  <a:lnTo>
                    <a:pt x="7425" y="25213"/>
                  </a:lnTo>
                  <a:lnTo>
                    <a:pt x="7425" y="37987"/>
                  </a:lnTo>
                  <a:lnTo>
                    <a:pt x="29024" y="37987"/>
                  </a:lnTo>
                  <a:lnTo>
                    <a:pt x="29024" y="44710"/>
                  </a:lnTo>
                  <a:lnTo>
                    <a:pt x="0" y="44710"/>
                  </a:lnTo>
                  <a:lnTo>
                    <a:pt x="0" y="336"/>
                  </a:lnTo>
                  <a:lnTo>
                    <a:pt x="29024" y="336"/>
                  </a:lnTo>
                  <a:close/>
                </a:path>
              </a:pathLst>
            </a:custGeom>
            <a:solidFill>
              <a:srgbClr val="3C9DDA"/>
            </a:solidFill>
            <a:ln w="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AFDC27D-E33C-9BEB-2D81-7C2F14EB52A9}"/>
                </a:ext>
              </a:extLst>
            </p:cNvPr>
            <p:cNvSpPr/>
            <p:nvPr/>
          </p:nvSpPr>
          <p:spPr>
            <a:xfrm>
              <a:off x="1387648" y="6491744"/>
              <a:ext cx="36786" cy="44374"/>
            </a:xfrm>
            <a:custGeom>
              <a:avLst/>
              <a:gdLst>
                <a:gd name="connsiteX0" fmla="*/ 0 w 36786"/>
                <a:gd name="connsiteY0" fmla="*/ 0 h 44374"/>
                <a:gd name="connsiteX1" fmla="*/ 15187 w 36786"/>
                <a:gd name="connsiteY1" fmla="*/ 0 h 44374"/>
                <a:gd name="connsiteX2" fmla="*/ 36787 w 36786"/>
                <a:gd name="connsiteY2" fmla="*/ 22187 h 44374"/>
                <a:gd name="connsiteX3" fmla="*/ 15187 w 36786"/>
                <a:gd name="connsiteY3" fmla="*/ 44374 h 44374"/>
                <a:gd name="connsiteX4" fmla="*/ 0 w 36786"/>
                <a:gd name="connsiteY4" fmla="*/ 44374 h 44374"/>
                <a:gd name="connsiteX5" fmla="*/ 0 w 36786"/>
                <a:gd name="connsiteY5" fmla="*/ 0 h 44374"/>
                <a:gd name="connsiteX6" fmla="*/ 14850 w 36786"/>
                <a:gd name="connsiteY6" fmla="*/ 37651 h 44374"/>
                <a:gd name="connsiteX7" fmla="*/ 29362 w 36786"/>
                <a:gd name="connsiteY7" fmla="*/ 22187 h 44374"/>
                <a:gd name="connsiteX8" fmla="*/ 14850 w 36786"/>
                <a:gd name="connsiteY8" fmla="*/ 6723 h 44374"/>
                <a:gd name="connsiteX9" fmla="*/ 7762 w 36786"/>
                <a:gd name="connsiteY9" fmla="*/ 6723 h 44374"/>
                <a:gd name="connsiteX10" fmla="*/ 7762 w 36786"/>
                <a:gd name="connsiteY10" fmla="*/ 37651 h 44374"/>
                <a:gd name="connsiteX11" fmla="*/ 14850 w 36786"/>
                <a:gd name="connsiteY11" fmla="*/ 37651 h 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86" h="44374">
                  <a:moveTo>
                    <a:pt x="0" y="0"/>
                  </a:moveTo>
                  <a:lnTo>
                    <a:pt x="15187" y="0"/>
                  </a:lnTo>
                  <a:cubicBezTo>
                    <a:pt x="28349" y="0"/>
                    <a:pt x="36787" y="8740"/>
                    <a:pt x="36787" y="22187"/>
                  </a:cubicBezTo>
                  <a:cubicBezTo>
                    <a:pt x="36787" y="35634"/>
                    <a:pt x="28349" y="44374"/>
                    <a:pt x="15187" y="44374"/>
                  </a:cubicBezTo>
                  <a:lnTo>
                    <a:pt x="0" y="44374"/>
                  </a:lnTo>
                  <a:lnTo>
                    <a:pt x="0" y="0"/>
                  </a:lnTo>
                  <a:close/>
                  <a:moveTo>
                    <a:pt x="14850" y="37651"/>
                  </a:moveTo>
                  <a:cubicBezTo>
                    <a:pt x="24299" y="37651"/>
                    <a:pt x="29362" y="31600"/>
                    <a:pt x="29362" y="22187"/>
                  </a:cubicBezTo>
                  <a:cubicBezTo>
                    <a:pt x="29362" y="12774"/>
                    <a:pt x="24299" y="6723"/>
                    <a:pt x="14850" y="6723"/>
                  </a:cubicBezTo>
                  <a:lnTo>
                    <a:pt x="7762" y="6723"/>
                  </a:lnTo>
                  <a:lnTo>
                    <a:pt x="7762" y="37651"/>
                  </a:lnTo>
                  <a:lnTo>
                    <a:pt x="14850" y="37651"/>
                  </a:lnTo>
                  <a:close/>
                </a:path>
              </a:pathLst>
            </a:custGeom>
            <a:solidFill>
              <a:srgbClr val="3C9DDA"/>
            </a:solidFill>
            <a:ln w="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1F897CA1-AE3A-C1DD-9F41-C3ED5E138801}"/>
                </a:ext>
              </a:extLst>
            </p:cNvPr>
            <p:cNvSpPr/>
            <p:nvPr/>
          </p:nvSpPr>
          <p:spPr>
            <a:xfrm>
              <a:off x="1459534" y="6491744"/>
              <a:ext cx="37124" cy="44374"/>
            </a:xfrm>
            <a:custGeom>
              <a:avLst/>
              <a:gdLst>
                <a:gd name="connsiteX0" fmla="*/ 0 w 37124"/>
                <a:gd name="connsiteY0" fmla="*/ 0 h 44374"/>
                <a:gd name="connsiteX1" fmla="*/ 37124 w 37124"/>
                <a:gd name="connsiteY1" fmla="*/ 0 h 44374"/>
                <a:gd name="connsiteX2" fmla="*/ 37124 w 37124"/>
                <a:gd name="connsiteY2" fmla="*/ 6723 h 44374"/>
                <a:gd name="connsiteX3" fmla="*/ 22274 w 37124"/>
                <a:gd name="connsiteY3" fmla="*/ 6723 h 44374"/>
                <a:gd name="connsiteX4" fmla="*/ 22274 w 37124"/>
                <a:gd name="connsiteY4" fmla="*/ 44374 h 44374"/>
                <a:gd name="connsiteX5" fmla="*/ 14850 w 37124"/>
                <a:gd name="connsiteY5" fmla="*/ 44374 h 44374"/>
                <a:gd name="connsiteX6" fmla="*/ 14850 w 37124"/>
                <a:gd name="connsiteY6" fmla="*/ 6723 h 44374"/>
                <a:gd name="connsiteX7" fmla="*/ 0 w 37124"/>
                <a:gd name="connsiteY7" fmla="*/ 6723 h 44374"/>
                <a:gd name="connsiteX8" fmla="*/ 0 w 37124"/>
                <a:gd name="connsiteY8" fmla="*/ 0 h 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24" h="44374">
                  <a:moveTo>
                    <a:pt x="0" y="0"/>
                  </a:moveTo>
                  <a:lnTo>
                    <a:pt x="37124" y="0"/>
                  </a:lnTo>
                  <a:lnTo>
                    <a:pt x="37124" y="6723"/>
                  </a:lnTo>
                  <a:lnTo>
                    <a:pt x="22274" y="6723"/>
                  </a:lnTo>
                  <a:lnTo>
                    <a:pt x="22274" y="44374"/>
                  </a:lnTo>
                  <a:lnTo>
                    <a:pt x="14850" y="44374"/>
                  </a:lnTo>
                  <a:lnTo>
                    <a:pt x="14850" y="6723"/>
                  </a:lnTo>
                  <a:lnTo>
                    <a:pt x="0" y="6723"/>
                  </a:lnTo>
                  <a:lnTo>
                    <a:pt x="0" y="0"/>
                  </a:lnTo>
                  <a:close/>
                </a:path>
              </a:pathLst>
            </a:custGeom>
            <a:solidFill>
              <a:srgbClr val="3C9DDA"/>
            </a:solidFill>
            <a:ln w="0"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D699F8D7-04BE-6957-B440-4A0691BF7A1C}"/>
                </a:ext>
              </a:extLst>
            </p:cNvPr>
            <p:cNvSpPr/>
            <p:nvPr/>
          </p:nvSpPr>
          <p:spPr>
            <a:xfrm>
              <a:off x="1511170" y="6491744"/>
              <a:ext cx="29024" cy="44710"/>
            </a:xfrm>
            <a:custGeom>
              <a:avLst/>
              <a:gdLst>
                <a:gd name="connsiteX0" fmla="*/ 29024 w 29024"/>
                <a:gd name="connsiteY0" fmla="*/ 0 h 44710"/>
                <a:gd name="connsiteX1" fmla="*/ 29024 w 29024"/>
                <a:gd name="connsiteY1" fmla="*/ 6723 h 44710"/>
                <a:gd name="connsiteX2" fmla="*/ 7425 w 29024"/>
                <a:gd name="connsiteY2" fmla="*/ 6723 h 44710"/>
                <a:gd name="connsiteX3" fmla="*/ 7425 w 29024"/>
                <a:gd name="connsiteY3" fmla="*/ 18489 h 44710"/>
                <a:gd name="connsiteX4" fmla="*/ 26999 w 29024"/>
                <a:gd name="connsiteY4" fmla="*/ 18489 h 44710"/>
                <a:gd name="connsiteX5" fmla="*/ 26999 w 29024"/>
                <a:gd name="connsiteY5" fmla="*/ 25213 h 44710"/>
                <a:gd name="connsiteX6" fmla="*/ 7425 w 29024"/>
                <a:gd name="connsiteY6" fmla="*/ 25213 h 44710"/>
                <a:gd name="connsiteX7" fmla="*/ 7425 w 29024"/>
                <a:gd name="connsiteY7" fmla="*/ 37987 h 44710"/>
                <a:gd name="connsiteX8" fmla="*/ 29024 w 29024"/>
                <a:gd name="connsiteY8" fmla="*/ 37987 h 44710"/>
                <a:gd name="connsiteX9" fmla="*/ 29024 w 29024"/>
                <a:gd name="connsiteY9" fmla="*/ 44710 h 44710"/>
                <a:gd name="connsiteX10" fmla="*/ 0 w 29024"/>
                <a:gd name="connsiteY10" fmla="*/ 44710 h 44710"/>
                <a:gd name="connsiteX11" fmla="*/ 0 w 29024"/>
                <a:gd name="connsiteY11" fmla="*/ 336 h 44710"/>
                <a:gd name="connsiteX12" fmla="*/ 29024 w 29024"/>
                <a:gd name="connsiteY12" fmla="*/ 336 h 4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24" h="44710">
                  <a:moveTo>
                    <a:pt x="29024" y="0"/>
                  </a:moveTo>
                  <a:lnTo>
                    <a:pt x="29024" y="6723"/>
                  </a:lnTo>
                  <a:lnTo>
                    <a:pt x="7425" y="6723"/>
                  </a:lnTo>
                  <a:lnTo>
                    <a:pt x="7425" y="18489"/>
                  </a:lnTo>
                  <a:lnTo>
                    <a:pt x="26999" y="18489"/>
                  </a:lnTo>
                  <a:lnTo>
                    <a:pt x="26999" y="25213"/>
                  </a:lnTo>
                  <a:lnTo>
                    <a:pt x="7425" y="25213"/>
                  </a:lnTo>
                  <a:lnTo>
                    <a:pt x="7425" y="37987"/>
                  </a:lnTo>
                  <a:lnTo>
                    <a:pt x="29024" y="37987"/>
                  </a:lnTo>
                  <a:lnTo>
                    <a:pt x="29024" y="44710"/>
                  </a:lnTo>
                  <a:lnTo>
                    <a:pt x="0" y="44710"/>
                  </a:lnTo>
                  <a:lnTo>
                    <a:pt x="0" y="336"/>
                  </a:lnTo>
                  <a:lnTo>
                    <a:pt x="29024" y="336"/>
                  </a:lnTo>
                  <a:close/>
                </a:path>
              </a:pathLst>
            </a:custGeom>
            <a:solidFill>
              <a:srgbClr val="3C9DDA"/>
            </a:solidFill>
            <a:ln w="0"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D78A1846-4A4C-75A5-9225-8C6FFFAEB275}"/>
                </a:ext>
              </a:extLst>
            </p:cNvPr>
            <p:cNvSpPr/>
            <p:nvPr/>
          </p:nvSpPr>
          <p:spPr>
            <a:xfrm>
              <a:off x="1553356" y="6490736"/>
              <a:ext cx="38474" cy="46055"/>
            </a:xfrm>
            <a:custGeom>
              <a:avLst/>
              <a:gdLst>
                <a:gd name="connsiteX0" fmla="*/ 20250 w 38474"/>
                <a:gd name="connsiteY0" fmla="*/ 0 h 46055"/>
                <a:gd name="connsiteX1" fmla="*/ 38474 w 38474"/>
                <a:gd name="connsiteY1" fmla="*/ 14791 h 46055"/>
                <a:gd name="connsiteX2" fmla="*/ 31049 w 38474"/>
                <a:gd name="connsiteY2" fmla="*/ 14791 h 46055"/>
                <a:gd name="connsiteX3" fmla="*/ 20250 w 38474"/>
                <a:gd name="connsiteY3" fmla="*/ 7060 h 46055"/>
                <a:gd name="connsiteX4" fmla="*/ 7762 w 38474"/>
                <a:gd name="connsiteY4" fmla="*/ 23196 h 46055"/>
                <a:gd name="connsiteX5" fmla="*/ 20250 w 38474"/>
                <a:gd name="connsiteY5" fmla="*/ 39332 h 46055"/>
                <a:gd name="connsiteX6" fmla="*/ 31049 w 38474"/>
                <a:gd name="connsiteY6" fmla="*/ 31264 h 46055"/>
                <a:gd name="connsiteX7" fmla="*/ 38474 w 38474"/>
                <a:gd name="connsiteY7" fmla="*/ 31264 h 46055"/>
                <a:gd name="connsiteX8" fmla="*/ 20250 w 38474"/>
                <a:gd name="connsiteY8" fmla="*/ 46055 h 46055"/>
                <a:gd name="connsiteX9" fmla="*/ 0 w 38474"/>
                <a:gd name="connsiteY9" fmla="*/ 23196 h 46055"/>
                <a:gd name="connsiteX10" fmla="*/ 20250 w 38474"/>
                <a:gd name="connsiteY10" fmla="*/ 336 h 4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74" h="46055">
                  <a:moveTo>
                    <a:pt x="20250" y="0"/>
                  </a:moveTo>
                  <a:cubicBezTo>
                    <a:pt x="30374" y="0"/>
                    <a:pt x="36787" y="5715"/>
                    <a:pt x="38474" y="14791"/>
                  </a:cubicBezTo>
                  <a:lnTo>
                    <a:pt x="31049" y="14791"/>
                  </a:lnTo>
                  <a:cubicBezTo>
                    <a:pt x="29362" y="10085"/>
                    <a:pt x="26324" y="7060"/>
                    <a:pt x="20250" y="7060"/>
                  </a:cubicBezTo>
                  <a:cubicBezTo>
                    <a:pt x="14175" y="7060"/>
                    <a:pt x="7762" y="13783"/>
                    <a:pt x="7762" y="23196"/>
                  </a:cubicBezTo>
                  <a:cubicBezTo>
                    <a:pt x="7762" y="32608"/>
                    <a:pt x="12487" y="39332"/>
                    <a:pt x="20250" y="39332"/>
                  </a:cubicBezTo>
                  <a:cubicBezTo>
                    <a:pt x="28012" y="39332"/>
                    <a:pt x="29362" y="36306"/>
                    <a:pt x="31049" y="31264"/>
                  </a:cubicBezTo>
                  <a:lnTo>
                    <a:pt x="38474" y="31264"/>
                  </a:lnTo>
                  <a:cubicBezTo>
                    <a:pt x="36787" y="40340"/>
                    <a:pt x="30374" y="46055"/>
                    <a:pt x="20250" y="46055"/>
                  </a:cubicBezTo>
                  <a:cubicBezTo>
                    <a:pt x="10125" y="46055"/>
                    <a:pt x="0" y="36642"/>
                    <a:pt x="0" y="23196"/>
                  </a:cubicBezTo>
                  <a:cubicBezTo>
                    <a:pt x="0" y="9749"/>
                    <a:pt x="8775" y="336"/>
                    <a:pt x="20250" y="336"/>
                  </a:cubicBezTo>
                  <a:close/>
                </a:path>
              </a:pathLst>
            </a:custGeom>
            <a:solidFill>
              <a:srgbClr val="3C9DDA"/>
            </a:solidFill>
            <a:ln w="0"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B00DBD51-8027-CEA4-8008-6E403FF0334F}"/>
                </a:ext>
              </a:extLst>
            </p:cNvPr>
            <p:cNvSpPr/>
            <p:nvPr/>
          </p:nvSpPr>
          <p:spPr>
            <a:xfrm>
              <a:off x="1606680" y="6491744"/>
              <a:ext cx="37124" cy="44374"/>
            </a:xfrm>
            <a:custGeom>
              <a:avLst/>
              <a:gdLst>
                <a:gd name="connsiteX0" fmla="*/ 37124 w 37124"/>
                <a:gd name="connsiteY0" fmla="*/ 0 h 44374"/>
                <a:gd name="connsiteX1" fmla="*/ 37124 w 37124"/>
                <a:gd name="connsiteY1" fmla="*/ 44374 h 44374"/>
                <a:gd name="connsiteX2" fmla="*/ 29699 w 37124"/>
                <a:gd name="connsiteY2" fmla="*/ 44374 h 44374"/>
                <a:gd name="connsiteX3" fmla="*/ 29699 w 37124"/>
                <a:gd name="connsiteY3" fmla="*/ 24876 h 44374"/>
                <a:gd name="connsiteX4" fmla="*/ 7425 w 37124"/>
                <a:gd name="connsiteY4" fmla="*/ 24876 h 44374"/>
                <a:gd name="connsiteX5" fmla="*/ 7425 w 37124"/>
                <a:gd name="connsiteY5" fmla="*/ 44374 h 44374"/>
                <a:gd name="connsiteX6" fmla="*/ 0 w 37124"/>
                <a:gd name="connsiteY6" fmla="*/ 44374 h 44374"/>
                <a:gd name="connsiteX7" fmla="*/ 0 w 37124"/>
                <a:gd name="connsiteY7" fmla="*/ 0 h 44374"/>
                <a:gd name="connsiteX8" fmla="*/ 7425 w 37124"/>
                <a:gd name="connsiteY8" fmla="*/ 0 h 44374"/>
                <a:gd name="connsiteX9" fmla="*/ 7425 w 37124"/>
                <a:gd name="connsiteY9" fmla="*/ 18153 h 44374"/>
                <a:gd name="connsiteX10" fmla="*/ 29699 w 37124"/>
                <a:gd name="connsiteY10" fmla="*/ 18153 h 44374"/>
                <a:gd name="connsiteX11" fmla="*/ 29699 w 37124"/>
                <a:gd name="connsiteY11" fmla="*/ 0 h 44374"/>
                <a:gd name="connsiteX12" fmla="*/ 37124 w 37124"/>
                <a:gd name="connsiteY12" fmla="*/ 0 h 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124" h="44374">
                  <a:moveTo>
                    <a:pt x="37124" y="0"/>
                  </a:moveTo>
                  <a:lnTo>
                    <a:pt x="37124" y="44374"/>
                  </a:lnTo>
                  <a:lnTo>
                    <a:pt x="29699" y="44374"/>
                  </a:lnTo>
                  <a:lnTo>
                    <a:pt x="29699" y="24876"/>
                  </a:lnTo>
                  <a:lnTo>
                    <a:pt x="7425" y="24876"/>
                  </a:lnTo>
                  <a:lnTo>
                    <a:pt x="7425" y="44374"/>
                  </a:lnTo>
                  <a:lnTo>
                    <a:pt x="0" y="44374"/>
                  </a:lnTo>
                  <a:lnTo>
                    <a:pt x="0" y="0"/>
                  </a:lnTo>
                  <a:lnTo>
                    <a:pt x="7425" y="0"/>
                  </a:lnTo>
                  <a:lnTo>
                    <a:pt x="7425" y="18153"/>
                  </a:lnTo>
                  <a:lnTo>
                    <a:pt x="29699" y="18153"/>
                  </a:lnTo>
                  <a:lnTo>
                    <a:pt x="29699" y="0"/>
                  </a:lnTo>
                  <a:lnTo>
                    <a:pt x="37124" y="0"/>
                  </a:lnTo>
                  <a:close/>
                </a:path>
              </a:pathLst>
            </a:custGeom>
            <a:solidFill>
              <a:srgbClr val="3C9DDA"/>
            </a:solidFill>
            <a:ln w="0"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82C7F5B-0C5E-2FAF-3735-1782AA99E86F}"/>
                </a:ext>
              </a:extLst>
            </p:cNvPr>
            <p:cNvSpPr/>
            <p:nvPr/>
          </p:nvSpPr>
          <p:spPr>
            <a:xfrm>
              <a:off x="1660679" y="6491744"/>
              <a:ext cx="36111" cy="44374"/>
            </a:xfrm>
            <a:custGeom>
              <a:avLst/>
              <a:gdLst>
                <a:gd name="connsiteX0" fmla="*/ 36112 w 36111"/>
                <a:gd name="connsiteY0" fmla="*/ 44374 h 44374"/>
                <a:gd name="connsiteX1" fmla="*/ 30374 w 36111"/>
                <a:gd name="connsiteY1" fmla="*/ 44374 h 44374"/>
                <a:gd name="connsiteX2" fmla="*/ 7425 w 36111"/>
                <a:gd name="connsiteY2" fmla="*/ 12102 h 44374"/>
                <a:gd name="connsiteX3" fmla="*/ 7425 w 36111"/>
                <a:gd name="connsiteY3" fmla="*/ 44374 h 44374"/>
                <a:gd name="connsiteX4" fmla="*/ 0 w 36111"/>
                <a:gd name="connsiteY4" fmla="*/ 44374 h 44374"/>
                <a:gd name="connsiteX5" fmla="*/ 0 w 36111"/>
                <a:gd name="connsiteY5" fmla="*/ 0 h 44374"/>
                <a:gd name="connsiteX6" fmla="*/ 7087 w 36111"/>
                <a:gd name="connsiteY6" fmla="*/ 0 h 44374"/>
                <a:gd name="connsiteX7" fmla="*/ 28687 w 36111"/>
                <a:gd name="connsiteY7" fmla="*/ 30927 h 44374"/>
                <a:gd name="connsiteX8" fmla="*/ 28687 w 36111"/>
                <a:gd name="connsiteY8" fmla="*/ 0 h 44374"/>
                <a:gd name="connsiteX9" fmla="*/ 36112 w 36111"/>
                <a:gd name="connsiteY9" fmla="*/ 0 h 44374"/>
                <a:gd name="connsiteX10" fmla="*/ 36112 w 36111"/>
                <a:gd name="connsiteY10" fmla="*/ 44374 h 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111" h="44374">
                  <a:moveTo>
                    <a:pt x="36112" y="44374"/>
                  </a:moveTo>
                  <a:lnTo>
                    <a:pt x="30374" y="44374"/>
                  </a:lnTo>
                  <a:lnTo>
                    <a:pt x="7425" y="12102"/>
                  </a:lnTo>
                  <a:lnTo>
                    <a:pt x="7425" y="44374"/>
                  </a:lnTo>
                  <a:lnTo>
                    <a:pt x="0" y="44374"/>
                  </a:lnTo>
                  <a:lnTo>
                    <a:pt x="0" y="0"/>
                  </a:lnTo>
                  <a:lnTo>
                    <a:pt x="7087" y="0"/>
                  </a:lnTo>
                  <a:lnTo>
                    <a:pt x="28687" y="30927"/>
                  </a:lnTo>
                  <a:lnTo>
                    <a:pt x="28687" y="0"/>
                  </a:lnTo>
                  <a:lnTo>
                    <a:pt x="36112" y="0"/>
                  </a:lnTo>
                  <a:lnTo>
                    <a:pt x="36112" y="44374"/>
                  </a:lnTo>
                  <a:close/>
                </a:path>
              </a:pathLst>
            </a:custGeom>
            <a:solidFill>
              <a:srgbClr val="3C9DDA"/>
            </a:solidFill>
            <a:ln w="0"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D4B63CF8-235B-A1CF-299A-898FD271C4C1}"/>
                </a:ext>
              </a:extLst>
            </p:cNvPr>
            <p:cNvSpPr/>
            <p:nvPr/>
          </p:nvSpPr>
          <p:spPr>
            <a:xfrm>
              <a:off x="1711303" y="6491072"/>
              <a:ext cx="41173" cy="45718"/>
            </a:xfrm>
            <a:custGeom>
              <a:avLst/>
              <a:gdLst>
                <a:gd name="connsiteX0" fmla="*/ 20587 w 41173"/>
                <a:gd name="connsiteY0" fmla="*/ 45719 h 45718"/>
                <a:gd name="connsiteX1" fmla="*/ 0 w 41173"/>
                <a:gd name="connsiteY1" fmla="*/ 22859 h 45718"/>
                <a:gd name="connsiteX2" fmla="*/ 20587 w 41173"/>
                <a:gd name="connsiteY2" fmla="*/ 0 h 45718"/>
                <a:gd name="connsiteX3" fmla="*/ 41174 w 41173"/>
                <a:gd name="connsiteY3" fmla="*/ 22859 h 45718"/>
                <a:gd name="connsiteX4" fmla="*/ 20587 w 41173"/>
                <a:gd name="connsiteY4" fmla="*/ 45719 h 45718"/>
                <a:gd name="connsiteX5" fmla="*/ 20587 w 41173"/>
                <a:gd name="connsiteY5" fmla="*/ 6387 h 45718"/>
                <a:gd name="connsiteX6" fmla="*/ 7762 w 41173"/>
                <a:gd name="connsiteY6" fmla="*/ 22523 h 45718"/>
                <a:gd name="connsiteX7" fmla="*/ 20587 w 41173"/>
                <a:gd name="connsiteY7" fmla="*/ 38659 h 45718"/>
                <a:gd name="connsiteX8" fmla="*/ 33412 w 41173"/>
                <a:gd name="connsiteY8" fmla="*/ 22523 h 45718"/>
                <a:gd name="connsiteX9" fmla="*/ 20587 w 41173"/>
                <a:gd name="connsiteY9" fmla="*/ 6387 h 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73" h="45718">
                  <a:moveTo>
                    <a:pt x="20587" y="45719"/>
                  </a:moveTo>
                  <a:cubicBezTo>
                    <a:pt x="8437" y="45719"/>
                    <a:pt x="0" y="35970"/>
                    <a:pt x="0" y="22859"/>
                  </a:cubicBezTo>
                  <a:cubicBezTo>
                    <a:pt x="0" y="9749"/>
                    <a:pt x="8437" y="0"/>
                    <a:pt x="20587" y="0"/>
                  </a:cubicBezTo>
                  <a:cubicBezTo>
                    <a:pt x="32737" y="0"/>
                    <a:pt x="41174" y="9749"/>
                    <a:pt x="41174" y="22859"/>
                  </a:cubicBezTo>
                  <a:cubicBezTo>
                    <a:pt x="41174" y="35970"/>
                    <a:pt x="32737" y="45719"/>
                    <a:pt x="20587" y="45719"/>
                  </a:cubicBezTo>
                  <a:close/>
                  <a:moveTo>
                    <a:pt x="20587" y="6387"/>
                  </a:moveTo>
                  <a:cubicBezTo>
                    <a:pt x="12825" y="6387"/>
                    <a:pt x="7762" y="13111"/>
                    <a:pt x="7762" y="22523"/>
                  </a:cubicBezTo>
                  <a:cubicBezTo>
                    <a:pt x="7762" y="31936"/>
                    <a:pt x="12825" y="38659"/>
                    <a:pt x="20587" y="38659"/>
                  </a:cubicBezTo>
                  <a:cubicBezTo>
                    <a:pt x="28349" y="38659"/>
                    <a:pt x="33412" y="31936"/>
                    <a:pt x="33412" y="22523"/>
                  </a:cubicBezTo>
                  <a:cubicBezTo>
                    <a:pt x="33412" y="13111"/>
                    <a:pt x="28349" y="6387"/>
                    <a:pt x="20587" y="6387"/>
                  </a:cubicBezTo>
                  <a:close/>
                </a:path>
              </a:pathLst>
            </a:custGeom>
            <a:solidFill>
              <a:srgbClr val="3C9DDA"/>
            </a:solidFill>
            <a:ln w="0"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FE1AD303-2DEC-4774-CFB9-1C144630A44D}"/>
                </a:ext>
              </a:extLst>
            </p:cNvPr>
            <p:cNvSpPr/>
            <p:nvPr/>
          </p:nvSpPr>
          <p:spPr>
            <a:xfrm>
              <a:off x="1766989" y="6491744"/>
              <a:ext cx="29024" cy="44374"/>
            </a:xfrm>
            <a:custGeom>
              <a:avLst/>
              <a:gdLst>
                <a:gd name="connsiteX0" fmla="*/ 337 w 29024"/>
                <a:gd name="connsiteY0" fmla="*/ 0 h 44374"/>
                <a:gd name="connsiteX1" fmla="*/ 7762 w 29024"/>
                <a:gd name="connsiteY1" fmla="*/ 0 h 44374"/>
                <a:gd name="connsiteX2" fmla="*/ 7762 w 29024"/>
                <a:gd name="connsiteY2" fmla="*/ 37651 h 44374"/>
                <a:gd name="connsiteX3" fmla="*/ 29024 w 29024"/>
                <a:gd name="connsiteY3" fmla="*/ 37651 h 44374"/>
                <a:gd name="connsiteX4" fmla="*/ 29024 w 29024"/>
                <a:gd name="connsiteY4" fmla="*/ 44374 h 44374"/>
                <a:gd name="connsiteX5" fmla="*/ 0 w 29024"/>
                <a:gd name="connsiteY5" fmla="*/ 44374 h 44374"/>
                <a:gd name="connsiteX6" fmla="*/ 0 w 29024"/>
                <a:gd name="connsiteY6" fmla="*/ 0 h 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24" h="44374">
                  <a:moveTo>
                    <a:pt x="337" y="0"/>
                  </a:moveTo>
                  <a:lnTo>
                    <a:pt x="7762" y="0"/>
                  </a:lnTo>
                  <a:lnTo>
                    <a:pt x="7762" y="37651"/>
                  </a:lnTo>
                  <a:lnTo>
                    <a:pt x="29024" y="37651"/>
                  </a:lnTo>
                  <a:lnTo>
                    <a:pt x="29024" y="44374"/>
                  </a:lnTo>
                  <a:lnTo>
                    <a:pt x="0" y="44374"/>
                  </a:lnTo>
                  <a:lnTo>
                    <a:pt x="0" y="0"/>
                  </a:lnTo>
                  <a:close/>
                </a:path>
              </a:pathLst>
            </a:custGeom>
            <a:solidFill>
              <a:srgbClr val="3C9DDA"/>
            </a:solidFill>
            <a:ln w="0"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5B460604-8F82-4B2F-D12E-6477E235A1F6}"/>
                </a:ext>
              </a:extLst>
            </p:cNvPr>
            <p:cNvSpPr/>
            <p:nvPr/>
          </p:nvSpPr>
          <p:spPr>
            <a:xfrm>
              <a:off x="1806475" y="6491072"/>
              <a:ext cx="41174" cy="45718"/>
            </a:xfrm>
            <a:custGeom>
              <a:avLst/>
              <a:gdLst>
                <a:gd name="connsiteX0" fmla="*/ 20587 w 41174"/>
                <a:gd name="connsiteY0" fmla="*/ 45719 h 45718"/>
                <a:gd name="connsiteX1" fmla="*/ 0 w 41174"/>
                <a:gd name="connsiteY1" fmla="*/ 22859 h 45718"/>
                <a:gd name="connsiteX2" fmla="*/ 20587 w 41174"/>
                <a:gd name="connsiteY2" fmla="*/ 0 h 45718"/>
                <a:gd name="connsiteX3" fmla="*/ 41174 w 41174"/>
                <a:gd name="connsiteY3" fmla="*/ 22859 h 45718"/>
                <a:gd name="connsiteX4" fmla="*/ 20587 w 41174"/>
                <a:gd name="connsiteY4" fmla="*/ 45719 h 45718"/>
                <a:gd name="connsiteX5" fmla="*/ 20587 w 41174"/>
                <a:gd name="connsiteY5" fmla="*/ 6387 h 45718"/>
                <a:gd name="connsiteX6" fmla="*/ 7762 w 41174"/>
                <a:gd name="connsiteY6" fmla="*/ 22523 h 45718"/>
                <a:gd name="connsiteX7" fmla="*/ 20587 w 41174"/>
                <a:gd name="connsiteY7" fmla="*/ 38659 h 45718"/>
                <a:gd name="connsiteX8" fmla="*/ 33412 w 41174"/>
                <a:gd name="connsiteY8" fmla="*/ 22523 h 45718"/>
                <a:gd name="connsiteX9" fmla="*/ 20587 w 41174"/>
                <a:gd name="connsiteY9" fmla="*/ 6387 h 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74" h="45718">
                  <a:moveTo>
                    <a:pt x="20587" y="45719"/>
                  </a:moveTo>
                  <a:cubicBezTo>
                    <a:pt x="8437" y="45719"/>
                    <a:pt x="0" y="35970"/>
                    <a:pt x="0" y="22859"/>
                  </a:cubicBezTo>
                  <a:cubicBezTo>
                    <a:pt x="0" y="9749"/>
                    <a:pt x="8437" y="0"/>
                    <a:pt x="20587" y="0"/>
                  </a:cubicBezTo>
                  <a:cubicBezTo>
                    <a:pt x="32737" y="0"/>
                    <a:pt x="41174" y="9749"/>
                    <a:pt x="41174" y="22859"/>
                  </a:cubicBezTo>
                  <a:cubicBezTo>
                    <a:pt x="41174" y="35970"/>
                    <a:pt x="32737" y="45719"/>
                    <a:pt x="20587" y="45719"/>
                  </a:cubicBezTo>
                  <a:close/>
                  <a:moveTo>
                    <a:pt x="20587" y="6387"/>
                  </a:moveTo>
                  <a:cubicBezTo>
                    <a:pt x="12825" y="6387"/>
                    <a:pt x="7762" y="13111"/>
                    <a:pt x="7762" y="22523"/>
                  </a:cubicBezTo>
                  <a:cubicBezTo>
                    <a:pt x="7762" y="31936"/>
                    <a:pt x="12825" y="38659"/>
                    <a:pt x="20587" y="38659"/>
                  </a:cubicBezTo>
                  <a:cubicBezTo>
                    <a:pt x="28349" y="38659"/>
                    <a:pt x="33412" y="31936"/>
                    <a:pt x="33412" y="22523"/>
                  </a:cubicBezTo>
                  <a:cubicBezTo>
                    <a:pt x="33412" y="13111"/>
                    <a:pt x="28349" y="6387"/>
                    <a:pt x="20587" y="6387"/>
                  </a:cubicBezTo>
                  <a:close/>
                </a:path>
              </a:pathLst>
            </a:custGeom>
            <a:solidFill>
              <a:srgbClr val="3C9DDA"/>
            </a:solidFill>
            <a:ln w="0"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ABD559BF-4C67-34CC-330F-FAA3A6DD65B9}"/>
                </a:ext>
              </a:extLst>
            </p:cNvPr>
            <p:cNvSpPr/>
            <p:nvPr/>
          </p:nvSpPr>
          <p:spPr>
            <a:xfrm>
              <a:off x="1860474" y="6491072"/>
              <a:ext cx="39824" cy="45718"/>
            </a:xfrm>
            <a:custGeom>
              <a:avLst/>
              <a:gdLst>
                <a:gd name="connsiteX0" fmla="*/ 22949 w 39824"/>
                <a:gd name="connsiteY0" fmla="*/ 28574 h 45718"/>
                <a:gd name="connsiteX1" fmla="*/ 22949 w 39824"/>
                <a:gd name="connsiteY1" fmla="*/ 22187 h 45718"/>
                <a:gd name="connsiteX2" fmla="*/ 39824 w 39824"/>
                <a:gd name="connsiteY2" fmla="*/ 22187 h 45718"/>
                <a:gd name="connsiteX3" fmla="*/ 39824 w 39824"/>
                <a:gd name="connsiteY3" fmla="*/ 25549 h 45718"/>
                <a:gd name="connsiteX4" fmla="*/ 20925 w 39824"/>
                <a:gd name="connsiteY4" fmla="*/ 45719 h 45718"/>
                <a:gd name="connsiteX5" fmla="*/ 0 w 39824"/>
                <a:gd name="connsiteY5" fmla="*/ 22859 h 45718"/>
                <a:gd name="connsiteX6" fmla="*/ 20587 w 39824"/>
                <a:gd name="connsiteY6" fmla="*/ 0 h 45718"/>
                <a:gd name="connsiteX7" fmla="*/ 38812 w 39824"/>
                <a:gd name="connsiteY7" fmla="*/ 14455 h 45718"/>
                <a:gd name="connsiteX8" fmla="*/ 31387 w 39824"/>
                <a:gd name="connsiteY8" fmla="*/ 14455 h 45718"/>
                <a:gd name="connsiteX9" fmla="*/ 20587 w 39824"/>
                <a:gd name="connsiteY9" fmla="*/ 6723 h 45718"/>
                <a:gd name="connsiteX10" fmla="*/ 7425 w 39824"/>
                <a:gd name="connsiteY10" fmla="*/ 22859 h 45718"/>
                <a:gd name="connsiteX11" fmla="*/ 20925 w 39824"/>
                <a:gd name="connsiteY11" fmla="*/ 38996 h 45718"/>
                <a:gd name="connsiteX12" fmla="*/ 32737 w 39824"/>
                <a:gd name="connsiteY12" fmla="*/ 28574 h 45718"/>
                <a:gd name="connsiteX13" fmla="*/ 22949 w 39824"/>
                <a:gd name="connsiteY13" fmla="*/ 28574 h 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824" h="45718">
                  <a:moveTo>
                    <a:pt x="22949" y="28574"/>
                  </a:moveTo>
                  <a:lnTo>
                    <a:pt x="22949" y="22187"/>
                  </a:lnTo>
                  <a:lnTo>
                    <a:pt x="39824" y="22187"/>
                  </a:lnTo>
                  <a:lnTo>
                    <a:pt x="39824" y="25549"/>
                  </a:lnTo>
                  <a:cubicBezTo>
                    <a:pt x="39824" y="37987"/>
                    <a:pt x="31724" y="45719"/>
                    <a:pt x="20925" y="45719"/>
                  </a:cubicBezTo>
                  <a:cubicBezTo>
                    <a:pt x="10125" y="45719"/>
                    <a:pt x="0" y="36306"/>
                    <a:pt x="0" y="22859"/>
                  </a:cubicBezTo>
                  <a:cubicBezTo>
                    <a:pt x="0" y="9413"/>
                    <a:pt x="9112" y="0"/>
                    <a:pt x="20587" y="0"/>
                  </a:cubicBezTo>
                  <a:cubicBezTo>
                    <a:pt x="32062" y="0"/>
                    <a:pt x="37124" y="5715"/>
                    <a:pt x="38812" y="14455"/>
                  </a:cubicBezTo>
                  <a:lnTo>
                    <a:pt x="31387" y="14455"/>
                  </a:lnTo>
                  <a:cubicBezTo>
                    <a:pt x="29699" y="9749"/>
                    <a:pt x="26662" y="6723"/>
                    <a:pt x="20587" y="6723"/>
                  </a:cubicBezTo>
                  <a:cubicBezTo>
                    <a:pt x="14512" y="6723"/>
                    <a:pt x="7425" y="13447"/>
                    <a:pt x="7425" y="22859"/>
                  </a:cubicBezTo>
                  <a:cubicBezTo>
                    <a:pt x="7425" y="32272"/>
                    <a:pt x="12487" y="38996"/>
                    <a:pt x="20925" y="38996"/>
                  </a:cubicBezTo>
                  <a:cubicBezTo>
                    <a:pt x="29362" y="38996"/>
                    <a:pt x="31724" y="34625"/>
                    <a:pt x="32737" y="28574"/>
                  </a:cubicBezTo>
                  <a:lnTo>
                    <a:pt x="22949" y="28574"/>
                  </a:lnTo>
                  <a:close/>
                </a:path>
              </a:pathLst>
            </a:custGeom>
            <a:solidFill>
              <a:srgbClr val="3C9DDA"/>
            </a:solidFill>
            <a:ln w="0"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DF170F62-A9B0-962E-B975-B1F83C3A4C6E}"/>
                </a:ext>
              </a:extLst>
            </p:cNvPr>
            <p:cNvSpPr/>
            <p:nvPr/>
          </p:nvSpPr>
          <p:spPr>
            <a:xfrm>
              <a:off x="1915148" y="6491744"/>
              <a:ext cx="7424" cy="44374"/>
            </a:xfrm>
            <a:custGeom>
              <a:avLst/>
              <a:gdLst>
                <a:gd name="connsiteX0" fmla="*/ 7425 w 7424"/>
                <a:gd name="connsiteY0" fmla="*/ 44374 h 44374"/>
                <a:gd name="connsiteX1" fmla="*/ 0 w 7424"/>
                <a:gd name="connsiteY1" fmla="*/ 44374 h 44374"/>
                <a:gd name="connsiteX2" fmla="*/ 0 w 7424"/>
                <a:gd name="connsiteY2" fmla="*/ 0 h 44374"/>
                <a:gd name="connsiteX3" fmla="*/ 7425 w 7424"/>
                <a:gd name="connsiteY3" fmla="*/ 0 h 44374"/>
                <a:gd name="connsiteX4" fmla="*/ 7425 w 7424"/>
                <a:gd name="connsiteY4" fmla="*/ 44374 h 44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4" h="44374">
                  <a:moveTo>
                    <a:pt x="7425" y="44374"/>
                  </a:moveTo>
                  <a:lnTo>
                    <a:pt x="0" y="44374"/>
                  </a:lnTo>
                  <a:lnTo>
                    <a:pt x="0" y="0"/>
                  </a:lnTo>
                  <a:lnTo>
                    <a:pt x="7425" y="0"/>
                  </a:lnTo>
                  <a:lnTo>
                    <a:pt x="7425" y="44374"/>
                  </a:lnTo>
                  <a:close/>
                </a:path>
              </a:pathLst>
            </a:custGeom>
            <a:solidFill>
              <a:srgbClr val="3C9DDA"/>
            </a:solidFill>
            <a:ln w="0"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BD526A6B-F738-BFE8-7F47-9D7280C65141}"/>
                </a:ext>
              </a:extLst>
            </p:cNvPr>
            <p:cNvSpPr/>
            <p:nvPr/>
          </p:nvSpPr>
          <p:spPr>
            <a:xfrm>
              <a:off x="1939784" y="6491744"/>
              <a:ext cx="29024" cy="44710"/>
            </a:xfrm>
            <a:custGeom>
              <a:avLst/>
              <a:gdLst>
                <a:gd name="connsiteX0" fmla="*/ 29024 w 29024"/>
                <a:gd name="connsiteY0" fmla="*/ 0 h 44710"/>
                <a:gd name="connsiteX1" fmla="*/ 29024 w 29024"/>
                <a:gd name="connsiteY1" fmla="*/ 6723 h 44710"/>
                <a:gd name="connsiteX2" fmla="*/ 7425 w 29024"/>
                <a:gd name="connsiteY2" fmla="*/ 6723 h 44710"/>
                <a:gd name="connsiteX3" fmla="*/ 7425 w 29024"/>
                <a:gd name="connsiteY3" fmla="*/ 18489 h 44710"/>
                <a:gd name="connsiteX4" fmla="*/ 26999 w 29024"/>
                <a:gd name="connsiteY4" fmla="*/ 18489 h 44710"/>
                <a:gd name="connsiteX5" fmla="*/ 26999 w 29024"/>
                <a:gd name="connsiteY5" fmla="*/ 25213 h 44710"/>
                <a:gd name="connsiteX6" fmla="*/ 7425 w 29024"/>
                <a:gd name="connsiteY6" fmla="*/ 25213 h 44710"/>
                <a:gd name="connsiteX7" fmla="*/ 7425 w 29024"/>
                <a:gd name="connsiteY7" fmla="*/ 37987 h 44710"/>
                <a:gd name="connsiteX8" fmla="*/ 29024 w 29024"/>
                <a:gd name="connsiteY8" fmla="*/ 37987 h 44710"/>
                <a:gd name="connsiteX9" fmla="*/ 29024 w 29024"/>
                <a:gd name="connsiteY9" fmla="*/ 44710 h 44710"/>
                <a:gd name="connsiteX10" fmla="*/ 0 w 29024"/>
                <a:gd name="connsiteY10" fmla="*/ 44710 h 44710"/>
                <a:gd name="connsiteX11" fmla="*/ 0 w 29024"/>
                <a:gd name="connsiteY11" fmla="*/ 336 h 44710"/>
                <a:gd name="connsiteX12" fmla="*/ 29024 w 29024"/>
                <a:gd name="connsiteY12" fmla="*/ 336 h 4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24" h="44710">
                  <a:moveTo>
                    <a:pt x="29024" y="0"/>
                  </a:moveTo>
                  <a:lnTo>
                    <a:pt x="29024" y="6723"/>
                  </a:lnTo>
                  <a:lnTo>
                    <a:pt x="7425" y="6723"/>
                  </a:lnTo>
                  <a:lnTo>
                    <a:pt x="7425" y="18489"/>
                  </a:lnTo>
                  <a:lnTo>
                    <a:pt x="26999" y="18489"/>
                  </a:lnTo>
                  <a:lnTo>
                    <a:pt x="26999" y="25213"/>
                  </a:lnTo>
                  <a:lnTo>
                    <a:pt x="7425" y="25213"/>
                  </a:lnTo>
                  <a:lnTo>
                    <a:pt x="7425" y="37987"/>
                  </a:lnTo>
                  <a:lnTo>
                    <a:pt x="29024" y="37987"/>
                  </a:lnTo>
                  <a:lnTo>
                    <a:pt x="29024" y="44710"/>
                  </a:lnTo>
                  <a:lnTo>
                    <a:pt x="0" y="44710"/>
                  </a:lnTo>
                  <a:lnTo>
                    <a:pt x="0" y="336"/>
                  </a:lnTo>
                  <a:lnTo>
                    <a:pt x="29024" y="336"/>
                  </a:lnTo>
                  <a:close/>
                </a:path>
              </a:pathLst>
            </a:custGeom>
            <a:solidFill>
              <a:srgbClr val="3C9DDA"/>
            </a:solidFill>
            <a:ln w="0"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1B7B6FC2-8AB8-881B-350F-8A5D3DDF4094}"/>
                </a:ext>
              </a:extLst>
            </p:cNvPr>
            <p:cNvSpPr/>
            <p:nvPr/>
          </p:nvSpPr>
          <p:spPr>
            <a:xfrm>
              <a:off x="1980958" y="6491072"/>
              <a:ext cx="33749" cy="45718"/>
            </a:xfrm>
            <a:custGeom>
              <a:avLst/>
              <a:gdLst>
                <a:gd name="connsiteX0" fmla="*/ 7762 w 33749"/>
                <a:gd name="connsiteY0" fmla="*/ 32608 h 45718"/>
                <a:gd name="connsiteX1" fmla="*/ 17887 w 33749"/>
                <a:gd name="connsiteY1" fmla="*/ 39332 h 45718"/>
                <a:gd name="connsiteX2" fmla="*/ 26662 w 33749"/>
                <a:gd name="connsiteY2" fmla="*/ 32608 h 45718"/>
                <a:gd name="connsiteX3" fmla="*/ 20250 w 33749"/>
                <a:gd name="connsiteY3" fmla="*/ 26557 h 45718"/>
                <a:gd name="connsiteX4" fmla="*/ 12825 w 33749"/>
                <a:gd name="connsiteY4" fmla="*/ 24876 h 45718"/>
                <a:gd name="connsiteX5" fmla="*/ 1687 w 33749"/>
                <a:gd name="connsiteY5" fmla="*/ 13111 h 45718"/>
                <a:gd name="connsiteX6" fmla="*/ 16875 w 33749"/>
                <a:gd name="connsiteY6" fmla="*/ 0 h 45718"/>
                <a:gd name="connsiteX7" fmla="*/ 33749 w 33749"/>
                <a:gd name="connsiteY7" fmla="*/ 12438 h 45718"/>
                <a:gd name="connsiteX8" fmla="*/ 26325 w 33749"/>
                <a:gd name="connsiteY8" fmla="*/ 12438 h 45718"/>
                <a:gd name="connsiteX9" fmla="*/ 16875 w 33749"/>
                <a:gd name="connsiteY9" fmla="*/ 6387 h 45718"/>
                <a:gd name="connsiteX10" fmla="*/ 8775 w 33749"/>
                <a:gd name="connsiteY10" fmla="*/ 12438 h 45718"/>
                <a:gd name="connsiteX11" fmla="*/ 14512 w 33749"/>
                <a:gd name="connsiteY11" fmla="*/ 18153 h 45718"/>
                <a:gd name="connsiteX12" fmla="*/ 22275 w 33749"/>
                <a:gd name="connsiteY12" fmla="*/ 19834 h 45718"/>
                <a:gd name="connsiteX13" fmla="*/ 33749 w 33749"/>
                <a:gd name="connsiteY13" fmla="*/ 32272 h 45718"/>
                <a:gd name="connsiteX14" fmla="*/ 17887 w 33749"/>
                <a:gd name="connsiteY14" fmla="*/ 45719 h 45718"/>
                <a:gd name="connsiteX15" fmla="*/ 0 w 33749"/>
                <a:gd name="connsiteY15" fmla="*/ 32608 h 45718"/>
                <a:gd name="connsiteX16" fmla="*/ 7762 w 33749"/>
                <a:gd name="connsiteY16" fmla="*/ 32608 h 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749" h="45718">
                  <a:moveTo>
                    <a:pt x="7762" y="32608"/>
                  </a:moveTo>
                  <a:cubicBezTo>
                    <a:pt x="9112" y="37315"/>
                    <a:pt x="12825" y="39332"/>
                    <a:pt x="17887" y="39332"/>
                  </a:cubicBezTo>
                  <a:cubicBezTo>
                    <a:pt x="22950" y="39332"/>
                    <a:pt x="26662" y="36979"/>
                    <a:pt x="26662" y="32608"/>
                  </a:cubicBezTo>
                  <a:cubicBezTo>
                    <a:pt x="26662" y="28238"/>
                    <a:pt x="24974" y="27566"/>
                    <a:pt x="20250" y="26557"/>
                  </a:cubicBezTo>
                  <a:lnTo>
                    <a:pt x="12825" y="24876"/>
                  </a:lnTo>
                  <a:cubicBezTo>
                    <a:pt x="6750" y="23532"/>
                    <a:pt x="1687" y="20170"/>
                    <a:pt x="1687" y="13111"/>
                  </a:cubicBezTo>
                  <a:cubicBezTo>
                    <a:pt x="1687" y="6051"/>
                    <a:pt x="7762" y="0"/>
                    <a:pt x="16875" y="0"/>
                  </a:cubicBezTo>
                  <a:cubicBezTo>
                    <a:pt x="25987" y="0"/>
                    <a:pt x="32062" y="5043"/>
                    <a:pt x="33749" y="12438"/>
                  </a:cubicBezTo>
                  <a:lnTo>
                    <a:pt x="26325" y="12438"/>
                  </a:lnTo>
                  <a:cubicBezTo>
                    <a:pt x="25312" y="9077"/>
                    <a:pt x="22275" y="6387"/>
                    <a:pt x="16875" y="6387"/>
                  </a:cubicBezTo>
                  <a:cubicBezTo>
                    <a:pt x="11475" y="6387"/>
                    <a:pt x="8775" y="8740"/>
                    <a:pt x="8775" y="12438"/>
                  </a:cubicBezTo>
                  <a:cubicBezTo>
                    <a:pt x="8775" y="16136"/>
                    <a:pt x="10800" y="17145"/>
                    <a:pt x="14512" y="18153"/>
                  </a:cubicBezTo>
                  <a:lnTo>
                    <a:pt x="22275" y="19834"/>
                  </a:lnTo>
                  <a:cubicBezTo>
                    <a:pt x="29362" y="21515"/>
                    <a:pt x="33749" y="25549"/>
                    <a:pt x="33749" y="32272"/>
                  </a:cubicBezTo>
                  <a:cubicBezTo>
                    <a:pt x="33749" y="38996"/>
                    <a:pt x="26999" y="45719"/>
                    <a:pt x="17887" y="45719"/>
                  </a:cubicBezTo>
                  <a:cubicBezTo>
                    <a:pt x="8775" y="45719"/>
                    <a:pt x="1687" y="41013"/>
                    <a:pt x="0" y="32608"/>
                  </a:cubicBezTo>
                  <a:lnTo>
                    <a:pt x="7762" y="32608"/>
                  </a:lnTo>
                  <a:close/>
                </a:path>
              </a:pathLst>
            </a:custGeom>
            <a:solidFill>
              <a:srgbClr val="3C9DDA"/>
            </a:solidFill>
            <a:ln w="0"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A919F036-E7D6-341D-775B-06E4902F2FC5}"/>
                </a:ext>
              </a:extLst>
            </p:cNvPr>
            <p:cNvSpPr/>
            <p:nvPr/>
          </p:nvSpPr>
          <p:spPr>
            <a:xfrm>
              <a:off x="2025845" y="6526706"/>
              <a:ext cx="10799" cy="17480"/>
            </a:xfrm>
            <a:custGeom>
              <a:avLst/>
              <a:gdLst>
                <a:gd name="connsiteX0" fmla="*/ 4725 w 10799"/>
                <a:gd name="connsiteY0" fmla="*/ 9413 h 17480"/>
                <a:gd name="connsiteX1" fmla="*/ 675 w 10799"/>
                <a:gd name="connsiteY1" fmla="*/ 4706 h 17480"/>
                <a:gd name="connsiteX2" fmla="*/ 5737 w 10799"/>
                <a:gd name="connsiteY2" fmla="*/ 0 h 17480"/>
                <a:gd name="connsiteX3" fmla="*/ 10800 w 10799"/>
                <a:gd name="connsiteY3" fmla="*/ 5379 h 17480"/>
                <a:gd name="connsiteX4" fmla="*/ 8775 w 10799"/>
                <a:gd name="connsiteY4" fmla="*/ 11094 h 17480"/>
                <a:gd name="connsiteX5" fmla="*/ 4725 w 10799"/>
                <a:gd name="connsiteY5" fmla="*/ 17481 h 17480"/>
                <a:gd name="connsiteX6" fmla="*/ 0 w 10799"/>
                <a:gd name="connsiteY6" fmla="*/ 17481 h 17480"/>
                <a:gd name="connsiteX7" fmla="*/ 5062 w 10799"/>
                <a:gd name="connsiteY7" fmla="*/ 9413 h 1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9" h="17480">
                  <a:moveTo>
                    <a:pt x="4725" y="9413"/>
                  </a:moveTo>
                  <a:cubicBezTo>
                    <a:pt x="2362" y="9077"/>
                    <a:pt x="675" y="7396"/>
                    <a:pt x="675" y="4706"/>
                  </a:cubicBezTo>
                  <a:cubicBezTo>
                    <a:pt x="675" y="2017"/>
                    <a:pt x="2700" y="0"/>
                    <a:pt x="5737" y="0"/>
                  </a:cubicBezTo>
                  <a:cubicBezTo>
                    <a:pt x="8775" y="0"/>
                    <a:pt x="10800" y="2017"/>
                    <a:pt x="10800" y="5379"/>
                  </a:cubicBezTo>
                  <a:cubicBezTo>
                    <a:pt x="10800" y="8740"/>
                    <a:pt x="9787" y="9413"/>
                    <a:pt x="8775" y="11094"/>
                  </a:cubicBezTo>
                  <a:lnTo>
                    <a:pt x="4725" y="17481"/>
                  </a:lnTo>
                  <a:lnTo>
                    <a:pt x="0" y="17481"/>
                  </a:lnTo>
                  <a:lnTo>
                    <a:pt x="5062" y="9413"/>
                  </a:lnTo>
                  <a:close/>
                </a:path>
              </a:pathLst>
            </a:custGeom>
            <a:solidFill>
              <a:srgbClr val="3C9DDA"/>
            </a:solidFill>
            <a:ln w="0"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FA27BE72-189D-DCA3-D9AF-BAC74712B656}"/>
                </a:ext>
              </a:extLst>
            </p:cNvPr>
            <p:cNvSpPr/>
            <p:nvPr/>
          </p:nvSpPr>
          <p:spPr>
            <a:xfrm>
              <a:off x="2074444" y="6491744"/>
              <a:ext cx="7424" cy="44374"/>
            </a:xfrm>
            <a:custGeom>
              <a:avLst/>
              <a:gdLst>
                <a:gd name="connsiteX0" fmla="*/ 7425 w 7424"/>
                <a:gd name="connsiteY0" fmla="*/ 44374 h 44374"/>
                <a:gd name="connsiteX1" fmla="*/ 0 w 7424"/>
                <a:gd name="connsiteY1" fmla="*/ 44374 h 44374"/>
                <a:gd name="connsiteX2" fmla="*/ 0 w 7424"/>
                <a:gd name="connsiteY2" fmla="*/ 0 h 44374"/>
                <a:gd name="connsiteX3" fmla="*/ 7425 w 7424"/>
                <a:gd name="connsiteY3" fmla="*/ 0 h 44374"/>
                <a:gd name="connsiteX4" fmla="*/ 7425 w 7424"/>
                <a:gd name="connsiteY4" fmla="*/ 44374 h 44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4" h="44374">
                  <a:moveTo>
                    <a:pt x="7425" y="44374"/>
                  </a:moveTo>
                  <a:lnTo>
                    <a:pt x="0" y="44374"/>
                  </a:lnTo>
                  <a:lnTo>
                    <a:pt x="0" y="0"/>
                  </a:lnTo>
                  <a:lnTo>
                    <a:pt x="7425" y="0"/>
                  </a:lnTo>
                  <a:lnTo>
                    <a:pt x="7425" y="44374"/>
                  </a:lnTo>
                  <a:close/>
                </a:path>
              </a:pathLst>
            </a:custGeom>
            <a:solidFill>
              <a:srgbClr val="3C9DDA"/>
            </a:solidFill>
            <a:ln w="0"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8739DF15-BDC6-59B2-3B11-FB0BFCE3D947}"/>
                </a:ext>
              </a:extLst>
            </p:cNvPr>
            <p:cNvSpPr/>
            <p:nvPr/>
          </p:nvSpPr>
          <p:spPr>
            <a:xfrm>
              <a:off x="2098743" y="6491744"/>
              <a:ext cx="36111" cy="44374"/>
            </a:xfrm>
            <a:custGeom>
              <a:avLst/>
              <a:gdLst>
                <a:gd name="connsiteX0" fmla="*/ 36112 w 36111"/>
                <a:gd name="connsiteY0" fmla="*/ 44374 h 44374"/>
                <a:gd name="connsiteX1" fmla="*/ 30374 w 36111"/>
                <a:gd name="connsiteY1" fmla="*/ 44374 h 44374"/>
                <a:gd name="connsiteX2" fmla="*/ 7425 w 36111"/>
                <a:gd name="connsiteY2" fmla="*/ 12102 h 44374"/>
                <a:gd name="connsiteX3" fmla="*/ 7425 w 36111"/>
                <a:gd name="connsiteY3" fmla="*/ 44374 h 44374"/>
                <a:gd name="connsiteX4" fmla="*/ 0 w 36111"/>
                <a:gd name="connsiteY4" fmla="*/ 44374 h 44374"/>
                <a:gd name="connsiteX5" fmla="*/ 0 w 36111"/>
                <a:gd name="connsiteY5" fmla="*/ 0 h 44374"/>
                <a:gd name="connsiteX6" fmla="*/ 7087 w 36111"/>
                <a:gd name="connsiteY6" fmla="*/ 0 h 44374"/>
                <a:gd name="connsiteX7" fmla="*/ 28687 w 36111"/>
                <a:gd name="connsiteY7" fmla="*/ 30927 h 44374"/>
                <a:gd name="connsiteX8" fmla="*/ 28687 w 36111"/>
                <a:gd name="connsiteY8" fmla="*/ 0 h 44374"/>
                <a:gd name="connsiteX9" fmla="*/ 36112 w 36111"/>
                <a:gd name="connsiteY9" fmla="*/ 0 h 44374"/>
                <a:gd name="connsiteX10" fmla="*/ 36112 w 36111"/>
                <a:gd name="connsiteY10" fmla="*/ 44374 h 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111" h="44374">
                  <a:moveTo>
                    <a:pt x="36112" y="44374"/>
                  </a:moveTo>
                  <a:lnTo>
                    <a:pt x="30374" y="44374"/>
                  </a:lnTo>
                  <a:lnTo>
                    <a:pt x="7425" y="12102"/>
                  </a:lnTo>
                  <a:lnTo>
                    <a:pt x="7425" y="44374"/>
                  </a:lnTo>
                  <a:lnTo>
                    <a:pt x="0" y="44374"/>
                  </a:lnTo>
                  <a:lnTo>
                    <a:pt x="0" y="0"/>
                  </a:lnTo>
                  <a:lnTo>
                    <a:pt x="7087" y="0"/>
                  </a:lnTo>
                  <a:lnTo>
                    <a:pt x="28687" y="30927"/>
                  </a:lnTo>
                  <a:lnTo>
                    <a:pt x="28687" y="0"/>
                  </a:lnTo>
                  <a:lnTo>
                    <a:pt x="36112" y="0"/>
                  </a:lnTo>
                  <a:lnTo>
                    <a:pt x="36112" y="44374"/>
                  </a:lnTo>
                  <a:close/>
                </a:path>
              </a:pathLst>
            </a:custGeom>
            <a:solidFill>
              <a:srgbClr val="3C9DDA"/>
            </a:solidFill>
            <a:ln w="0"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35566971-778B-00CB-D9C1-96C8E35E0E80}"/>
                </a:ext>
              </a:extLst>
            </p:cNvPr>
            <p:cNvSpPr/>
            <p:nvPr/>
          </p:nvSpPr>
          <p:spPr>
            <a:xfrm>
              <a:off x="2149704" y="6490736"/>
              <a:ext cx="38474" cy="46055"/>
            </a:xfrm>
            <a:custGeom>
              <a:avLst/>
              <a:gdLst>
                <a:gd name="connsiteX0" fmla="*/ 20250 w 38474"/>
                <a:gd name="connsiteY0" fmla="*/ 0 h 46055"/>
                <a:gd name="connsiteX1" fmla="*/ 38474 w 38474"/>
                <a:gd name="connsiteY1" fmla="*/ 14791 h 46055"/>
                <a:gd name="connsiteX2" fmla="*/ 31049 w 38474"/>
                <a:gd name="connsiteY2" fmla="*/ 14791 h 46055"/>
                <a:gd name="connsiteX3" fmla="*/ 20250 w 38474"/>
                <a:gd name="connsiteY3" fmla="*/ 7060 h 46055"/>
                <a:gd name="connsiteX4" fmla="*/ 7762 w 38474"/>
                <a:gd name="connsiteY4" fmla="*/ 23196 h 46055"/>
                <a:gd name="connsiteX5" fmla="*/ 20250 w 38474"/>
                <a:gd name="connsiteY5" fmla="*/ 39332 h 46055"/>
                <a:gd name="connsiteX6" fmla="*/ 31049 w 38474"/>
                <a:gd name="connsiteY6" fmla="*/ 31264 h 46055"/>
                <a:gd name="connsiteX7" fmla="*/ 38474 w 38474"/>
                <a:gd name="connsiteY7" fmla="*/ 31264 h 46055"/>
                <a:gd name="connsiteX8" fmla="*/ 20250 w 38474"/>
                <a:gd name="connsiteY8" fmla="*/ 46055 h 46055"/>
                <a:gd name="connsiteX9" fmla="*/ 0 w 38474"/>
                <a:gd name="connsiteY9" fmla="*/ 23196 h 46055"/>
                <a:gd name="connsiteX10" fmla="*/ 20250 w 38474"/>
                <a:gd name="connsiteY10" fmla="*/ 336 h 4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74" h="46055">
                  <a:moveTo>
                    <a:pt x="20250" y="0"/>
                  </a:moveTo>
                  <a:cubicBezTo>
                    <a:pt x="30374" y="0"/>
                    <a:pt x="36787" y="5715"/>
                    <a:pt x="38474" y="14791"/>
                  </a:cubicBezTo>
                  <a:lnTo>
                    <a:pt x="31049" y="14791"/>
                  </a:lnTo>
                  <a:cubicBezTo>
                    <a:pt x="29362" y="10085"/>
                    <a:pt x="26325" y="7060"/>
                    <a:pt x="20250" y="7060"/>
                  </a:cubicBezTo>
                  <a:cubicBezTo>
                    <a:pt x="14175" y="7060"/>
                    <a:pt x="7762" y="13783"/>
                    <a:pt x="7762" y="23196"/>
                  </a:cubicBezTo>
                  <a:cubicBezTo>
                    <a:pt x="7762" y="32608"/>
                    <a:pt x="12487" y="39332"/>
                    <a:pt x="20250" y="39332"/>
                  </a:cubicBezTo>
                  <a:cubicBezTo>
                    <a:pt x="28012" y="39332"/>
                    <a:pt x="29362" y="36306"/>
                    <a:pt x="31049" y="31264"/>
                  </a:cubicBezTo>
                  <a:lnTo>
                    <a:pt x="38474" y="31264"/>
                  </a:lnTo>
                  <a:cubicBezTo>
                    <a:pt x="36787" y="40340"/>
                    <a:pt x="30374" y="46055"/>
                    <a:pt x="20250" y="46055"/>
                  </a:cubicBezTo>
                  <a:cubicBezTo>
                    <a:pt x="10125" y="46055"/>
                    <a:pt x="0" y="36642"/>
                    <a:pt x="0" y="23196"/>
                  </a:cubicBezTo>
                  <a:cubicBezTo>
                    <a:pt x="0" y="9749"/>
                    <a:pt x="8775" y="336"/>
                    <a:pt x="20250" y="336"/>
                  </a:cubicBezTo>
                  <a:close/>
                </a:path>
              </a:pathLst>
            </a:custGeom>
            <a:solidFill>
              <a:srgbClr val="3C9DDA"/>
            </a:solidFill>
            <a:ln w="0"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B5A82A0-1819-51CB-08C3-DE50C07A9199}"/>
                </a:ext>
              </a:extLst>
            </p:cNvPr>
            <p:cNvSpPr/>
            <p:nvPr/>
          </p:nvSpPr>
          <p:spPr>
            <a:xfrm>
              <a:off x="2198978" y="6526370"/>
              <a:ext cx="10124" cy="10085"/>
            </a:xfrm>
            <a:custGeom>
              <a:avLst/>
              <a:gdLst>
                <a:gd name="connsiteX0" fmla="*/ 5062 w 10124"/>
                <a:gd name="connsiteY0" fmla="*/ 0 h 10085"/>
                <a:gd name="connsiteX1" fmla="*/ 10125 w 10124"/>
                <a:gd name="connsiteY1" fmla="*/ 5043 h 10085"/>
                <a:gd name="connsiteX2" fmla="*/ 5062 w 10124"/>
                <a:gd name="connsiteY2" fmla="*/ 10085 h 10085"/>
                <a:gd name="connsiteX3" fmla="*/ 0 w 10124"/>
                <a:gd name="connsiteY3" fmla="*/ 5043 h 10085"/>
                <a:gd name="connsiteX4" fmla="*/ 5062 w 10124"/>
                <a:gd name="connsiteY4" fmla="*/ 0 h 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4" h="10085">
                  <a:moveTo>
                    <a:pt x="5062" y="0"/>
                  </a:moveTo>
                  <a:cubicBezTo>
                    <a:pt x="7762" y="0"/>
                    <a:pt x="10125" y="2017"/>
                    <a:pt x="10125" y="5043"/>
                  </a:cubicBezTo>
                  <a:cubicBezTo>
                    <a:pt x="10125" y="8068"/>
                    <a:pt x="8100" y="10085"/>
                    <a:pt x="5062" y="10085"/>
                  </a:cubicBezTo>
                  <a:cubicBezTo>
                    <a:pt x="2025" y="10085"/>
                    <a:pt x="0" y="8068"/>
                    <a:pt x="0" y="5043"/>
                  </a:cubicBezTo>
                  <a:cubicBezTo>
                    <a:pt x="0" y="2017"/>
                    <a:pt x="2025" y="0"/>
                    <a:pt x="5062" y="0"/>
                  </a:cubicBezTo>
                  <a:close/>
                </a:path>
              </a:pathLst>
            </a:custGeom>
            <a:solidFill>
              <a:srgbClr val="3C9DDA"/>
            </a:solidFill>
            <a:ln w="0" cap="flat">
              <a:noFill/>
              <a:prstDash val="solid"/>
              <a:miter/>
            </a:ln>
          </p:spPr>
          <p:txBody>
            <a:bodyPr rtlCol="0" anchor="ctr"/>
            <a:lstStyle/>
            <a:p>
              <a:endParaRPr lang="en-US"/>
            </a:p>
          </p:txBody>
        </p:sp>
      </p:grpSp>
      <p:cxnSp>
        <p:nvCxnSpPr>
          <p:cNvPr id="4" name="Straight Connector 3">
            <a:extLst>
              <a:ext uri="{FF2B5EF4-FFF2-40B4-BE49-F238E27FC236}">
                <a16:creationId xmlns:a16="http://schemas.microsoft.com/office/drawing/2014/main" id="{E952D78B-A857-3517-2CF0-15C828820F19}"/>
              </a:ext>
            </a:extLst>
          </p:cNvPr>
          <p:cNvCxnSpPr/>
          <p:nvPr userDrawn="1"/>
        </p:nvCxnSpPr>
        <p:spPr>
          <a:xfrm>
            <a:off x="357188" y="6093229"/>
            <a:ext cx="11469685" cy="0"/>
          </a:xfrm>
          <a:prstGeom prst="line">
            <a:avLst/>
          </a:prstGeom>
          <a:ln w="9525">
            <a:solidFill>
              <a:schemeClr val="accent3"/>
            </a:solidFill>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9317031-F4BD-1F50-D1C6-4699F31BB57D}"/>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4277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2 x Content (3)">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708150"/>
            <a:ext cx="5626800" cy="4003675"/>
          </a:xfrm>
        </p:spPr>
        <p:txBody>
          <a:bodyPr vert="horz" lIns="0" tIns="0" rIns="0" bIns="0" rtlCol="0">
            <a:noAutofit/>
          </a:bodyPr>
          <a:lstStyle>
            <a:lvl1pPr>
              <a:defRPr lang="en-GB" smtClean="0"/>
            </a:lvl1pPr>
            <a:lvl2pPr>
              <a:defRPr lang="en-GB" smtClean="0"/>
            </a:lvl2pPr>
            <a:lvl3pPr>
              <a:defRPr lang="en-GB" smtClean="0"/>
            </a:lvl3pPr>
            <a:lvl4pPr>
              <a:defRPr lang="en-GB"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8" name="Content Placeholder 35"/>
          <p:cNvSpPr>
            <a:spLocks noGrp="1"/>
          </p:cNvSpPr>
          <p:nvPr>
            <p:ph sz="quarter" idx="14"/>
          </p:nvPr>
        </p:nvSpPr>
        <p:spPr>
          <a:xfrm>
            <a:off x="6191574" y="1708150"/>
            <a:ext cx="5628408" cy="4003676"/>
          </a:xfrm>
        </p:spPr>
        <p:txBody>
          <a:bodyPr vert="horz" lIns="0" tIns="0" rIns="0" bIns="0" rtlCol="0">
            <a:noAutofit/>
          </a:bodyPr>
          <a:lstStyle>
            <a:lvl1pPr>
              <a:defRPr lang="en-GB" smtClean="0"/>
            </a:lvl1pPr>
            <a:lvl2pPr>
              <a:defRPr lang="en-GB" smtClean="0"/>
            </a:lvl2pPr>
            <a:lvl3pPr>
              <a:defRPr lang="en-GB" smtClean="0"/>
            </a:lvl3pPr>
            <a:lvl4pPr>
              <a:defRPr lang="en-GB"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lvl1pPr>
          </a:lstStyle>
          <a:p>
            <a:pPr lvl="0">
              <a:lnSpc>
                <a:spcPct val="90000"/>
              </a:lnSpc>
            </a:pPr>
            <a:r>
              <a:rPr lang="en-GB"/>
              <a:t>Click to edit Master title style</a:t>
            </a:r>
          </a:p>
        </p:txBody>
      </p:sp>
      <p:sp>
        <p:nvSpPr>
          <p:cNvPr id="4" name="Text Placeholder 2">
            <a:extLst>
              <a:ext uri="{FF2B5EF4-FFF2-40B4-BE49-F238E27FC236}">
                <a16:creationId xmlns:a16="http://schemas.microsoft.com/office/drawing/2014/main" id="{EFA3017D-5353-68B4-EF43-573590709466}"/>
              </a:ext>
            </a:extLst>
          </p:cNvPr>
          <p:cNvSpPr>
            <a:spLocks noGrp="1"/>
          </p:cNvSpPr>
          <p:nvPr>
            <p:ph type="body" sz="quarter" idx="16"/>
          </p:nvPr>
        </p:nvSpPr>
        <p:spPr>
          <a:xfrm>
            <a:off x="357188" y="1044811"/>
            <a:ext cx="11477331" cy="396875"/>
          </a:xfrm>
        </p:spPr>
        <p:txBody>
          <a:bodyPr/>
          <a:lstStyle>
            <a:lvl1pPr>
              <a:defRPr sz="1800" b="0" i="0">
                <a:solidFill>
                  <a:schemeClr val="accent3"/>
                </a:solidFill>
                <a:latin typeface="Aptos Light" panose="020B0004020202020204" pitchFamily="34" charset="0"/>
              </a:defRPr>
            </a:lvl1pPr>
          </a:lstStyle>
          <a:p>
            <a:pPr lvl="0"/>
            <a:r>
              <a:rPr lang="en-GB"/>
              <a:t>Click to edit Master text styles</a:t>
            </a:r>
          </a:p>
        </p:txBody>
      </p:sp>
      <p:sp>
        <p:nvSpPr>
          <p:cNvPr id="5" name="Text Placeholder 17">
            <a:extLst>
              <a:ext uri="{FF2B5EF4-FFF2-40B4-BE49-F238E27FC236}">
                <a16:creationId xmlns:a16="http://schemas.microsoft.com/office/drawing/2014/main" id="{6B05827B-7AAB-CADA-3D5B-8274DF5BCA3F}"/>
              </a:ext>
            </a:extLst>
          </p:cNvPr>
          <p:cNvSpPr>
            <a:spLocks noGrp="1"/>
          </p:cNvSpPr>
          <p:nvPr>
            <p:ph type="body" sz="quarter" idx="15" hasCustomPrompt="1"/>
          </p:nvPr>
        </p:nvSpPr>
        <p:spPr>
          <a:xfrm>
            <a:off x="2330449" y="6393509"/>
            <a:ext cx="9001125" cy="197792"/>
          </a:xfrm>
        </p:spPr>
        <p:txBody>
          <a:bodyPr anchor="ctr">
            <a:noAutofit/>
          </a:bodyPr>
          <a:lstStyle>
            <a:lvl1pPr>
              <a:spcBef>
                <a:spcPts val="600"/>
              </a:spcBef>
              <a:defRPr sz="800">
                <a:solidFill>
                  <a:schemeClr val="tx1"/>
                </a:solidFill>
              </a:defRPr>
            </a:lvl1pPr>
          </a:lstStyle>
          <a:p>
            <a:pPr lvl="0"/>
            <a:r>
              <a:rPr lang="en-US"/>
              <a:t>Click to add footer text</a:t>
            </a:r>
          </a:p>
        </p:txBody>
      </p:sp>
      <p:cxnSp>
        <p:nvCxnSpPr>
          <p:cNvPr id="2" name="Straight Connector 1">
            <a:extLst>
              <a:ext uri="{FF2B5EF4-FFF2-40B4-BE49-F238E27FC236}">
                <a16:creationId xmlns:a16="http://schemas.microsoft.com/office/drawing/2014/main" id="{950AB4A6-3264-0058-0755-46C82AAB99C4}"/>
              </a:ext>
            </a:extLst>
          </p:cNvPr>
          <p:cNvCxnSpPr/>
          <p:nvPr userDrawn="1"/>
        </p:nvCxnSpPr>
        <p:spPr>
          <a:xfrm>
            <a:off x="357188" y="6093229"/>
            <a:ext cx="11469685"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2BCBDBB-4F4D-9330-4E0C-A739D18BD332}"/>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933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2 x Content (3)">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708150"/>
            <a:ext cx="5626800" cy="4003675"/>
          </a:xfrm>
        </p:spPr>
        <p:txBody>
          <a:bodyPr vert="horz" lIns="0" tIns="0" rIns="0" bIns="0" rtlCol="0">
            <a:noAutofit/>
          </a:bodyPr>
          <a:lstStyle>
            <a:lvl1pPr>
              <a:defRPr lang="en-GB" smtClean="0"/>
            </a:lvl1pPr>
            <a:lvl2pPr>
              <a:defRPr lang="en-GB" smtClean="0"/>
            </a:lvl2pPr>
            <a:lvl3pPr>
              <a:defRPr lang="en-GB" smtClean="0"/>
            </a:lvl3pPr>
            <a:lvl4pPr>
              <a:defRPr lang="en-GB"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8" name="Content Placeholder 35"/>
          <p:cNvSpPr>
            <a:spLocks noGrp="1"/>
          </p:cNvSpPr>
          <p:nvPr>
            <p:ph sz="quarter" idx="14"/>
          </p:nvPr>
        </p:nvSpPr>
        <p:spPr>
          <a:xfrm>
            <a:off x="6191574" y="1708150"/>
            <a:ext cx="5628408" cy="4003676"/>
          </a:xfrm>
        </p:spPr>
        <p:txBody>
          <a:bodyPr vert="horz" lIns="0" tIns="0" rIns="0" bIns="0" rtlCol="0">
            <a:noAutofit/>
          </a:bodyPr>
          <a:lstStyle>
            <a:lvl1pPr>
              <a:defRPr lang="en-GB" smtClean="0"/>
            </a:lvl1pPr>
            <a:lvl2pPr>
              <a:defRPr lang="en-GB" smtClean="0"/>
            </a:lvl2pPr>
            <a:lvl3pPr>
              <a:defRPr lang="en-GB" smtClean="0"/>
            </a:lvl3pPr>
            <a:lvl4pPr>
              <a:defRPr lang="en-GB"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lvl1pPr>
          </a:lstStyle>
          <a:p>
            <a:pPr lvl="0">
              <a:lnSpc>
                <a:spcPct val="90000"/>
              </a:lnSpc>
            </a:pPr>
            <a:r>
              <a:rPr lang="en-GB"/>
              <a:t>Click to edit Master title style</a:t>
            </a:r>
          </a:p>
        </p:txBody>
      </p:sp>
      <p:sp>
        <p:nvSpPr>
          <p:cNvPr id="4" name="Text Placeholder 17">
            <a:extLst>
              <a:ext uri="{FF2B5EF4-FFF2-40B4-BE49-F238E27FC236}">
                <a16:creationId xmlns:a16="http://schemas.microsoft.com/office/drawing/2014/main" id="{6C8DFB50-D138-4889-4C6B-8057DC599E40}"/>
              </a:ext>
            </a:extLst>
          </p:cNvPr>
          <p:cNvSpPr>
            <a:spLocks noGrp="1"/>
          </p:cNvSpPr>
          <p:nvPr>
            <p:ph type="body" sz="quarter" idx="15" hasCustomPrompt="1"/>
          </p:nvPr>
        </p:nvSpPr>
        <p:spPr>
          <a:xfrm>
            <a:off x="2330449" y="6393509"/>
            <a:ext cx="9001125" cy="197792"/>
          </a:xfrm>
        </p:spPr>
        <p:txBody>
          <a:bodyPr anchor="ctr">
            <a:noAutofit/>
          </a:bodyPr>
          <a:lstStyle>
            <a:lvl1pPr>
              <a:spcBef>
                <a:spcPts val="600"/>
              </a:spcBef>
              <a:defRPr sz="800">
                <a:solidFill>
                  <a:schemeClr val="tx1"/>
                </a:solidFill>
              </a:defRPr>
            </a:lvl1pPr>
          </a:lstStyle>
          <a:p>
            <a:pPr lvl="0"/>
            <a:r>
              <a:rPr lang="en-US"/>
              <a:t>Click to add footer text</a:t>
            </a:r>
          </a:p>
        </p:txBody>
      </p:sp>
      <p:cxnSp>
        <p:nvCxnSpPr>
          <p:cNvPr id="2" name="Straight Connector 1">
            <a:extLst>
              <a:ext uri="{FF2B5EF4-FFF2-40B4-BE49-F238E27FC236}">
                <a16:creationId xmlns:a16="http://schemas.microsoft.com/office/drawing/2014/main" id="{DEC5AF45-EF62-4772-B7FF-8CE4308D2217}"/>
              </a:ext>
            </a:extLst>
          </p:cNvPr>
          <p:cNvCxnSpPr/>
          <p:nvPr userDrawn="1"/>
        </p:nvCxnSpPr>
        <p:spPr>
          <a:xfrm>
            <a:off x="357188" y="6093229"/>
            <a:ext cx="11469685"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1581B8F-A5EF-DD6C-0032-7FF077DCAA02}"/>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807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3 x Content (7)">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998" y="1708150"/>
            <a:ext cx="3679200" cy="4003675"/>
          </a:xfrm>
        </p:spPr>
        <p:txBody>
          <a:bodyPr vert="horz" lIns="0" tIns="0" rIns="0" bIns="0" rtlCol="0">
            <a:noAutofit/>
          </a:bodyPr>
          <a:lstStyle>
            <a:lvl1pPr>
              <a:defRPr lang="en-GB" smtClean="0"/>
            </a:lvl1pPr>
            <a:lvl2pPr>
              <a:defRPr lang="en-GB" smtClean="0"/>
            </a:lvl2pPr>
            <a:lvl3pPr>
              <a:defRPr lang="en-GB" smtClean="0"/>
            </a:lvl3pPr>
            <a:lvl4pPr>
              <a:defRPr lang="en-GB"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Content Placeholder 2"/>
          <p:cNvSpPr>
            <a:spLocks noGrp="1"/>
          </p:cNvSpPr>
          <p:nvPr>
            <p:ph idx="14"/>
          </p:nvPr>
        </p:nvSpPr>
        <p:spPr>
          <a:xfrm>
            <a:off x="4251325" y="1708150"/>
            <a:ext cx="3679200" cy="4003675"/>
          </a:xfrm>
        </p:spPr>
        <p:txBody>
          <a:bodyPr vert="horz" lIns="0" tIns="0" rIns="0" bIns="0" rtlCol="0">
            <a:noAutofit/>
          </a:bodyPr>
          <a:lstStyle>
            <a:lvl1pPr>
              <a:defRPr lang="en-GB" smtClean="0"/>
            </a:lvl1pPr>
            <a:lvl2pPr>
              <a:defRPr lang="en-GB" smtClean="0"/>
            </a:lvl2pPr>
            <a:lvl3pPr>
              <a:defRPr lang="en-GB" smtClean="0"/>
            </a:lvl3pPr>
            <a:lvl4pPr>
              <a:defRPr lang="en-GB"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Content Placeholder 2"/>
          <p:cNvSpPr>
            <a:spLocks noGrp="1"/>
          </p:cNvSpPr>
          <p:nvPr>
            <p:ph idx="15"/>
          </p:nvPr>
        </p:nvSpPr>
        <p:spPr>
          <a:xfrm>
            <a:off x="8142653" y="1708150"/>
            <a:ext cx="3677328" cy="4003675"/>
          </a:xfrm>
        </p:spPr>
        <p:txBody>
          <a:bodyPr vert="horz" lIns="0" tIns="0" rIns="0" bIns="0" rtlCol="0">
            <a:noAutofit/>
          </a:bodyPr>
          <a:lstStyle>
            <a:lvl1pPr>
              <a:defRPr lang="en-GB" smtClean="0"/>
            </a:lvl1pPr>
            <a:lvl2pPr>
              <a:defRPr lang="en-GB" smtClean="0"/>
            </a:lvl2pPr>
            <a:lvl3pPr>
              <a:defRPr lang="en-GB" smtClean="0"/>
            </a:lvl3pPr>
            <a:lvl4pPr>
              <a:defRPr lang="en-GB"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lvl1pPr>
          </a:lstStyle>
          <a:p>
            <a:pPr lvl="0">
              <a:lnSpc>
                <a:spcPct val="90000"/>
              </a:lnSpc>
            </a:pPr>
            <a:r>
              <a:rPr lang="en-GB"/>
              <a:t>Click to edit Master title style</a:t>
            </a:r>
          </a:p>
        </p:txBody>
      </p:sp>
      <p:sp>
        <p:nvSpPr>
          <p:cNvPr id="4" name="Text Placeholder 2">
            <a:extLst>
              <a:ext uri="{FF2B5EF4-FFF2-40B4-BE49-F238E27FC236}">
                <a16:creationId xmlns:a16="http://schemas.microsoft.com/office/drawing/2014/main" id="{2E949F92-2C43-6D23-7A44-C68DD820A07B}"/>
              </a:ext>
            </a:extLst>
          </p:cNvPr>
          <p:cNvSpPr>
            <a:spLocks noGrp="1"/>
          </p:cNvSpPr>
          <p:nvPr>
            <p:ph type="body" sz="quarter" idx="17"/>
          </p:nvPr>
        </p:nvSpPr>
        <p:spPr>
          <a:xfrm>
            <a:off x="357188" y="1044811"/>
            <a:ext cx="11477331" cy="396875"/>
          </a:xfrm>
        </p:spPr>
        <p:txBody>
          <a:bodyPr/>
          <a:lstStyle>
            <a:lvl1pPr>
              <a:defRPr sz="1800" b="0" i="0">
                <a:solidFill>
                  <a:schemeClr val="accent3"/>
                </a:solidFill>
                <a:latin typeface="Aptos Light" panose="020B0004020202020204" pitchFamily="34" charset="0"/>
              </a:defRPr>
            </a:lvl1pPr>
          </a:lstStyle>
          <a:p>
            <a:pPr lvl="0"/>
            <a:r>
              <a:rPr lang="en-GB"/>
              <a:t>Click to edit Master text styles</a:t>
            </a:r>
          </a:p>
        </p:txBody>
      </p:sp>
      <p:sp>
        <p:nvSpPr>
          <p:cNvPr id="5" name="Text Placeholder 17">
            <a:extLst>
              <a:ext uri="{FF2B5EF4-FFF2-40B4-BE49-F238E27FC236}">
                <a16:creationId xmlns:a16="http://schemas.microsoft.com/office/drawing/2014/main" id="{155B47E0-84B2-BCAA-FEE0-F9CF7B37A267}"/>
              </a:ext>
            </a:extLst>
          </p:cNvPr>
          <p:cNvSpPr>
            <a:spLocks noGrp="1"/>
          </p:cNvSpPr>
          <p:nvPr>
            <p:ph type="body" sz="quarter" idx="18" hasCustomPrompt="1"/>
          </p:nvPr>
        </p:nvSpPr>
        <p:spPr>
          <a:xfrm>
            <a:off x="2330449" y="6393509"/>
            <a:ext cx="9001125" cy="197792"/>
          </a:xfrm>
        </p:spPr>
        <p:txBody>
          <a:bodyPr anchor="ctr">
            <a:noAutofit/>
          </a:bodyPr>
          <a:lstStyle>
            <a:lvl1pPr>
              <a:spcBef>
                <a:spcPts val="600"/>
              </a:spcBef>
              <a:defRPr sz="800">
                <a:solidFill>
                  <a:schemeClr val="tx1"/>
                </a:solidFill>
              </a:defRPr>
            </a:lvl1pPr>
          </a:lstStyle>
          <a:p>
            <a:pPr lvl="0"/>
            <a:r>
              <a:rPr lang="en-US"/>
              <a:t>Click to add footer text</a:t>
            </a:r>
          </a:p>
        </p:txBody>
      </p:sp>
      <p:cxnSp>
        <p:nvCxnSpPr>
          <p:cNvPr id="2" name="Straight Connector 1">
            <a:extLst>
              <a:ext uri="{FF2B5EF4-FFF2-40B4-BE49-F238E27FC236}">
                <a16:creationId xmlns:a16="http://schemas.microsoft.com/office/drawing/2014/main" id="{6CF07197-C0F2-E5B3-F0AB-C8CB49C46766}"/>
              </a:ext>
            </a:extLst>
          </p:cNvPr>
          <p:cNvCxnSpPr/>
          <p:nvPr userDrawn="1"/>
        </p:nvCxnSpPr>
        <p:spPr>
          <a:xfrm>
            <a:off x="357188" y="6093229"/>
            <a:ext cx="11469685"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C913E0C-77A5-F501-E453-6565F4B9CEF2}"/>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60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ext Placeholder 17"/>
          <p:cNvSpPr>
            <a:spLocks noGrp="1"/>
          </p:cNvSpPr>
          <p:nvPr>
            <p:ph type="body" sz="quarter" idx="15" hasCustomPrompt="1"/>
          </p:nvPr>
        </p:nvSpPr>
        <p:spPr>
          <a:xfrm>
            <a:off x="1939635" y="6393509"/>
            <a:ext cx="9391940"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8"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lnSpc>
                <a:spcPct val="90000"/>
              </a:lnSpc>
              <a:defRPr/>
            </a:lvl1pPr>
          </a:lstStyle>
          <a:p>
            <a:r>
              <a:rPr lang="en-GB"/>
              <a:t>Click to edit Master title style</a:t>
            </a:r>
          </a:p>
        </p:txBody>
      </p:sp>
      <p:sp>
        <p:nvSpPr>
          <p:cNvPr id="3" name="Text Placeholder 2"/>
          <p:cNvSpPr>
            <a:spLocks noGrp="1"/>
          </p:cNvSpPr>
          <p:nvPr>
            <p:ph type="body" sz="quarter" idx="16"/>
          </p:nvPr>
        </p:nvSpPr>
        <p:spPr>
          <a:xfrm>
            <a:off x="357188" y="1044811"/>
            <a:ext cx="11477331" cy="396875"/>
          </a:xfrm>
        </p:spPr>
        <p:txBody>
          <a:bodyPr/>
          <a:lstStyle>
            <a:lvl1pPr>
              <a:defRPr sz="1800" b="0" i="0">
                <a:solidFill>
                  <a:schemeClr val="accent3"/>
                </a:solidFill>
                <a:latin typeface="Aptos Light" panose="020B0004020202020204" pitchFamily="34" charset="0"/>
              </a:defRPr>
            </a:lvl1pPr>
          </a:lstStyle>
          <a:p>
            <a:pPr lvl="0"/>
            <a:r>
              <a:rPr lang="en-GB"/>
              <a:t>Click to edit Master text styles</a:t>
            </a:r>
          </a:p>
        </p:txBody>
      </p:sp>
      <p:sp>
        <p:nvSpPr>
          <p:cNvPr id="5" name="Content Placeholder 4"/>
          <p:cNvSpPr>
            <a:spLocks noGrp="1"/>
          </p:cNvSpPr>
          <p:nvPr>
            <p:ph sz="quarter" idx="17"/>
          </p:nvPr>
        </p:nvSpPr>
        <p:spPr>
          <a:xfrm>
            <a:off x="360297" y="1781298"/>
            <a:ext cx="11466576" cy="39449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6819414C-F601-5BC5-8490-623F4C631419}"/>
              </a:ext>
            </a:extLst>
          </p:cNvPr>
          <p:cNvCxnSpPr/>
          <p:nvPr userDrawn="1"/>
        </p:nvCxnSpPr>
        <p:spPr>
          <a:xfrm>
            <a:off x="357188" y="6093229"/>
            <a:ext cx="11469685"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CDC1FCF-7BE1-DC9A-BFEB-2FEBED4D9B10}"/>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020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998" y="1708150"/>
            <a:ext cx="2714400" cy="4003675"/>
          </a:xfrm>
        </p:spPr>
        <p:txBody>
          <a:bodyPr vert="horz" lIns="0" tIns="0" rIns="0" bIns="0" rtlCol="0">
            <a:noAutofit/>
          </a:bodyPr>
          <a:lstStyle>
            <a:lvl1pPr>
              <a:defRPr lang="en-GB" smtClean="0"/>
            </a:lvl1pPr>
            <a:lvl2pPr>
              <a:defRPr lang="en-GB" smtClean="0"/>
            </a:lvl2pPr>
            <a:lvl3pPr>
              <a:defRPr lang="en-GB" smtClean="0"/>
            </a:lvl3pPr>
            <a:lvl4pPr>
              <a:defRPr lang="en-GB"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Content Placeholder 2"/>
          <p:cNvSpPr>
            <a:spLocks noGrp="1"/>
          </p:cNvSpPr>
          <p:nvPr>
            <p:ph idx="14"/>
          </p:nvPr>
        </p:nvSpPr>
        <p:spPr>
          <a:xfrm>
            <a:off x="3279775" y="1708150"/>
            <a:ext cx="2714400" cy="4003675"/>
          </a:xfrm>
        </p:spPr>
        <p:txBody>
          <a:bodyPr vert="horz" lIns="0" tIns="0" rIns="0" bIns="0" rtlCol="0">
            <a:noAutofit/>
          </a:bodyPr>
          <a:lstStyle>
            <a:lvl1pPr>
              <a:defRPr lang="en-GB" smtClean="0"/>
            </a:lvl1pPr>
            <a:lvl2pPr>
              <a:defRPr lang="en-GB" smtClean="0"/>
            </a:lvl2pPr>
            <a:lvl3pPr>
              <a:defRPr lang="en-GB" smtClean="0"/>
            </a:lvl3pPr>
            <a:lvl4pPr>
              <a:defRPr lang="en-GB"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Content Placeholder 2"/>
          <p:cNvSpPr>
            <a:spLocks noGrp="1"/>
          </p:cNvSpPr>
          <p:nvPr>
            <p:ph idx="15"/>
          </p:nvPr>
        </p:nvSpPr>
        <p:spPr>
          <a:xfrm>
            <a:off x="6199553" y="1708150"/>
            <a:ext cx="2714400" cy="4003675"/>
          </a:xfrm>
        </p:spPr>
        <p:txBody>
          <a:bodyPr vert="horz" lIns="0" tIns="0" rIns="0" bIns="0" rtlCol="0">
            <a:noAutofit/>
          </a:bodyPr>
          <a:lstStyle>
            <a:lvl1pPr>
              <a:defRPr lang="en-GB" smtClean="0"/>
            </a:lvl1pPr>
            <a:lvl2pPr>
              <a:defRPr lang="en-GB" smtClean="0"/>
            </a:lvl2pPr>
            <a:lvl3pPr>
              <a:defRPr lang="en-GB" smtClean="0"/>
            </a:lvl3pPr>
            <a:lvl4pPr>
              <a:defRPr lang="en-GB"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 name="Content Placeholder 2"/>
          <p:cNvSpPr>
            <a:spLocks noGrp="1"/>
          </p:cNvSpPr>
          <p:nvPr>
            <p:ph idx="16"/>
          </p:nvPr>
        </p:nvSpPr>
        <p:spPr>
          <a:xfrm>
            <a:off x="9105580" y="1708150"/>
            <a:ext cx="2714400" cy="4003675"/>
          </a:xfrm>
        </p:spPr>
        <p:txBody>
          <a:bodyPr vert="horz" lIns="0" tIns="0" rIns="0" bIns="0" rtlCol="0">
            <a:noAutofit/>
          </a:bodyPr>
          <a:lstStyle>
            <a:lvl1pPr>
              <a:defRPr lang="en-GB" smtClean="0"/>
            </a:lvl1pPr>
            <a:lvl2pPr>
              <a:defRPr lang="en-GB" smtClean="0"/>
            </a:lvl2pPr>
            <a:lvl3pPr>
              <a:defRPr lang="en-GB" smtClean="0"/>
            </a:lvl3pPr>
            <a:lvl4pPr>
              <a:defRPr lang="en-GB"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lvl1pPr>
          </a:lstStyle>
          <a:p>
            <a:pPr lvl="0">
              <a:lnSpc>
                <a:spcPct val="90000"/>
              </a:lnSpc>
            </a:pPr>
            <a:r>
              <a:rPr lang="en-GB"/>
              <a:t>Click to edit Master title style</a:t>
            </a:r>
          </a:p>
        </p:txBody>
      </p:sp>
      <p:sp>
        <p:nvSpPr>
          <p:cNvPr id="4" name="Text Placeholder 2">
            <a:extLst>
              <a:ext uri="{FF2B5EF4-FFF2-40B4-BE49-F238E27FC236}">
                <a16:creationId xmlns:a16="http://schemas.microsoft.com/office/drawing/2014/main" id="{82E55397-F621-47CF-6887-39F230864D03}"/>
              </a:ext>
            </a:extLst>
          </p:cNvPr>
          <p:cNvSpPr>
            <a:spLocks noGrp="1"/>
          </p:cNvSpPr>
          <p:nvPr>
            <p:ph type="body" sz="quarter" idx="18"/>
          </p:nvPr>
        </p:nvSpPr>
        <p:spPr>
          <a:xfrm>
            <a:off x="357188" y="1044811"/>
            <a:ext cx="11477331" cy="396875"/>
          </a:xfrm>
        </p:spPr>
        <p:txBody>
          <a:bodyPr/>
          <a:lstStyle>
            <a:lvl1pPr>
              <a:defRPr sz="1800" b="0" i="0">
                <a:solidFill>
                  <a:schemeClr val="accent3"/>
                </a:solidFill>
                <a:latin typeface="Aptos Light" panose="020B0004020202020204" pitchFamily="34" charset="0"/>
              </a:defRPr>
            </a:lvl1pPr>
          </a:lstStyle>
          <a:p>
            <a:pPr lvl="0"/>
            <a:r>
              <a:rPr lang="en-GB"/>
              <a:t>Click to edit Master text styles</a:t>
            </a:r>
          </a:p>
        </p:txBody>
      </p:sp>
      <p:sp>
        <p:nvSpPr>
          <p:cNvPr id="5" name="Text Placeholder 17">
            <a:extLst>
              <a:ext uri="{FF2B5EF4-FFF2-40B4-BE49-F238E27FC236}">
                <a16:creationId xmlns:a16="http://schemas.microsoft.com/office/drawing/2014/main" id="{720B3FDC-15FB-57F4-420F-B30FCD7EB5B0}"/>
              </a:ext>
            </a:extLst>
          </p:cNvPr>
          <p:cNvSpPr>
            <a:spLocks noGrp="1"/>
          </p:cNvSpPr>
          <p:nvPr>
            <p:ph type="body" sz="quarter" idx="19" hasCustomPrompt="1"/>
          </p:nvPr>
        </p:nvSpPr>
        <p:spPr>
          <a:xfrm>
            <a:off x="2330449" y="6393509"/>
            <a:ext cx="9001125" cy="197792"/>
          </a:xfrm>
        </p:spPr>
        <p:txBody>
          <a:bodyPr anchor="ctr">
            <a:noAutofit/>
          </a:bodyPr>
          <a:lstStyle>
            <a:lvl1pPr>
              <a:spcBef>
                <a:spcPts val="600"/>
              </a:spcBef>
              <a:defRPr sz="800">
                <a:solidFill>
                  <a:schemeClr val="tx1"/>
                </a:solidFill>
              </a:defRPr>
            </a:lvl1pPr>
          </a:lstStyle>
          <a:p>
            <a:pPr lvl="0"/>
            <a:r>
              <a:rPr lang="en-US"/>
              <a:t>Click to add footer text</a:t>
            </a:r>
          </a:p>
        </p:txBody>
      </p:sp>
      <p:cxnSp>
        <p:nvCxnSpPr>
          <p:cNvPr id="2" name="Straight Connector 1">
            <a:extLst>
              <a:ext uri="{FF2B5EF4-FFF2-40B4-BE49-F238E27FC236}">
                <a16:creationId xmlns:a16="http://schemas.microsoft.com/office/drawing/2014/main" id="{6CE10D34-1D2E-02EC-4D8B-856ACD40BA5E}"/>
              </a:ext>
            </a:extLst>
          </p:cNvPr>
          <p:cNvCxnSpPr/>
          <p:nvPr userDrawn="1"/>
        </p:nvCxnSpPr>
        <p:spPr>
          <a:xfrm>
            <a:off x="357188" y="6093229"/>
            <a:ext cx="11469685"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76DB73D-CFC4-C169-B0AA-42FC9530C1F6}"/>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828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21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22AE9-2CA0-45CA-9FBA-0FDF11700DEF}"/>
              </a:ext>
            </a:extLst>
          </p:cNvPr>
          <p:cNvSpPr>
            <a:spLocks noGrp="1"/>
          </p:cNvSpPr>
          <p:nvPr>
            <p:ph type="title" hasCustomPrompt="1"/>
          </p:nvPr>
        </p:nvSpPr>
        <p:spPr/>
        <p:txBody>
          <a:bodyPr/>
          <a:lstStyle>
            <a:lvl1pPr>
              <a:defRPr/>
            </a:lvl1pPr>
          </a:lstStyle>
          <a:p>
            <a:r>
              <a:rPr lang="en-US" dirty="0"/>
              <a:t>[Slide title]</a:t>
            </a:r>
          </a:p>
        </p:txBody>
      </p:sp>
      <p:sp>
        <p:nvSpPr>
          <p:cNvPr id="3" name="Content Placeholder 2"/>
          <p:cNvSpPr>
            <a:spLocks noGrp="1"/>
          </p:cNvSpPr>
          <p:nvPr>
            <p:ph idx="1"/>
          </p:nvPr>
        </p:nvSpPr>
        <p:spPr>
          <a:xfrm>
            <a:off x="457200" y="1234442"/>
            <a:ext cx="11274552" cy="4891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notes">
            <a:extLst>
              <a:ext uri="{FF2B5EF4-FFF2-40B4-BE49-F238E27FC236}">
                <a16:creationId xmlns:a16="http://schemas.microsoft.com/office/drawing/2014/main" id="{75F4AE38-44E5-1D42-B35C-FA66F7894BC3}"/>
              </a:ext>
            </a:extLst>
          </p:cNvPr>
          <p:cNvSpPr>
            <a:spLocks noGrp="1"/>
          </p:cNvSpPr>
          <p:nvPr>
            <p:ph type="body" sz="quarter" idx="12" hasCustomPrompt="1"/>
          </p:nvPr>
        </p:nvSpPr>
        <p:spPr>
          <a:xfrm>
            <a:off x="457201" y="6217920"/>
            <a:ext cx="11277600" cy="228638"/>
          </a:xfrm>
        </p:spPr>
        <p:txBody>
          <a:bodyPr anchor="b" anchorCtr="0">
            <a:normAutofit/>
          </a:bodyPr>
          <a:lstStyle>
            <a:lvl1pPr marL="0" indent="0">
              <a:spcBef>
                <a:spcPts val="0"/>
              </a:spcBef>
              <a:buFontTx/>
              <a:buNone/>
              <a:defRPr sz="525">
                <a:solidFill>
                  <a:schemeClr val="bg1">
                    <a:lumMod val="50000"/>
                  </a:schemeClr>
                </a:solidFill>
              </a:defRPr>
            </a:lvl1pPr>
            <a:lvl2pPr marL="0" indent="0">
              <a:spcBef>
                <a:spcPts val="0"/>
              </a:spcBef>
              <a:buFontTx/>
              <a:buNone/>
              <a:defRPr sz="525">
                <a:solidFill>
                  <a:schemeClr val="bg1">
                    <a:lumMod val="50000"/>
                  </a:schemeClr>
                </a:solidFill>
              </a:defRPr>
            </a:lvl2pPr>
            <a:lvl3pPr marL="0" indent="0">
              <a:spcBef>
                <a:spcPts val="0"/>
              </a:spcBef>
              <a:buFontTx/>
              <a:buNone/>
              <a:defRPr sz="525">
                <a:solidFill>
                  <a:schemeClr val="bg1">
                    <a:lumMod val="50000"/>
                  </a:schemeClr>
                </a:solidFill>
              </a:defRPr>
            </a:lvl3pPr>
            <a:lvl4pPr marL="0" indent="0">
              <a:spcBef>
                <a:spcPts val="0"/>
              </a:spcBef>
              <a:buFontTx/>
              <a:buNone/>
              <a:defRPr sz="525">
                <a:solidFill>
                  <a:schemeClr val="bg1">
                    <a:lumMod val="50000"/>
                  </a:schemeClr>
                </a:solidFill>
              </a:defRPr>
            </a:lvl4pPr>
            <a:lvl5pPr marL="0" indent="0">
              <a:spcBef>
                <a:spcPts val="0"/>
              </a:spcBef>
              <a:buFontTx/>
              <a:buNone/>
              <a:defRPr sz="525">
                <a:solidFill>
                  <a:schemeClr val="bg1">
                    <a:lumMod val="50000"/>
                  </a:schemeClr>
                </a:solidFill>
              </a:defRPr>
            </a:lvl5pPr>
            <a:lvl6pPr marL="0" indent="0">
              <a:spcBef>
                <a:spcPts val="0"/>
              </a:spcBef>
              <a:buFontTx/>
              <a:buNone/>
              <a:defRPr sz="525">
                <a:solidFill>
                  <a:schemeClr val="bg1">
                    <a:lumMod val="50000"/>
                  </a:schemeClr>
                </a:solidFill>
              </a:defRPr>
            </a:lvl6pPr>
            <a:lvl7pPr marL="0" indent="0">
              <a:spcBef>
                <a:spcPts val="0"/>
              </a:spcBef>
              <a:buFontTx/>
              <a:buNone/>
              <a:defRPr sz="525">
                <a:solidFill>
                  <a:schemeClr val="bg1">
                    <a:lumMod val="50000"/>
                  </a:schemeClr>
                </a:solidFill>
              </a:defRPr>
            </a:lvl7pPr>
            <a:lvl8pPr marL="0" indent="0">
              <a:spcBef>
                <a:spcPts val="0"/>
              </a:spcBef>
              <a:buFontTx/>
              <a:buNone/>
              <a:defRPr sz="525">
                <a:solidFill>
                  <a:schemeClr val="bg1">
                    <a:lumMod val="50000"/>
                  </a:schemeClr>
                </a:solidFill>
              </a:defRPr>
            </a:lvl8pPr>
            <a:lvl9pPr marL="0" indent="0">
              <a:spcBef>
                <a:spcPts val="0"/>
              </a:spcBef>
              <a:buFontTx/>
              <a:buNone/>
              <a:defRPr sz="525">
                <a:solidFill>
                  <a:schemeClr val="bg1">
                    <a:lumMod val="50000"/>
                  </a:schemeClr>
                </a:solidFill>
              </a:defRPr>
            </a:lvl9pPr>
          </a:lstStyle>
          <a:p>
            <a:pPr lvl="0"/>
            <a:r>
              <a:rPr lang="en-US" dirty="0"/>
              <a:t>[Footnotes/references if needed]</a:t>
            </a:r>
          </a:p>
        </p:txBody>
      </p:sp>
      <p:sp>
        <p:nvSpPr>
          <p:cNvPr id="12" name="Freeform: Shape 11">
            <a:extLst>
              <a:ext uri="{FF2B5EF4-FFF2-40B4-BE49-F238E27FC236}">
                <a16:creationId xmlns:a16="http://schemas.microsoft.com/office/drawing/2014/main" id="{0B57F434-9A31-41D3-807A-F44B53051D7E}"/>
              </a:ext>
            </a:extLst>
          </p:cNvPr>
          <p:cNvSpPr/>
          <p:nvPr/>
        </p:nvSpPr>
        <p:spPr>
          <a:xfrm>
            <a:off x="470154" y="829818"/>
            <a:ext cx="11261599" cy="131826"/>
          </a:xfrm>
          <a:custGeom>
            <a:avLst/>
            <a:gdLst>
              <a:gd name="connsiteX0" fmla="*/ 8491728 w 8491728"/>
              <a:gd name="connsiteY0" fmla="*/ 121920 h 128016"/>
              <a:gd name="connsiteX1" fmla="*/ 7888224 w 8491728"/>
              <a:gd name="connsiteY1" fmla="*/ 121920 h 128016"/>
              <a:gd name="connsiteX2" fmla="*/ 7766304 w 8491728"/>
              <a:gd name="connsiteY2" fmla="*/ 0 h 128016"/>
              <a:gd name="connsiteX3" fmla="*/ 7638288 w 8491728"/>
              <a:gd name="connsiteY3" fmla="*/ 128016 h 128016"/>
              <a:gd name="connsiteX4" fmla="*/ 0 w 8491728"/>
              <a:gd name="connsiteY4" fmla="*/ 128016 h 128016"/>
              <a:gd name="connsiteX0" fmla="*/ 8491728 w 8491728"/>
              <a:gd name="connsiteY0" fmla="*/ 121920 h 129540"/>
              <a:gd name="connsiteX1" fmla="*/ 7893939 w 8491728"/>
              <a:gd name="connsiteY1" fmla="*/ 129540 h 129540"/>
              <a:gd name="connsiteX2" fmla="*/ 7766304 w 8491728"/>
              <a:gd name="connsiteY2" fmla="*/ 0 h 129540"/>
              <a:gd name="connsiteX3" fmla="*/ 7638288 w 8491728"/>
              <a:gd name="connsiteY3" fmla="*/ 128016 h 129540"/>
              <a:gd name="connsiteX4" fmla="*/ 0 w 8491728"/>
              <a:gd name="connsiteY4" fmla="*/ 128016 h 129540"/>
              <a:gd name="connsiteX0" fmla="*/ 8491728 w 8491728"/>
              <a:gd name="connsiteY0" fmla="*/ 133350 h 133350"/>
              <a:gd name="connsiteX1" fmla="*/ 7893939 w 8491728"/>
              <a:gd name="connsiteY1" fmla="*/ 129540 h 133350"/>
              <a:gd name="connsiteX2" fmla="*/ 7766304 w 8491728"/>
              <a:gd name="connsiteY2" fmla="*/ 0 h 133350"/>
              <a:gd name="connsiteX3" fmla="*/ 7638288 w 8491728"/>
              <a:gd name="connsiteY3" fmla="*/ 128016 h 133350"/>
              <a:gd name="connsiteX4" fmla="*/ 0 w 8491728"/>
              <a:gd name="connsiteY4" fmla="*/ 128016 h 133350"/>
              <a:gd name="connsiteX0" fmla="*/ 8489823 w 8489823"/>
              <a:gd name="connsiteY0" fmla="*/ 127635 h 129540"/>
              <a:gd name="connsiteX1" fmla="*/ 7893939 w 8489823"/>
              <a:gd name="connsiteY1" fmla="*/ 129540 h 129540"/>
              <a:gd name="connsiteX2" fmla="*/ 7766304 w 8489823"/>
              <a:gd name="connsiteY2" fmla="*/ 0 h 129540"/>
              <a:gd name="connsiteX3" fmla="*/ 7638288 w 8489823"/>
              <a:gd name="connsiteY3" fmla="*/ 128016 h 129540"/>
              <a:gd name="connsiteX4" fmla="*/ 0 w 8489823"/>
              <a:gd name="connsiteY4" fmla="*/ 128016 h 129540"/>
              <a:gd name="connsiteX0" fmla="*/ 8487918 w 8487918"/>
              <a:gd name="connsiteY0" fmla="*/ 131445 h 131445"/>
              <a:gd name="connsiteX1" fmla="*/ 7893939 w 8487918"/>
              <a:gd name="connsiteY1" fmla="*/ 129540 h 131445"/>
              <a:gd name="connsiteX2" fmla="*/ 7766304 w 8487918"/>
              <a:gd name="connsiteY2" fmla="*/ 0 h 131445"/>
              <a:gd name="connsiteX3" fmla="*/ 7638288 w 8487918"/>
              <a:gd name="connsiteY3" fmla="*/ 128016 h 131445"/>
              <a:gd name="connsiteX4" fmla="*/ 0 w 8487918"/>
              <a:gd name="connsiteY4" fmla="*/ 128016 h 131445"/>
              <a:gd name="connsiteX0" fmla="*/ 8487918 w 8487918"/>
              <a:gd name="connsiteY0" fmla="*/ 127635 h 129540"/>
              <a:gd name="connsiteX1" fmla="*/ 7893939 w 8487918"/>
              <a:gd name="connsiteY1" fmla="*/ 129540 h 129540"/>
              <a:gd name="connsiteX2" fmla="*/ 7766304 w 8487918"/>
              <a:gd name="connsiteY2" fmla="*/ 0 h 129540"/>
              <a:gd name="connsiteX3" fmla="*/ 7638288 w 8487918"/>
              <a:gd name="connsiteY3" fmla="*/ 128016 h 129540"/>
              <a:gd name="connsiteX4" fmla="*/ 0 w 8487918"/>
              <a:gd name="connsiteY4" fmla="*/ 128016 h 129540"/>
              <a:gd name="connsiteX0" fmla="*/ 8487918 w 8487918"/>
              <a:gd name="connsiteY0" fmla="*/ 131445 h 131445"/>
              <a:gd name="connsiteX1" fmla="*/ 7893939 w 8487918"/>
              <a:gd name="connsiteY1" fmla="*/ 129540 h 131445"/>
              <a:gd name="connsiteX2" fmla="*/ 7766304 w 8487918"/>
              <a:gd name="connsiteY2" fmla="*/ 0 h 131445"/>
              <a:gd name="connsiteX3" fmla="*/ 7638288 w 8487918"/>
              <a:gd name="connsiteY3" fmla="*/ 128016 h 131445"/>
              <a:gd name="connsiteX4" fmla="*/ 0 w 8487918"/>
              <a:gd name="connsiteY4" fmla="*/ 128016 h 131445"/>
              <a:gd name="connsiteX0" fmla="*/ 8487918 w 8487918"/>
              <a:gd name="connsiteY0" fmla="*/ 125730 h 129540"/>
              <a:gd name="connsiteX1" fmla="*/ 7893939 w 8487918"/>
              <a:gd name="connsiteY1" fmla="*/ 129540 h 129540"/>
              <a:gd name="connsiteX2" fmla="*/ 7766304 w 8487918"/>
              <a:gd name="connsiteY2" fmla="*/ 0 h 129540"/>
              <a:gd name="connsiteX3" fmla="*/ 7638288 w 8487918"/>
              <a:gd name="connsiteY3" fmla="*/ 128016 h 129540"/>
              <a:gd name="connsiteX4" fmla="*/ 0 w 8487918"/>
              <a:gd name="connsiteY4" fmla="*/ 128016 h 129540"/>
              <a:gd name="connsiteX0" fmla="*/ 8487918 w 8487918"/>
              <a:gd name="connsiteY0" fmla="*/ 127635 h 129540"/>
              <a:gd name="connsiteX1" fmla="*/ 7893939 w 8487918"/>
              <a:gd name="connsiteY1" fmla="*/ 129540 h 129540"/>
              <a:gd name="connsiteX2" fmla="*/ 7766304 w 8487918"/>
              <a:gd name="connsiteY2" fmla="*/ 0 h 129540"/>
              <a:gd name="connsiteX3" fmla="*/ 7638288 w 8487918"/>
              <a:gd name="connsiteY3" fmla="*/ 128016 h 129540"/>
              <a:gd name="connsiteX4" fmla="*/ 0 w 8487918"/>
              <a:gd name="connsiteY4" fmla="*/ 128016 h 129540"/>
              <a:gd name="connsiteX0" fmla="*/ 8486013 w 8486013"/>
              <a:gd name="connsiteY0" fmla="*/ 127635 h 129540"/>
              <a:gd name="connsiteX1" fmla="*/ 7893939 w 8486013"/>
              <a:gd name="connsiteY1" fmla="*/ 129540 h 129540"/>
              <a:gd name="connsiteX2" fmla="*/ 7766304 w 8486013"/>
              <a:gd name="connsiteY2" fmla="*/ 0 h 129540"/>
              <a:gd name="connsiteX3" fmla="*/ 7638288 w 8486013"/>
              <a:gd name="connsiteY3" fmla="*/ 128016 h 129540"/>
              <a:gd name="connsiteX4" fmla="*/ 0 w 8486013"/>
              <a:gd name="connsiteY4" fmla="*/ 128016 h 129540"/>
              <a:gd name="connsiteX0" fmla="*/ 8493633 w 8493633"/>
              <a:gd name="connsiteY0" fmla="*/ 127635 h 129540"/>
              <a:gd name="connsiteX1" fmla="*/ 7893939 w 8493633"/>
              <a:gd name="connsiteY1" fmla="*/ 129540 h 129540"/>
              <a:gd name="connsiteX2" fmla="*/ 7766304 w 8493633"/>
              <a:gd name="connsiteY2" fmla="*/ 0 h 129540"/>
              <a:gd name="connsiteX3" fmla="*/ 7638288 w 8493633"/>
              <a:gd name="connsiteY3" fmla="*/ 128016 h 129540"/>
              <a:gd name="connsiteX4" fmla="*/ 0 w 8493633"/>
              <a:gd name="connsiteY4" fmla="*/ 128016 h 129540"/>
              <a:gd name="connsiteX0" fmla="*/ 8493633 w 8493633"/>
              <a:gd name="connsiteY0" fmla="*/ 133350 h 133350"/>
              <a:gd name="connsiteX1" fmla="*/ 7893939 w 8493633"/>
              <a:gd name="connsiteY1" fmla="*/ 129540 h 133350"/>
              <a:gd name="connsiteX2" fmla="*/ 7766304 w 8493633"/>
              <a:gd name="connsiteY2" fmla="*/ 0 h 133350"/>
              <a:gd name="connsiteX3" fmla="*/ 7638288 w 8493633"/>
              <a:gd name="connsiteY3" fmla="*/ 128016 h 133350"/>
              <a:gd name="connsiteX4" fmla="*/ 0 w 8493633"/>
              <a:gd name="connsiteY4" fmla="*/ 128016 h 133350"/>
              <a:gd name="connsiteX0" fmla="*/ 8487918 w 8487918"/>
              <a:gd name="connsiteY0" fmla="*/ 93345 h 129540"/>
              <a:gd name="connsiteX1" fmla="*/ 7893939 w 8487918"/>
              <a:gd name="connsiteY1" fmla="*/ 129540 h 129540"/>
              <a:gd name="connsiteX2" fmla="*/ 7766304 w 8487918"/>
              <a:gd name="connsiteY2" fmla="*/ 0 h 129540"/>
              <a:gd name="connsiteX3" fmla="*/ 7638288 w 8487918"/>
              <a:gd name="connsiteY3" fmla="*/ 128016 h 129540"/>
              <a:gd name="connsiteX4" fmla="*/ 0 w 8487918"/>
              <a:gd name="connsiteY4" fmla="*/ 128016 h 129540"/>
              <a:gd name="connsiteX0" fmla="*/ 8491728 w 8491728"/>
              <a:gd name="connsiteY0" fmla="*/ 129540 h 129540"/>
              <a:gd name="connsiteX1" fmla="*/ 7893939 w 8491728"/>
              <a:gd name="connsiteY1" fmla="*/ 129540 h 129540"/>
              <a:gd name="connsiteX2" fmla="*/ 7766304 w 8491728"/>
              <a:gd name="connsiteY2" fmla="*/ 0 h 129540"/>
              <a:gd name="connsiteX3" fmla="*/ 7638288 w 8491728"/>
              <a:gd name="connsiteY3" fmla="*/ 128016 h 129540"/>
              <a:gd name="connsiteX4" fmla="*/ 0 w 8491728"/>
              <a:gd name="connsiteY4" fmla="*/ 128016 h 129540"/>
              <a:gd name="connsiteX0" fmla="*/ 11261598 w 11261598"/>
              <a:gd name="connsiteY0" fmla="*/ 129540 h 131826"/>
              <a:gd name="connsiteX1" fmla="*/ 10663809 w 11261598"/>
              <a:gd name="connsiteY1" fmla="*/ 129540 h 131826"/>
              <a:gd name="connsiteX2" fmla="*/ 10536174 w 11261598"/>
              <a:gd name="connsiteY2" fmla="*/ 0 h 131826"/>
              <a:gd name="connsiteX3" fmla="*/ 10408158 w 11261598"/>
              <a:gd name="connsiteY3" fmla="*/ 128016 h 131826"/>
              <a:gd name="connsiteX4" fmla="*/ 0 w 11261598"/>
              <a:gd name="connsiteY4" fmla="*/ 131826 h 131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1598" h="131826">
                <a:moveTo>
                  <a:pt x="11261598" y="129540"/>
                </a:moveTo>
                <a:lnTo>
                  <a:pt x="10663809" y="129540"/>
                </a:lnTo>
                <a:lnTo>
                  <a:pt x="10536174" y="0"/>
                </a:lnTo>
                <a:lnTo>
                  <a:pt x="10408158" y="128016"/>
                </a:lnTo>
                <a:lnTo>
                  <a:pt x="0" y="131826"/>
                </a:lnTo>
              </a:path>
            </a:pathLst>
          </a:custGeom>
          <a:noFill/>
          <a:ln w="12700">
            <a:solidFill>
              <a:srgbClr val="00B0F0"/>
            </a:solidFill>
          </a:ln>
        </p:spPr>
        <p:style>
          <a:lnRef idx="0">
            <a:schemeClr val="accent1"/>
          </a:lnRef>
          <a:fillRef idx="1">
            <a:schemeClr val="accent1"/>
          </a:fillRef>
          <a:effectRef idx="0">
            <a:srgbClr val="000000"/>
          </a:effectRef>
          <a:fontRef idx="minor">
            <a:schemeClr val="lt2"/>
          </a:fontRef>
        </p:style>
        <p:txBody>
          <a:bodyPr rtlCol="0" anchor="ctr"/>
          <a:lstStyle/>
          <a:p>
            <a:pPr algn="ctr"/>
            <a:endParaRPr lang="en-US" sz="1350"/>
          </a:p>
        </p:txBody>
      </p:sp>
      <p:pic>
        <p:nvPicPr>
          <p:cNvPr id="4" name="Nexus">
            <a:extLst>
              <a:ext uri="{FF2B5EF4-FFF2-40B4-BE49-F238E27FC236}">
                <a16:creationId xmlns:a16="http://schemas.microsoft.com/office/drawing/2014/main" id="{A963A3AC-23BF-3956-51FF-53F1FE0DE531}"/>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bwMode="black">
          <a:xfrm>
            <a:off x="9761049" y="346646"/>
            <a:ext cx="1970705" cy="348211"/>
          </a:xfrm>
          <a:prstGeom prst="rect">
            <a:avLst/>
          </a:prstGeom>
        </p:spPr>
      </p:pic>
    </p:spTree>
    <p:extLst>
      <p:ext uri="{BB962C8B-B14F-4D97-AF65-F5344CB8AC3E}">
        <p14:creationId xmlns:p14="http://schemas.microsoft.com/office/powerpoint/2010/main" val="140815598"/>
      </p:ext>
    </p:extLst>
  </p:cSld>
  <p:clrMapOvr>
    <a:masterClrMapping/>
  </p:clrMapOvr>
  <p:extLst>
    <p:ext uri="{DCECCB84-F9BA-43D5-87BE-67443E8EF086}">
      <p15:sldGuideLst xmlns:p15="http://schemas.microsoft.com/office/powerpoint/2012/main">
        <p15:guide id="4" pos="288">
          <p15:clr>
            <a:srgbClr val="FBAE40"/>
          </p15:clr>
        </p15:guide>
        <p15:guide id="5" pos="7392">
          <p15:clr>
            <a:srgbClr val="FBAE40"/>
          </p15:clr>
        </p15:guide>
        <p15:guide id="8" orient="horz" pos="778">
          <p15:clr>
            <a:srgbClr val="FBAE40"/>
          </p15:clr>
        </p15:guide>
        <p15:guide id="9" orient="horz" pos="3859">
          <p15:clr>
            <a:srgbClr val="FBAE40"/>
          </p15:clr>
        </p15:guide>
        <p15:guide id="10" pos="216">
          <p15:clr>
            <a:srgbClr val="FBAE40"/>
          </p15:clr>
        </p15:guide>
        <p15:guide id="11" pos="5544">
          <p15:clr>
            <a:srgbClr val="FBAE40"/>
          </p15:clr>
        </p15:guide>
        <p15:guide id="12" orient="horz" pos="202">
          <p15:clr>
            <a:srgbClr val="FBAE40"/>
          </p15:clr>
        </p15:guide>
        <p15:guide id="13" orient="horz" pos="411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p>
        </p:txBody>
      </p:sp>
      <p:sp>
        <p:nvSpPr>
          <p:cNvPr id="10" name="Footnotes">
            <a:extLst>
              <a:ext uri="{FF2B5EF4-FFF2-40B4-BE49-F238E27FC236}">
                <a16:creationId xmlns:a16="http://schemas.microsoft.com/office/drawing/2014/main" id="{BABA872A-AD0E-4145-8407-D52542A431BF}"/>
              </a:ext>
            </a:extLst>
          </p:cNvPr>
          <p:cNvSpPr>
            <a:spLocks noGrp="1"/>
          </p:cNvSpPr>
          <p:nvPr>
            <p:ph type="body" sz="quarter" idx="12" hasCustomPrompt="1"/>
          </p:nvPr>
        </p:nvSpPr>
        <p:spPr>
          <a:xfrm>
            <a:off x="457201" y="6217920"/>
            <a:ext cx="11277600" cy="228638"/>
          </a:xfrm>
        </p:spPr>
        <p:txBody>
          <a:bodyPr anchor="b" anchorCtr="0">
            <a:normAutofit/>
          </a:bodyPr>
          <a:lstStyle>
            <a:lvl1pPr marL="0" indent="0">
              <a:spcBef>
                <a:spcPts val="0"/>
              </a:spcBef>
              <a:buFontTx/>
              <a:buNone/>
              <a:defRPr sz="525">
                <a:solidFill>
                  <a:schemeClr val="bg1">
                    <a:lumMod val="50000"/>
                  </a:schemeClr>
                </a:solidFill>
              </a:defRPr>
            </a:lvl1pPr>
            <a:lvl2pPr marL="0" indent="0">
              <a:spcBef>
                <a:spcPts val="0"/>
              </a:spcBef>
              <a:buFontTx/>
              <a:buNone/>
              <a:defRPr sz="525">
                <a:solidFill>
                  <a:schemeClr val="bg1">
                    <a:lumMod val="50000"/>
                  </a:schemeClr>
                </a:solidFill>
              </a:defRPr>
            </a:lvl2pPr>
            <a:lvl3pPr marL="0" indent="0">
              <a:spcBef>
                <a:spcPts val="0"/>
              </a:spcBef>
              <a:buFontTx/>
              <a:buNone/>
              <a:defRPr sz="525">
                <a:solidFill>
                  <a:schemeClr val="bg1">
                    <a:lumMod val="50000"/>
                  </a:schemeClr>
                </a:solidFill>
              </a:defRPr>
            </a:lvl3pPr>
            <a:lvl4pPr marL="0" indent="0">
              <a:spcBef>
                <a:spcPts val="0"/>
              </a:spcBef>
              <a:buFontTx/>
              <a:buNone/>
              <a:defRPr sz="525">
                <a:solidFill>
                  <a:schemeClr val="bg1">
                    <a:lumMod val="50000"/>
                  </a:schemeClr>
                </a:solidFill>
              </a:defRPr>
            </a:lvl4pPr>
            <a:lvl5pPr marL="0" indent="0">
              <a:spcBef>
                <a:spcPts val="0"/>
              </a:spcBef>
              <a:buFontTx/>
              <a:buNone/>
              <a:defRPr sz="525">
                <a:solidFill>
                  <a:schemeClr val="bg1">
                    <a:lumMod val="50000"/>
                  </a:schemeClr>
                </a:solidFill>
              </a:defRPr>
            </a:lvl5pPr>
            <a:lvl6pPr marL="0" indent="0">
              <a:spcBef>
                <a:spcPts val="0"/>
              </a:spcBef>
              <a:buFontTx/>
              <a:buNone/>
              <a:defRPr sz="525">
                <a:solidFill>
                  <a:schemeClr val="bg1">
                    <a:lumMod val="50000"/>
                  </a:schemeClr>
                </a:solidFill>
              </a:defRPr>
            </a:lvl6pPr>
            <a:lvl7pPr marL="0" indent="0">
              <a:spcBef>
                <a:spcPts val="0"/>
              </a:spcBef>
              <a:buFontTx/>
              <a:buNone/>
              <a:defRPr sz="525">
                <a:solidFill>
                  <a:schemeClr val="bg1">
                    <a:lumMod val="50000"/>
                  </a:schemeClr>
                </a:solidFill>
              </a:defRPr>
            </a:lvl7pPr>
            <a:lvl8pPr marL="0" indent="0">
              <a:spcBef>
                <a:spcPts val="0"/>
              </a:spcBef>
              <a:buFontTx/>
              <a:buNone/>
              <a:defRPr sz="525">
                <a:solidFill>
                  <a:schemeClr val="bg1">
                    <a:lumMod val="50000"/>
                  </a:schemeClr>
                </a:solidFill>
              </a:defRPr>
            </a:lvl8pPr>
            <a:lvl9pPr marL="0" indent="0">
              <a:spcBef>
                <a:spcPts val="0"/>
              </a:spcBef>
              <a:buFontTx/>
              <a:buNone/>
              <a:defRPr sz="525">
                <a:solidFill>
                  <a:schemeClr val="bg1">
                    <a:lumMod val="50000"/>
                  </a:schemeClr>
                </a:solidFill>
              </a:defRPr>
            </a:lvl9pPr>
          </a:lstStyle>
          <a:p>
            <a:pPr lvl="0"/>
            <a:r>
              <a:rPr lang="en-US" dirty="0"/>
              <a:t>[Footnotes/references if needed]</a:t>
            </a:r>
          </a:p>
        </p:txBody>
      </p:sp>
      <p:sp>
        <p:nvSpPr>
          <p:cNvPr id="11" name="Freeform: Shape 10">
            <a:extLst>
              <a:ext uri="{FF2B5EF4-FFF2-40B4-BE49-F238E27FC236}">
                <a16:creationId xmlns:a16="http://schemas.microsoft.com/office/drawing/2014/main" id="{DA8ABC90-5533-41E3-8CF8-7E6103FF9DC8}"/>
              </a:ext>
            </a:extLst>
          </p:cNvPr>
          <p:cNvSpPr/>
          <p:nvPr/>
        </p:nvSpPr>
        <p:spPr>
          <a:xfrm>
            <a:off x="470154" y="829818"/>
            <a:ext cx="11261599" cy="131826"/>
          </a:xfrm>
          <a:custGeom>
            <a:avLst/>
            <a:gdLst>
              <a:gd name="connsiteX0" fmla="*/ 8491728 w 8491728"/>
              <a:gd name="connsiteY0" fmla="*/ 121920 h 128016"/>
              <a:gd name="connsiteX1" fmla="*/ 7888224 w 8491728"/>
              <a:gd name="connsiteY1" fmla="*/ 121920 h 128016"/>
              <a:gd name="connsiteX2" fmla="*/ 7766304 w 8491728"/>
              <a:gd name="connsiteY2" fmla="*/ 0 h 128016"/>
              <a:gd name="connsiteX3" fmla="*/ 7638288 w 8491728"/>
              <a:gd name="connsiteY3" fmla="*/ 128016 h 128016"/>
              <a:gd name="connsiteX4" fmla="*/ 0 w 8491728"/>
              <a:gd name="connsiteY4" fmla="*/ 128016 h 128016"/>
              <a:gd name="connsiteX0" fmla="*/ 8491728 w 8491728"/>
              <a:gd name="connsiteY0" fmla="*/ 121920 h 129540"/>
              <a:gd name="connsiteX1" fmla="*/ 7893939 w 8491728"/>
              <a:gd name="connsiteY1" fmla="*/ 129540 h 129540"/>
              <a:gd name="connsiteX2" fmla="*/ 7766304 w 8491728"/>
              <a:gd name="connsiteY2" fmla="*/ 0 h 129540"/>
              <a:gd name="connsiteX3" fmla="*/ 7638288 w 8491728"/>
              <a:gd name="connsiteY3" fmla="*/ 128016 h 129540"/>
              <a:gd name="connsiteX4" fmla="*/ 0 w 8491728"/>
              <a:gd name="connsiteY4" fmla="*/ 128016 h 129540"/>
              <a:gd name="connsiteX0" fmla="*/ 8491728 w 8491728"/>
              <a:gd name="connsiteY0" fmla="*/ 133350 h 133350"/>
              <a:gd name="connsiteX1" fmla="*/ 7893939 w 8491728"/>
              <a:gd name="connsiteY1" fmla="*/ 129540 h 133350"/>
              <a:gd name="connsiteX2" fmla="*/ 7766304 w 8491728"/>
              <a:gd name="connsiteY2" fmla="*/ 0 h 133350"/>
              <a:gd name="connsiteX3" fmla="*/ 7638288 w 8491728"/>
              <a:gd name="connsiteY3" fmla="*/ 128016 h 133350"/>
              <a:gd name="connsiteX4" fmla="*/ 0 w 8491728"/>
              <a:gd name="connsiteY4" fmla="*/ 128016 h 133350"/>
              <a:gd name="connsiteX0" fmla="*/ 8489823 w 8489823"/>
              <a:gd name="connsiteY0" fmla="*/ 127635 h 129540"/>
              <a:gd name="connsiteX1" fmla="*/ 7893939 w 8489823"/>
              <a:gd name="connsiteY1" fmla="*/ 129540 h 129540"/>
              <a:gd name="connsiteX2" fmla="*/ 7766304 w 8489823"/>
              <a:gd name="connsiteY2" fmla="*/ 0 h 129540"/>
              <a:gd name="connsiteX3" fmla="*/ 7638288 w 8489823"/>
              <a:gd name="connsiteY3" fmla="*/ 128016 h 129540"/>
              <a:gd name="connsiteX4" fmla="*/ 0 w 8489823"/>
              <a:gd name="connsiteY4" fmla="*/ 128016 h 129540"/>
              <a:gd name="connsiteX0" fmla="*/ 8487918 w 8487918"/>
              <a:gd name="connsiteY0" fmla="*/ 131445 h 131445"/>
              <a:gd name="connsiteX1" fmla="*/ 7893939 w 8487918"/>
              <a:gd name="connsiteY1" fmla="*/ 129540 h 131445"/>
              <a:gd name="connsiteX2" fmla="*/ 7766304 w 8487918"/>
              <a:gd name="connsiteY2" fmla="*/ 0 h 131445"/>
              <a:gd name="connsiteX3" fmla="*/ 7638288 w 8487918"/>
              <a:gd name="connsiteY3" fmla="*/ 128016 h 131445"/>
              <a:gd name="connsiteX4" fmla="*/ 0 w 8487918"/>
              <a:gd name="connsiteY4" fmla="*/ 128016 h 131445"/>
              <a:gd name="connsiteX0" fmla="*/ 8487918 w 8487918"/>
              <a:gd name="connsiteY0" fmla="*/ 127635 h 129540"/>
              <a:gd name="connsiteX1" fmla="*/ 7893939 w 8487918"/>
              <a:gd name="connsiteY1" fmla="*/ 129540 h 129540"/>
              <a:gd name="connsiteX2" fmla="*/ 7766304 w 8487918"/>
              <a:gd name="connsiteY2" fmla="*/ 0 h 129540"/>
              <a:gd name="connsiteX3" fmla="*/ 7638288 w 8487918"/>
              <a:gd name="connsiteY3" fmla="*/ 128016 h 129540"/>
              <a:gd name="connsiteX4" fmla="*/ 0 w 8487918"/>
              <a:gd name="connsiteY4" fmla="*/ 128016 h 129540"/>
              <a:gd name="connsiteX0" fmla="*/ 8487918 w 8487918"/>
              <a:gd name="connsiteY0" fmla="*/ 131445 h 131445"/>
              <a:gd name="connsiteX1" fmla="*/ 7893939 w 8487918"/>
              <a:gd name="connsiteY1" fmla="*/ 129540 h 131445"/>
              <a:gd name="connsiteX2" fmla="*/ 7766304 w 8487918"/>
              <a:gd name="connsiteY2" fmla="*/ 0 h 131445"/>
              <a:gd name="connsiteX3" fmla="*/ 7638288 w 8487918"/>
              <a:gd name="connsiteY3" fmla="*/ 128016 h 131445"/>
              <a:gd name="connsiteX4" fmla="*/ 0 w 8487918"/>
              <a:gd name="connsiteY4" fmla="*/ 128016 h 131445"/>
              <a:gd name="connsiteX0" fmla="*/ 8487918 w 8487918"/>
              <a:gd name="connsiteY0" fmla="*/ 125730 h 129540"/>
              <a:gd name="connsiteX1" fmla="*/ 7893939 w 8487918"/>
              <a:gd name="connsiteY1" fmla="*/ 129540 h 129540"/>
              <a:gd name="connsiteX2" fmla="*/ 7766304 w 8487918"/>
              <a:gd name="connsiteY2" fmla="*/ 0 h 129540"/>
              <a:gd name="connsiteX3" fmla="*/ 7638288 w 8487918"/>
              <a:gd name="connsiteY3" fmla="*/ 128016 h 129540"/>
              <a:gd name="connsiteX4" fmla="*/ 0 w 8487918"/>
              <a:gd name="connsiteY4" fmla="*/ 128016 h 129540"/>
              <a:gd name="connsiteX0" fmla="*/ 8487918 w 8487918"/>
              <a:gd name="connsiteY0" fmla="*/ 127635 h 129540"/>
              <a:gd name="connsiteX1" fmla="*/ 7893939 w 8487918"/>
              <a:gd name="connsiteY1" fmla="*/ 129540 h 129540"/>
              <a:gd name="connsiteX2" fmla="*/ 7766304 w 8487918"/>
              <a:gd name="connsiteY2" fmla="*/ 0 h 129540"/>
              <a:gd name="connsiteX3" fmla="*/ 7638288 w 8487918"/>
              <a:gd name="connsiteY3" fmla="*/ 128016 h 129540"/>
              <a:gd name="connsiteX4" fmla="*/ 0 w 8487918"/>
              <a:gd name="connsiteY4" fmla="*/ 128016 h 129540"/>
              <a:gd name="connsiteX0" fmla="*/ 8486013 w 8486013"/>
              <a:gd name="connsiteY0" fmla="*/ 127635 h 129540"/>
              <a:gd name="connsiteX1" fmla="*/ 7893939 w 8486013"/>
              <a:gd name="connsiteY1" fmla="*/ 129540 h 129540"/>
              <a:gd name="connsiteX2" fmla="*/ 7766304 w 8486013"/>
              <a:gd name="connsiteY2" fmla="*/ 0 h 129540"/>
              <a:gd name="connsiteX3" fmla="*/ 7638288 w 8486013"/>
              <a:gd name="connsiteY3" fmla="*/ 128016 h 129540"/>
              <a:gd name="connsiteX4" fmla="*/ 0 w 8486013"/>
              <a:gd name="connsiteY4" fmla="*/ 128016 h 129540"/>
              <a:gd name="connsiteX0" fmla="*/ 8493633 w 8493633"/>
              <a:gd name="connsiteY0" fmla="*/ 127635 h 129540"/>
              <a:gd name="connsiteX1" fmla="*/ 7893939 w 8493633"/>
              <a:gd name="connsiteY1" fmla="*/ 129540 h 129540"/>
              <a:gd name="connsiteX2" fmla="*/ 7766304 w 8493633"/>
              <a:gd name="connsiteY2" fmla="*/ 0 h 129540"/>
              <a:gd name="connsiteX3" fmla="*/ 7638288 w 8493633"/>
              <a:gd name="connsiteY3" fmla="*/ 128016 h 129540"/>
              <a:gd name="connsiteX4" fmla="*/ 0 w 8493633"/>
              <a:gd name="connsiteY4" fmla="*/ 128016 h 129540"/>
              <a:gd name="connsiteX0" fmla="*/ 8493633 w 8493633"/>
              <a:gd name="connsiteY0" fmla="*/ 133350 h 133350"/>
              <a:gd name="connsiteX1" fmla="*/ 7893939 w 8493633"/>
              <a:gd name="connsiteY1" fmla="*/ 129540 h 133350"/>
              <a:gd name="connsiteX2" fmla="*/ 7766304 w 8493633"/>
              <a:gd name="connsiteY2" fmla="*/ 0 h 133350"/>
              <a:gd name="connsiteX3" fmla="*/ 7638288 w 8493633"/>
              <a:gd name="connsiteY3" fmla="*/ 128016 h 133350"/>
              <a:gd name="connsiteX4" fmla="*/ 0 w 8493633"/>
              <a:gd name="connsiteY4" fmla="*/ 128016 h 133350"/>
              <a:gd name="connsiteX0" fmla="*/ 8487918 w 8487918"/>
              <a:gd name="connsiteY0" fmla="*/ 93345 h 129540"/>
              <a:gd name="connsiteX1" fmla="*/ 7893939 w 8487918"/>
              <a:gd name="connsiteY1" fmla="*/ 129540 h 129540"/>
              <a:gd name="connsiteX2" fmla="*/ 7766304 w 8487918"/>
              <a:gd name="connsiteY2" fmla="*/ 0 h 129540"/>
              <a:gd name="connsiteX3" fmla="*/ 7638288 w 8487918"/>
              <a:gd name="connsiteY3" fmla="*/ 128016 h 129540"/>
              <a:gd name="connsiteX4" fmla="*/ 0 w 8487918"/>
              <a:gd name="connsiteY4" fmla="*/ 128016 h 129540"/>
              <a:gd name="connsiteX0" fmla="*/ 8491728 w 8491728"/>
              <a:gd name="connsiteY0" fmla="*/ 129540 h 129540"/>
              <a:gd name="connsiteX1" fmla="*/ 7893939 w 8491728"/>
              <a:gd name="connsiteY1" fmla="*/ 129540 h 129540"/>
              <a:gd name="connsiteX2" fmla="*/ 7766304 w 8491728"/>
              <a:gd name="connsiteY2" fmla="*/ 0 h 129540"/>
              <a:gd name="connsiteX3" fmla="*/ 7638288 w 8491728"/>
              <a:gd name="connsiteY3" fmla="*/ 128016 h 129540"/>
              <a:gd name="connsiteX4" fmla="*/ 0 w 8491728"/>
              <a:gd name="connsiteY4" fmla="*/ 128016 h 129540"/>
              <a:gd name="connsiteX0" fmla="*/ 11261598 w 11261598"/>
              <a:gd name="connsiteY0" fmla="*/ 129540 h 131826"/>
              <a:gd name="connsiteX1" fmla="*/ 10663809 w 11261598"/>
              <a:gd name="connsiteY1" fmla="*/ 129540 h 131826"/>
              <a:gd name="connsiteX2" fmla="*/ 10536174 w 11261598"/>
              <a:gd name="connsiteY2" fmla="*/ 0 h 131826"/>
              <a:gd name="connsiteX3" fmla="*/ 10408158 w 11261598"/>
              <a:gd name="connsiteY3" fmla="*/ 128016 h 131826"/>
              <a:gd name="connsiteX4" fmla="*/ 0 w 11261598"/>
              <a:gd name="connsiteY4" fmla="*/ 131826 h 131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1598" h="131826">
                <a:moveTo>
                  <a:pt x="11261598" y="129540"/>
                </a:moveTo>
                <a:lnTo>
                  <a:pt x="10663809" y="129540"/>
                </a:lnTo>
                <a:lnTo>
                  <a:pt x="10536174" y="0"/>
                </a:lnTo>
                <a:lnTo>
                  <a:pt x="10408158" y="128016"/>
                </a:lnTo>
                <a:lnTo>
                  <a:pt x="0" y="131826"/>
                </a:lnTo>
              </a:path>
            </a:pathLst>
          </a:custGeom>
          <a:noFill/>
          <a:ln w="12700">
            <a:solidFill>
              <a:srgbClr val="00B0F0"/>
            </a:solidFill>
          </a:ln>
        </p:spPr>
        <p:style>
          <a:lnRef idx="0">
            <a:schemeClr val="accent1"/>
          </a:lnRef>
          <a:fillRef idx="1">
            <a:schemeClr val="accent1"/>
          </a:fillRef>
          <a:effectRef idx="0">
            <a:srgbClr val="000000"/>
          </a:effectRef>
          <a:fontRef idx="minor">
            <a:schemeClr val="lt2"/>
          </a:fontRef>
        </p:style>
        <p:txBody>
          <a:bodyPr rtlCol="0" anchor="ctr"/>
          <a:lstStyle/>
          <a:p>
            <a:pPr algn="ctr"/>
            <a:endParaRPr lang="en-US" sz="1350"/>
          </a:p>
        </p:txBody>
      </p:sp>
      <p:pic>
        <p:nvPicPr>
          <p:cNvPr id="4" name="Nexus">
            <a:extLst>
              <a:ext uri="{FF2B5EF4-FFF2-40B4-BE49-F238E27FC236}">
                <a16:creationId xmlns:a16="http://schemas.microsoft.com/office/drawing/2014/main" id="{0B03928A-53AA-13A5-C0BB-F880225503A0}"/>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bwMode="black">
          <a:xfrm>
            <a:off x="9761049" y="346646"/>
            <a:ext cx="1970705" cy="348211"/>
          </a:xfrm>
          <a:prstGeom prst="rect">
            <a:avLst/>
          </a:prstGeom>
        </p:spPr>
      </p:pic>
    </p:spTree>
    <p:extLst>
      <p:ext uri="{BB962C8B-B14F-4D97-AF65-F5344CB8AC3E}">
        <p14:creationId xmlns:p14="http://schemas.microsoft.com/office/powerpoint/2010/main" val="3009699864"/>
      </p:ext>
    </p:extLst>
  </p:cSld>
  <p:clrMapOvr>
    <a:masterClrMapping/>
  </p:clrMapOvr>
  <p:extLst>
    <p:ext uri="{DCECCB84-F9BA-43D5-87BE-67443E8EF086}">
      <p15:sldGuideLst xmlns:p15="http://schemas.microsoft.com/office/powerpoint/2012/main">
        <p15:guide id="4" pos="288">
          <p15:clr>
            <a:srgbClr val="FBAE40"/>
          </p15:clr>
        </p15:guide>
        <p15:guide id="5" pos="7392">
          <p15:clr>
            <a:srgbClr val="FBAE40"/>
          </p15:clr>
        </p15:guide>
        <p15:guide id="8" orient="horz" pos="778">
          <p15:clr>
            <a:srgbClr val="FBAE40"/>
          </p15:clr>
        </p15:guide>
        <p15:guide id="9" orient="horz" pos="3859">
          <p15:clr>
            <a:srgbClr val="FBAE40"/>
          </p15:clr>
        </p15:guide>
        <p15:guide id="10" pos="216">
          <p15:clr>
            <a:srgbClr val="FBAE40"/>
          </p15:clr>
        </p15:guide>
        <p15:guide id="11" pos="5544">
          <p15:clr>
            <a:srgbClr val="FBAE40"/>
          </p15:clr>
        </p15:guide>
        <p15:guide id="12" orient="horz" pos="202">
          <p15:clr>
            <a:srgbClr val="FBAE40"/>
          </p15:clr>
        </p15:guide>
        <p15:guide id="13" orient="horz" pos="411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gradFill>
          <a:gsLst>
            <a:gs pos="0">
              <a:schemeClr val="accent2"/>
            </a:gs>
            <a:gs pos="100000">
              <a:schemeClr val="accent3">
                <a:lumMod val="50000"/>
              </a:schemeClr>
            </a:gs>
          </a:gsLst>
          <a:lin ang="0" scaled="0"/>
        </a:gradFill>
        <a:effectLst/>
      </p:bgPr>
    </p:bg>
    <p:spTree>
      <p:nvGrpSpPr>
        <p:cNvPr id="1" name=""/>
        <p:cNvGrpSpPr/>
        <p:nvPr/>
      </p:nvGrpSpPr>
      <p:grpSpPr>
        <a:xfrm>
          <a:off x="0" y="0"/>
          <a:ext cx="0" cy="0"/>
          <a:chOff x="0" y="0"/>
          <a:chExt cx="0" cy="0"/>
        </a:xfrm>
      </p:grpSpPr>
      <p:pic>
        <p:nvPicPr>
          <p:cNvPr id="20" name="Picture 19" descr="A large satellite dish being installed with Karl G. Jansky Very Large Array in the background&#10;&#10;Description automatically generated">
            <a:extLst>
              <a:ext uri="{FF2B5EF4-FFF2-40B4-BE49-F238E27FC236}">
                <a16:creationId xmlns:a16="http://schemas.microsoft.com/office/drawing/2014/main" id="{532F140E-CCCC-1CC7-82BC-1F66201D7EA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21" name="Rectangle 20">
            <a:extLst>
              <a:ext uri="{FF2B5EF4-FFF2-40B4-BE49-F238E27FC236}">
                <a16:creationId xmlns:a16="http://schemas.microsoft.com/office/drawing/2014/main" id="{2993D612-805D-6D0D-B26D-3CE4FEF3F8D2}"/>
              </a:ext>
            </a:extLst>
          </p:cNvPr>
          <p:cNvSpPr/>
          <p:nvPr userDrawn="1"/>
        </p:nvSpPr>
        <p:spPr>
          <a:xfrm>
            <a:off x="-1194" y="-1"/>
            <a:ext cx="12191999" cy="6857999"/>
          </a:xfrm>
          <a:prstGeom prst="rect">
            <a:avLst/>
          </a:prstGeom>
          <a:gradFill>
            <a:gsLst>
              <a:gs pos="0">
                <a:schemeClr val="accent2">
                  <a:alpha val="86000"/>
                </a:schemeClr>
              </a:gs>
              <a:gs pos="100000">
                <a:schemeClr val="accent3">
                  <a:lumMod val="50000"/>
                  <a:alpha val="92317"/>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a:p>
        </p:txBody>
      </p:sp>
      <p:pic>
        <p:nvPicPr>
          <p:cNvPr id="6" name="Picture 5" descr="A blue lines on a black background&#10;&#10;Description automatically generated">
            <a:extLst>
              <a:ext uri="{FF2B5EF4-FFF2-40B4-BE49-F238E27FC236}">
                <a16:creationId xmlns:a16="http://schemas.microsoft.com/office/drawing/2014/main" id="{ECAC0F2B-10EB-FC19-A719-0B0EE6073A1F}"/>
              </a:ext>
            </a:extLst>
          </p:cNvPr>
          <p:cNvPicPr>
            <a:picLocks noChangeAspect="1"/>
          </p:cNvPicPr>
          <p:nvPr userDrawn="1"/>
        </p:nvPicPr>
        <p:blipFill>
          <a:blip r:embed="rId3" cstate="email">
            <a:alphaModFix amt="70000"/>
            <a:extLst>
              <a:ext uri="{28A0092B-C50C-407E-A947-70E740481C1C}">
                <a14:useLocalDpi xmlns:a14="http://schemas.microsoft.com/office/drawing/2010/main"/>
              </a:ext>
            </a:extLst>
          </a:blip>
          <a:stretch>
            <a:fillRect/>
          </a:stretch>
        </p:blipFill>
        <p:spPr>
          <a:xfrm>
            <a:off x="1733797" y="1266601"/>
            <a:ext cx="10331532" cy="5798054"/>
          </a:xfrm>
          <a:prstGeom prst="rect">
            <a:avLst/>
          </a:prstGeom>
        </p:spPr>
      </p:pic>
      <p:sp>
        <p:nvSpPr>
          <p:cNvPr id="2" name="Title 1"/>
          <p:cNvSpPr>
            <a:spLocks noGrp="1"/>
          </p:cNvSpPr>
          <p:nvPr>
            <p:ph type="ctrTitle"/>
          </p:nvPr>
        </p:nvSpPr>
        <p:spPr>
          <a:xfrm>
            <a:off x="366712" y="1827007"/>
            <a:ext cx="4665663" cy="1787237"/>
          </a:xfrm>
        </p:spPr>
        <p:txBody>
          <a:bodyPr anchor="b">
            <a:noAutofit/>
          </a:bodyPr>
          <a:lstStyle>
            <a:lvl1pPr algn="l">
              <a:lnSpc>
                <a:spcPct val="90000"/>
              </a:lnSpc>
              <a:defRPr sz="4400" b="1">
                <a:solidFill>
                  <a:schemeClr val="bg1"/>
                </a:solidFill>
              </a:defRPr>
            </a:lvl1pPr>
          </a:lstStyle>
          <a:p>
            <a:r>
              <a:rPr lang="en-GB" dirty="0"/>
              <a:t>Click to edit Master title style</a:t>
            </a:r>
          </a:p>
        </p:txBody>
      </p:sp>
      <p:sp>
        <p:nvSpPr>
          <p:cNvPr id="3" name="Subtitle 2"/>
          <p:cNvSpPr>
            <a:spLocks noGrp="1"/>
          </p:cNvSpPr>
          <p:nvPr>
            <p:ph type="subTitle" idx="1"/>
          </p:nvPr>
        </p:nvSpPr>
        <p:spPr>
          <a:xfrm>
            <a:off x="366712" y="3835671"/>
            <a:ext cx="4665663" cy="1882298"/>
          </a:xfrm>
        </p:spPr>
        <p:txBody>
          <a:bodyPr anchor="t">
            <a:noAutofit/>
          </a:bodyPr>
          <a:lstStyle>
            <a:lvl1pPr marL="0" indent="0" algn="l">
              <a:spcBef>
                <a:spcPts val="600"/>
              </a:spcBef>
              <a:buNone/>
              <a:defRPr sz="1800" b="0">
                <a:solidFill>
                  <a:schemeClr val="tx2">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8" name="Graphic 4">
            <a:extLst>
              <a:ext uri="{FF2B5EF4-FFF2-40B4-BE49-F238E27FC236}">
                <a16:creationId xmlns:a16="http://schemas.microsoft.com/office/drawing/2014/main" id="{D5DDA18B-9AA1-5138-3563-427EC6E674B1}"/>
              </a:ext>
            </a:extLst>
          </p:cNvPr>
          <p:cNvGrpSpPr/>
          <p:nvPr/>
        </p:nvGrpSpPr>
        <p:grpSpPr>
          <a:xfrm>
            <a:off x="1989704" y="859142"/>
            <a:ext cx="1959492" cy="449848"/>
            <a:chOff x="1989704" y="859142"/>
            <a:chExt cx="1959492" cy="449848"/>
          </a:xfrm>
          <a:solidFill>
            <a:schemeClr val="bg1"/>
          </a:solidFill>
        </p:grpSpPr>
        <p:sp>
          <p:nvSpPr>
            <p:cNvPr id="44" name="Freeform 43">
              <a:extLst>
                <a:ext uri="{FF2B5EF4-FFF2-40B4-BE49-F238E27FC236}">
                  <a16:creationId xmlns:a16="http://schemas.microsoft.com/office/drawing/2014/main" id="{7B93AF59-DE49-5D54-D071-6F6081FB3100}"/>
                </a:ext>
              </a:extLst>
            </p:cNvPr>
            <p:cNvSpPr/>
            <p:nvPr/>
          </p:nvSpPr>
          <p:spPr>
            <a:xfrm>
              <a:off x="1989704" y="866547"/>
              <a:ext cx="269484" cy="435655"/>
            </a:xfrm>
            <a:custGeom>
              <a:avLst/>
              <a:gdLst>
                <a:gd name="connsiteX0" fmla="*/ 0 w 269484"/>
                <a:gd name="connsiteY0" fmla="*/ 435656 h 435655"/>
                <a:gd name="connsiteX1" fmla="*/ 0 w 269484"/>
                <a:gd name="connsiteY1" fmla="*/ 0 h 435655"/>
                <a:gd name="connsiteX2" fmla="*/ 269485 w 269484"/>
                <a:gd name="connsiteY2" fmla="*/ 0 h 435655"/>
                <a:gd name="connsiteX3" fmla="*/ 269485 w 269484"/>
                <a:gd name="connsiteY3" fmla="*/ 65410 h 435655"/>
                <a:gd name="connsiteX4" fmla="*/ 71243 w 269484"/>
                <a:gd name="connsiteY4" fmla="*/ 65410 h 435655"/>
                <a:gd name="connsiteX5" fmla="*/ 71243 w 269484"/>
                <a:gd name="connsiteY5" fmla="*/ 194379 h 435655"/>
                <a:gd name="connsiteX6" fmla="*/ 256475 w 269484"/>
                <a:gd name="connsiteY6" fmla="*/ 194379 h 435655"/>
                <a:gd name="connsiteX7" fmla="*/ 256475 w 269484"/>
                <a:gd name="connsiteY7" fmla="*/ 259172 h 435655"/>
                <a:gd name="connsiteX8" fmla="*/ 71243 w 269484"/>
                <a:gd name="connsiteY8" fmla="*/ 259172 h 435655"/>
                <a:gd name="connsiteX9" fmla="*/ 71243 w 269484"/>
                <a:gd name="connsiteY9" fmla="*/ 435656 h 435655"/>
                <a:gd name="connsiteX10" fmla="*/ 0 w 269484"/>
                <a:gd name="connsiteY10" fmla="*/ 435656 h 43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484" h="435655">
                  <a:moveTo>
                    <a:pt x="0" y="435656"/>
                  </a:moveTo>
                  <a:lnTo>
                    <a:pt x="0" y="0"/>
                  </a:lnTo>
                  <a:lnTo>
                    <a:pt x="269485" y="0"/>
                  </a:lnTo>
                  <a:lnTo>
                    <a:pt x="269485" y="65410"/>
                  </a:lnTo>
                  <a:lnTo>
                    <a:pt x="71243" y="65410"/>
                  </a:lnTo>
                  <a:lnTo>
                    <a:pt x="71243" y="194379"/>
                  </a:lnTo>
                  <a:lnTo>
                    <a:pt x="256475" y="194379"/>
                  </a:lnTo>
                  <a:lnTo>
                    <a:pt x="256475" y="259172"/>
                  </a:lnTo>
                  <a:lnTo>
                    <a:pt x="71243" y="259172"/>
                  </a:lnTo>
                  <a:lnTo>
                    <a:pt x="71243" y="435656"/>
                  </a:lnTo>
                  <a:lnTo>
                    <a:pt x="0" y="435656"/>
                  </a:lnTo>
                  <a:close/>
                </a:path>
              </a:pathLst>
            </a:custGeom>
            <a:grpFill/>
            <a:ln w="0"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6A328815-AA16-B580-C45A-173495B50664}"/>
                </a:ext>
              </a:extLst>
            </p:cNvPr>
            <p:cNvSpPr/>
            <p:nvPr/>
          </p:nvSpPr>
          <p:spPr>
            <a:xfrm>
              <a:off x="2364504" y="866547"/>
              <a:ext cx="71243" cy="435655"/>
            </a:xfrm>
            <a:custGeom>
              <a:avLst/>
              <a:gdLst>
                <a:gd name="connsiteX0" fmla="*/ 71243 w 71243"/>
                <a:gd name="connsiteY0" fmla="*/ 435656 h 435655"/>
                <a:gd name="connsiteX1" fmla="*/ 0 w 71243"/>
                <a:gd name="connsiteY1" fmla="*/ 435656 h 435655"/>
                <a:gd name="connsiteX2" fmla="*/ 0 w 71243"/>
                <a:gd name="connsiteY2" fmla="*/ 0 h 435655"/>
                <a:gd name="connsiteX3" fmla="*/ 71243 w 71243"/>
                <a:gd name="connsiteY3" fmla="*/ 0 h 435655"/>
                <a:gd name="connsiteX4" fmla="*/ 71243 w 71243"/>
                <a:gd name="connsiteY4" fmla="*/ 435656 h 43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43" h="435655">
                  <a:moveTo>
                    <a:pt x="71243" y="435656"/>
                  </a:moveTo>
                  <a:lnTo>
                    <a:pt x="0" y="435656"/>
                  </a:lnTo>
                  <a:lnTo>
                    <a:pt x="0" y="0"/>
                  </a:lnTo>
                  <a:lnTo>
                    <a:pt x="71243" y="0"/>
                  </a:lnTo>
                  <a:lnTo>
                    <a:pt x="71243" y="435656"/>
                  </a:lnTo>
                  <a:close/>
                </a:path>
              </a:pathLst>
            </a:custGeom>
            <a:grpFill/>
            <a:ln w="0"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A65FB1A4-9CA1-6615-3FAC-4A6A761DD078}"/>
                </a:ext>
              </a:extLst>
            </p:cNvPr>
            <p:cNvSpPr/>
            <p:nvPr/>
          </p:nvSpPr>
          <p:spPr>
            <a:xfrm>
              <a:off x="2531151" y="859142"/>
              <a:ext cx="319044" cy="449848"/>
            </a:xfrm>
            <a:custGeom>
              <a:avLst/>
              <a:gdLst>
                <a:gd name="connsiteX0" fmla="*/ 72482 w 319044"/>
                <a:gd name="connsiteY0" fmla="*/ 322114 h 449848"/>
                <a:gd name="connsiteX1" fmla="*/ 167886 w 319044"/>
                <a:gd name="connsiteY1" fmla="*/ 387524 h 449848"/>
                <a:gd name="connsiteX2" fmla="*/ 249660 w 319044"/>
                <a:gd name="connsiteY2" fmla="*/ 322731 h 449848"/>
                <a:gd name="connsiteX3" fmla="*/ 188329 w 319044"/>
                <a:gd name="connsiteY3" fmla="*/ 264108 h 449848"/>
                <a:gd name="connsiteX4" fmla="*/ 117086 w 319044"/>
                <a:gd name="connsiteY4" fmla="*/ 246213 h 449848"/>
                <a:gd name="connsiteX5" fmla="*/ 11771 w 319044"/>
                <a:gd name="connsiteY5" fmla="*/ 128969 h 449848"/>
                <a:gd name="connsiteX6" fmla="*/ 155496 w 319044"/>
                <a:gd name="connsiteY6" fmla="*/ 0 h 449848"/>
                <a:gd name="connsiteX7" fmla="*/ 315947 w 319044"/>
                <a:gd name="connsiteY7" fmla="*/ 120330 h 449848"/>
                <a:gd name="connsiteX8" fmla="*/ 244704 w 319044"/>
                <a:gd name="connsiteY8" fmla="*/ 120330 h 449848"/>
                <a:gd name="connsiteX9" fmla="*/ 156735 w 319044"/>
                <a:gd name="connsiteY9" fmla="*/ 62325 h 449848"/>
                <a:gd name="connsiteX10" fmla="*/ 80536 w 319044"/>
                <a:gd name="connsiteY10" fmla="*/ 122798 h 449848"/>
                <a:gd name="connsiteX11" fmla="*/ 136291 w 319044"/>
                <a:gd name="connsiteY11" fmla="*/ 179569 h 449848"/>
                <a:gd name="connsiteX12" fmla="*/ 210012 w 319044"/>
                <a:gd name="connsiteY12" fmla="*/ 197464 h 449848"/>
                <a:gd name="connsiteX13" fmla="*/ 319045 w 319044"/>
                <a:gd name="connsiteY13" fmla="*/ 317794 h 449848"/>
                <a:gd name="connsiteX14" fmla="*/ 168505 w 319044"/>
                <a:gd name="connsiteY14" fmla="*/ 449848 h 449848"/>
                <a:gd name="connsiteX15" fmla="*/ 0 w 319044"/>
                <a:gd name="connsiteY15" fmla="*/ 322114 h 449848"/>
                <a:gd name="connsiteX16" fmla="*/ 73101 w 319044"/>
                <a:gd name="connsiteY16" fmla="*/ 322114 h 44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9044" h="449848">
                  <a:moveTo>
                    <a:pt x="72482" y="322114"/>
                  </a:moveTo>
                  <a:cubicBezTo>
                    <a:pt x="86111" y="366543"/>
                    <a:pt x="122042" y="387524"/>
                    <a:pt x="167886" y="387524"/>
                  </a:cubicBezTo>
                  <a:cubicBezTo>
                    <a:pt x="213729" y="387524"/>
                    <a:pt x="249660" y="363458"/>
                    <a:pt x="249660" y="322731"/>
                  </a:cubicBezTo>
                  <a:cubicBezTo>
                    <a:pt x="249660" y="282004"/>
                    <a:pt x="232314" y="274599"/>
                    <a:pt x="188329" y="264108"/>
                  </a:cubicBezTo>
                  <a:lnTo>
                    <a:pt x="117086" y="246213"/>
                  </a:lnTo>
                  <a:cubicBezTo>
                    <a:pt x="58853" y="232021"/>
                    <a:pt x="11771" y="199316"/>
                    <a:pt x="11771" y="128969"/>
                  </a:cubicBezTo>
                  <a:cubicBezTo>
                    <a:pt x="11771" y="58622"/>
                    <a:pt x="70004" y="0"/>
                    <a:pt x="155496" y="0"/>
                  </a:cubicBezTo>
                  <a:cubicBezTo>
                    <a:pt x="240987" y="0"/>
                    <a:pt x="300460" y="48132"/>
                    <a:pt x="315947" y="120330"/>
                  </a:cubicBezTo>
                  <a:lnTo>
                    <a:pt x="244704" y="120330"/>
                  </a:lnTo>
                  <a:cubicBezTo>
                    <a:pt x="233553" y="87625"/>
                    <a:pt x="206914" y="62325"/>
                    <a:pt x="156735" y="62325"/>
                  </a:cubicBezTo>
                  <a:cubicBezTo>
                    <a:pt x="106555" y="62325"/>
                    <a:pt x="80536" y="86391"/>
                    <a:pt x="80536" y="122798"/>
                  </a:cubicBezTo>
                  <a:cubicBezTo>
                    <a:pt x="80536" y="159206"/>
                    <a:pt x="98501" y="170313"/>
                    <a:pt x="136291" y="179569"/>
                  </a:cubicBezTo>
                  <a:lnTo>
                    <a:pt x="210012" y="197464"/>
                  </a:lnTo>
                  <a:cubicBezTo>
                    <a:pt x="276299" y="212891"/>
                    <a:pt x="319045" y="253001"/>
                    <a:pt x="319045" y="317794"/>
                  </a:cubicBezTo>
                  <a:cubicBezTo>
                    <a:pt x="319045" y="382587"/>
                    <a:pt x="255855" y="449848"/>
                    <a:pt x="168505" y="449848"/>
                  </a:cubicBezTo>
                  <a:cubicBezTo>
                    <a:pt x="81155" y="449848"/>
                    <a:pt x="14868" y="402951"/>
                    <a:pt x="0" y="322114"/>
                  </a:cubicBezTo>
                  <a:lnTo>
                    <a:pt x="73101" y="322114"/>
                  </a:lnTo>
                  <a:close/>
                </a:path>
              </a:pathLst>
            </a:custGeom>
            <a:grpFill/>
            <a:ln w="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DA4E26CB-510D-C809-15CA-A0A913666298}"/>
                </a:ext>
              </a:extLst>
            </p:cNvPr>
            <p:cNvSpPr/>
            <p:nvPr/>
          </p:nvSpPr>
          <p:spPr>
            <a:xfrm>
              <a:off x="2955511" y="866547"/>
              <a:ext cx="71243" cy="435655"/>
            </a:xfrm>
            <a:custGeom>
              <a:avLst/>
              <a:gdLst>
                <a:gd name="connsiteX0" fmla="*/ 71243 w 71243"/>
                <a:gd name="connsiteY0" fmla="*/ 435656 h 435655"/>
                <a:gd name="connsiteX1" fmla="*/ 0 w 71243"/>
                <a:gd name="connsiteY1" fmla="*/ 435656 h 435655"/>
                <a:gd name="connsiteX2" fmla="*/ 0 w 71243"/>
                <a:gd name="connsiteY2" fmla="*/ 0 h 435655"/>
                <a:gd name="connsiteX3" fmla="*/ 71243 w 71243"/>
                <a:gd name="connsiteY3" fmla="*/ 0 h 435655"/>
                <a:gd name="connsiteX4" fmla="*/ 71243 w 71243"/>
                <a:gd name="connsiteY4" fmla="*/ 435656 h 43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43" h="435655">
                  <a:moveTo>
                    <a:pt x="71243" y="435656"/>
                  </a:moveTo>
                  <a:lnTo>
                    <a:pt x="0" y="435656"/>
                  </a:lnTo>
                  <a:lnTo>
                    <a:pt x="0" y="0"/>
                  </a:lnTo>
                  <a:lnTo>
                    <a:pt x="71243" y="0"/>
                  </a:lnTo>
                  <a:lnTo>
                    <a:pt x="71243" y="435656"/>
                  </a:lnTo>
                  <a:close/>
                </a:path>
              </a:pathLst>
            </a:custGeom>
            <a:grpFill/>
            <a:ln w="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498970FD-21F1-3058-C2AC-B54F51BA25A9}"/>
                </a:ext>
              </a:extLst>
            </p:cNvPr>
            <p:cNvSpPr/>
            <p:nvPr/>
          </p:nvSpPr>
          <p:spPr>
            <a:xfrm>
              <a:off x="3131451" y="859759"/>
              <a:ext cx="363649" cy="449231"/>
            </a:xfrm>
            <a:custGeom>
              <a:avLst/>
              <a:gdLst>
                <a:gd name="connsiteX0" fmla="*/ 192046 w 363649"/>
                <a:gd name="connsiteY0" fmla="*/ 0 h 449231"/>
                <a:gd name="connsiteX1" fmla="*/ 363649 w 363649"/>
                <a:gd name="connsiteY1" fmla="*/ 143779 h 449231"/>
                <a:gd name="connsiteX2" fmla="*/ 293645 w 363649"/>
                <a:gd name="connsiteY2" fmla="*/ 143779 h 449231"/>
                <a:gd name="connsiteX3" fmla="*/ 192046 w 363649"/>
                <a:gd name="connsiteY3" fmla="*/ 66644 h 449231"/>
                <a:gd name="connsiteX4" fmla="*/ 72482 w 363649"/>
                <a:gd name="connsiteY4" fmla="*/ 224616 h 449231"/>
                <a:gd name="connsiteX5" fmla="*/ 192046 w 363649"/>
                <a:gd name="connsiteY5" fmla="*/ 382587 h 449231"/>
                <a:gd name="connsiteX6" fmla="*/ 293645 w 363649"/>
                <a:gd name="connsiteY6" fmla="*/ 304836 h 449231"/>
                <a:gd name="connsiteX7" fmla="*/ 363649 w 363649"/>
                <a:gd name="connsiteY7" fmla="*/ 304836 h 449231"/>
                <a:gd name="connsiteX8" fmla="*/ 192046 w 363649"/>
                <a:gd name="connsiteY8" fmla="*/ 449231 h 449231"/>
                <a:gd name="connsiteX9" fmla="*/ 0 w 363649"/>
                <a:gd name="connsiteY9" fmla="*/ 224616 h 449231"/>
                <a:gd name="connsiteX10" fmla="*/ 192046 w 363649"/>
                <a:gd name="connsiteY10" fmla="*/ 0 h 44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3649" h="449231">
                  <a:moveTo>
                    <a:pt x="192046" y="0"/>
                  </a:moveTo>
                  <a:cubicBezTo>
                    <a:pt x="287450" y="0"/>
                    <a:pt x="348162" y="56771"/>
                    <a:pt x="363649" y="143779"/>
                  </a:cubicBezTo>
                  <a:lnTo>
                    <a:pt x="293645" y="143779"/>
                  </a:lnTo>
                  <a:cubicBezTo>
                    <a:pt x="276919" y="97498"/>
                    <a:pt x="248421" y="66644"/>
                    <a:pt x="192046" y="66644"/>
                  </a:cubicBezTo>
                  <a:cubicBezTo>
                    <a:pt x="135671" y="66644"/>
                    <a:pt x="72482" y="133288"/>
                    <a:pt x="72482" y="224616"/>
                  </a:cubicBezTo>
                  <a:cubicBezTo>
                    <a:pt x="72482" y="315943"/>
                    <a:pt x="117086" y="382587"/>
                    <a:pt x="192046" y="382587"/>
                  </a:cubicBezTo>
                  <a:cubicBezTo>
                    <a:pt x="267007" y="382587"/>
                    <a:pt x="277538" y="351116"/>
                    <a:pt x="293645" y="304836"/>
                  </a:cubicBezTo>
                  <a:lnTo>
                    <a:pt x="363649" y="304836"/>
                  </a:lnTo>
                  <a:cubicBezTo>
                    <a:pt x="347542" y="392460"/>
                    <a:pt x="286831" y="449231"/>
                    <a:pt x="192046" y="449231"/>
                  </a:cubicBezTo>
                  <a:cubicBezTo>
                    <a:pt x="97262" y="449231"/>
                    <a:pt x="0" y="358521"/>
                    <a:pt x="0" y="224616"/>
                  </a:cubicBezTo>
                  <a:cubicBezTo>
                    <a:pt x="0" y="90710"/>
                    <a:pt x="83014" y="0"/>
                    <a:pt x="192046" y="0"/>
                  </a:cubicBezTo>
                  <a:close/>
                </a:path>
              </a:pathLst>
            </a:custGeom>
            <a:grpFill/>
            <a:ln w="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5760F076-535B-68D7-4063-AFC78D6FF19D}"/>
                </a:ext>
              </a:extLst>
            </p:cNvPr>
            <p:cNvSpPr/>
            <p:nvPr/>
          </p:nvSpPr>
          <p:spPr>
            <a:xfrm>
              <a:off x="3555192" y="866547"/>
              <a:ext cx="394004" cy="435655"/>
            </a:xfrm>
            <a:custGeom>
              <a:avLst/>
              <a:gdLst>
                <a:gd name="connsiteX0" fmla="*/ 231694 w 394004"/>
                <a:gd name="connsiteY0" fmla="*/ 0 h 435655"/>
                <a:gd name="connsiteX1" fmla="*/ 394005 w 394004"/>
                <a:gd name="connsiteY1" fmla="*/ 435656 h 435655"/>
                <a:gd name="connsiteX2" fmla="*/ 320903 w 394004"/>
                <a:gd name="connsiteY2" fmla="*/ 435656 h 435655"/>
                <a:gd name="connsiteX3" fmla="*/ 277538 w 394004"/>
                <a:gd name="connsiteY3" fmla="*/ 315326 h 435655"/>
                <a:gd name="connsiteX4" fmla="*/ 115847 w 394004"/>
                <a:gd name="connsiteY4" fmla="*/ 315326 h 435655"/>
                <a:gd name="connsiteX5" fmla="*/ 72482 w 394004"/>
                <a:gd name="connsiteY5" fmla="*/ 435656 h 435655"/>
                <a:gd name="connsiteX6" fmla="*/ 0 w 394004"/>
                <a:gd name="connsiteY6" fmla="*/ 435656 h 435655"/>
                <a:gd name="connsiteX7" fmla="*/ 162310 w 394004"/>
                <a:gd name="connsiteY7" fmla="*/ 0 h 435655"/>
                <a:gd name="connsiteX8" fmla="*/ 231075 w 394004"/>
                <a:gd name="connsiteY8" fmla="*/ 0 h 435655"/>
                <a:gd name="connsiteX9" fmla="*/ 139389 w 394004"/>
                <a:gd name="connsiteY9" fmla="*/ 251150 h 435655"/>
                <a:gd name="connsiteX10" fmla="*/ 254616 w 394004"/>
                <a:gd name="connsiteY10" fmla="*/ 251150 h 435655"/>
                <a:gd name="connsiteX11" fmla="*/ 197002 w 394004"/>
                <a:gd name="connsiteY11" fmla="*/ 90093 h 435655"/>
                <a:gd name="connsiteX12" fmla="*/ 139389 w 394004"/>
                <a:gd name="connsiteY12" fmla="*/ 251150 h 43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4004" h="435655">
                  <a:moveTo>
                    <a:pt x="231694" y="0"/>
                  </a:moveTo>
                  <a:lnTo>
                    <a:pt x="394005" y="435656"/>
                  </a:lnTo>
                  <a:lnTo>
                    <a:pt x="320903" y="435656"/>
                  </a:lnTo>
                  <a:lnTo>
                    <a:pt x="277538" y="315326"/>
                  </a:lnTo>
                  <a:lnTo>
                    <a:pt x="115847" y="315326"/>
                  </a:lnTo>
                  <a:lnTo>
                    <a:pt x="72482" y="435656"/>
                  </a:lnTo>
                  <a:lnTo>
                    <a:pt x="0" y="435656"/>
                  </a:lnTo>
                  <a:lnTo>
                    <a:pt x="162310" y="0"/>
                  </a:lnTo>
                  <a:lnTo>
                    <a:pt x="231075" y="0"/>
                  </a:lnTo>
                  <a:close/>
                  <a:moveTo>
                    <a:pt x="139389" y="251150"/>
                  </a:moveTo>
                  <a:lnTo>
                    <a:pt x="254616" y="251150"/>
                  </a:lnTo>
                  <a:lnTo>
                    <a:pt x="197002" y="90093"/>
                  </a:lnTo>
                  <a:lnTo>
                    <a:pt x="139389" y="251150"/>
                  </a:lnTo>
                  <a:close/>
                </a:path>
              </a:pathLst>
            </a:custGeom>
            <a:grpFill/>
            <a:ln w="0" cap="flat">
              <a:noFill/>
              <a:prstDash val="solid"/>
              <a:miter/>
            </a:ln>
          </p:spPr>
          <p:txBody>
            <a:bodyPr rtlCol="0" anchor="ctr"/>
            <a:lstStyle/>
            <a:p>
              <a:endParaRPr lang="en-US"/>
            </a:p>
          </p:txBody>
        </p:sp>
      </p:grpSp>
      <p:sp>
        <p:nvSpPr>
          <p:cNvPr id="50" name="Freeform 49">
            <a:extLst>
              <a:ext uri="{FF2B5EF4-FFF2-40B4-BE49-F238E27FC236}">
                <a16:creationId xmlns:a16="http://schemas.microsoft.com/office/drawing/2014/main" id="{F700DE59-1F37-FD2A-14FA-5E437C926A61}"/>
              </a:ext>
            </a:extLst>
          </p:cNvPr>
          <p:cNvSpPr/>
          <p:nvPr/>
        </p:nvSpPr>
        <p:spPr>
          <a:xfrm>
            <a:off x="323237" y="819132"/>
            <a:ext cx="1497889" cy="842825"/>
          </a:xfrm>
          <a:custGeom>
            <a:avLst/>
            <a:gdLst>
              <a:gd name="connsiteX0" fmla="*/ 1389549 w 1497889"/>
              <a:gd name="connsiteY0" fmla="*/ 831101 h 842825"/>
              <a:gd name="connsiteX1" fmla="*/ 1496104 w 1497889"/>
              <a:gd name="connsiteY1" fmla="*/ 364592 h 842825"/>
              <a:gd name="connsiteX2" fmla="*/ 1459553 w 1497889"/>
              <a:gd name="connsiteY2" fmla="*/ 93695 h 842825"/>
              <a:gd name="connsiteX3" fmla="*/ 1341227 w 1497889"/>
              <a:gd name="connsiteY3" fmla="*/ 1134 h 842825"/>
              <a:gd name="connsiteX4" fmla="*/ 1087231 w 1497889"/>
              <a:gd name="connsiteY4" fmla="*/ 69012 h 842825"/>
              <a:gd name="connsiteX5" fmla="*/ 644285 w 1497889"/>
              <a:gd name="connsiteY5" fmla="*/ 328801 h 842825"/>
              <a:gd name="connsiteX6" fmla="*/ 16107 w 1497889"/>
              <a:gd name="connsiteY6" fmla="*/ 828016 h 842825"/>
              <a:gd name="connsiteX7" fmla="*/ 0 w 1497889"/>
              <a:gd name="connsiteY7" fmla="*/ 842825 h 842825"/>
              <a:gd name="connsiteX8" fmla="*/ 293645 w 1497889"/>
              <a:gd name="connsiteY8" fmla="*/ 842825 h 842825"/>
              <a:gd name="connsiteX9" fmla="*/ 297362 w 1497889"/>
              <a:gd name="connsiteY9" fmla="*/ 840974 h 842825"/>
              <a:gd name="connsiteX10" fmla="*/ 937310 w 1497889"/>
              <a:gd name="connsiteY10" fmla="*/ 660788 h 842825"/>
              <a:gd name="connsiteX11" fmla="*/ 1151040 w 1497889"/>
              <a:gd name="connsiteY11" fmla="*/ 840357 h 842825"/>
              <a:gd name="connsiteX12" fmla="*/ 1152279 w 1497889"/>
              <a:gd name="connsiteY12" fmla="*/ 842825 h 842825"/>
              <a:gd name="connsiteX13" fmla="*/ 1205556 w 1497889"/>
              <a:gd name="connsiteY13" fmla="*/ 842825 h 842825"/>
              <a:gd name="connsiteX14" fmla="*/ 1197502 w 1497889"/>
              <a:gd name="connsiteY14" fmla="*/ 825547 h 842825"/>
              <a:gd name="connsiteX15" fmla="*/ 980056 w 1497889"/>
              <a:gd name="connsiteY15" fmla="*/ 617593 h 842825"/>
              <a:gd name="connsiteX16" fmla="*/ 291167 w 1497889"/>
              <a:gd name="connsiteY16" fmla="*/ 791608 h 842825"/>
              <a:gd name="connsiteX17" fmla="*/ 784912 w 1497889"/>
              <a:gd name="connsiteY17" fmla="*/ 515775 h 842825"/>
              <a:gd name="connsiteX18" fmla="*/ 971383 w 1497889"/>
              <a:gd name="connsiteY18" fmla="*/ 461473 h 842825"/>
              <a:gd name="connsiteX19" fmla="*/ 1097143 w 1497889"/>
              <a:gd name="connsiteY19" fmla="*/ 496029 h 842825"/>
              <a:gd name="connsiteX20" fmla="*/ 1225380 w 1497889"/>
              <a:gd name="connsiteY20" fmla="*/ 837889 h 842825"/>
              <a:gd name="connsiteX21" fmla="*/ 1225380 w 1497889"/>
              <a:gd name="connsiteY21" fmla="*/ 842825 h 842825"/>
              <a:gd name="connsiteX22" fmla="*/ 1266267 w 1497889"/>
              <a:gd name="connsiteY22" fmla="*/ 842825 h 842825"/>
              <a:gd name="connsiteX23" fmla="*/ 1266267 w 1497889"/>
              <a:gd name="connsiteY23" fmla="*/ 828016 h 842825"/>
              <a:gd name="connsiteX24" fmla="*/ 1147942 w 1497889"/>
              <a:gd name="connsiteY24" fmla="*/ 456536 h 842825"/>
              <a:gd name="connsiteX25" fmla="*/ 783054 w 1497889"/>
              <a:gd name="connsiteY25" fmla="*/ 470112 h 842825"/>
              <a:gd name="connsiteX26" fmla="*/ 245324 w 1497889"/>
              <a:gd name="connsiteY26" fmla="*/ 763223 h 842825"/>
              <a:gd name="connsiteX27" fmla="*/ 925540 w 1497889"/>
              <a:gd name="connsiteY27" fmla="*/ 332504 h 842825"/>
              <a:gd name="connsiteX28" fmla="*/ 1239629 w 1497889"/>
              <a:gd name="connsiteY28" fmla="*/ 330652 h 842825"/>
              <a:gd name="connsiteX29" fmla="*/ 1294145 w 1497889"/>
              <a:gd name="connsiteY29" fmla="*/ 836038 h 842825"/>
              <a:gd name="connsiteX30" fmla="*/ 1292906 w 1497889"/>
              <a:gd name="connsiteY30" fmla="*/ 842825 h 842825"/>
              <a:gd name="connsiteX31" fmla="*/ 1327598 w 1497889"/>
              <a:gd name="connsiteY31" fmla="*/ 842825 h 842825"/>
              <a:gd name="connsiteX32" fmla="*/ 1330696 w 1497889"/>
              <a:gd name="connsiteY32" fmla="*/ 829250 h 842825"/>
              <a:gd name="connsiteX33" fmla="*/ 1294145 w 1497889"/>
              <a:gd name="connsiteY33" fmla="*/ 294862 h 842825"/>
              <a:gd name="connsiteX34" fmla="*/ 1294145 w 1497889"/>
              <a:gd name="connsiteY34" fmla="*/ 294862 h 842825"/>
              <a:gd name="connsiteX35" fmla="*/ 919345 w 1497889"/>
              <a:gd name="connsiteY35" fmla="*/ 289308 h 842825"/>
              <a:gd name="connsiteX36" fmla="*/ 182754 w 1497889"/>
              <a:gd name="connsiteY36" fmla="*/ 747796 h 842825"/>
              <a:gd name="connsiteX37" fmla="*/ 1094665 w 1497889"/>
              <a:gd name="connsiteY37" fmla="*/ 110356 h 842825"/>
              <a:gd name="connsiteX38" fmla="*/ 1301579 w 1497889"/>
              <a:gd name="connsiteY38" fmla="*/ 49266 h 842825"/>
              <a:gd name="connsiteX39" fmla="*/ 1402558 w 1497889"/>
              <a:gd name="connsiteY39" fmla="*/ 126400 h 842825"/>
              <a:gd name="connsiteX40" fmla="*/ 1447163 w 1497889"/>
              <a:gd name="connsiteY40" fmla="*/ 381870 h 842825"/>
              <a:gd name="connsiteX41" fmla="*/ 1355476 w 1497889"/>
              <a:gd name="connsiteY41" fmla="*/ 834186 h 842825"/>
              <a:gd name="connsiteX42" fmla="*/ 1352379 w 1497889"/>
              <a:gd name="connsiteY42" fmla="*/ 842208 h 842825"/>
              <a:gd name="connsiteX43" fmla="*/ 1383973 w 1497889"/>
              <a:gd name="connsiteY43" fmla="*/ 842208 h 842825"/>
              <a:gd name="connsiteX44" fmla="*/ 1388310 w 1497889"/>
              <a:gd name="connsiteY44" fmla="*/ 830484 h 84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97889" h="842825">
                <a:moveTo>
                  <a:pt x="1389549" y="831101"/>
                </a:moveTo>
                <a:cubicBezTo>
                  <a:pt x="1445924" y="678683"/>
                  <a:pt x="1481855" y="521946"/>
                  <a:pt x="1496104" y="364592"/>
                </a:cubicBezTo>
                <a:cubicBezTo>
                  <a:pt x="1500440" y="278818"/>
                  <a:pt x="1499821" y="179469"/>
                  <a:pt x="1459553" y="93695"/>
                </a:cubicBezTo>
                <a:cubicBezTo>
                  <a:pt x="1441587" y="59756"/>
                  <a:pt x="1417427" y="13475"/>
                  <a:pt x="1341227" y="1134"/>
                </a:cubicBezTo>
                <a:cubicBezTo>
                  <a:pt x="1268745" y="-6888"/>
                  <a:pt x="1176439" y="28902"/>
                  <a:pt x="1087231" y="69012"/>
                </a:cubicBezTo>
                <a:cubicBezTo>
                  <a:pt x="913150" y="150466"/>
                  <a:pt x="759513" y="250433"/>
                  <a:pt x="644285" y="328801"/>
                </a:cubicBezTo>
                <a:cubicBezTo>
                  <a:pt x="408254" y="493561"/>
                  <a:pt x="197002" y="661405"/>
                  <a:pt x="16107" y="828016"/>
                </a:cubicBezTo>
                <a:lnTo>
                  <a:pt x="0" y="842825"/>
                </a:lnTo>
                <a:lnTo>
                  <a:pt x="293645" y="842825"/>
                </a:lnTo>
                <a:lnTo>
                  <a:pt x="297362" y="840974"/>
                </a:lnTo>
                <a:cubicBezTo>
                  <a:pt x="471443" y="751498"/>
                  <a:pt x="786771" y="608954"/>
                  <a:pt x="937310" y="660788"/>
                </a:cubicBezTo>
                <a:cubicBezTo>
                  <a:pt x="1030236" y="697813"/>
                  <a:pt x="1108294" y="763223"/>
                  <a:pt x="1151040" y="840357"/>
                </a:cubicBezTo>
                <a:lnTo>
                  <a:pt x="1152279" y="842825"/>
                </a:lnTo>
                <a:lnTo>
                  <a:pt x="1205556" y="842825"/>
                </a:lnTo>
                <a:lnTo>
                  <a:pt x="1197502" y="825547"/>
                </a:lnTo>
                <a:cubicBezTo>
                  <a:pt x="1156615" y="736688"/>
                  <a:pt x="1075460" y="658320"/>
                  <a:pt x="980056" y="617593"/>
                </a:cubicBezTo>
                <a:cubicBezTo>
                  <a:pt x="854916" y="571312"/>
                  <a:pt x="605876" y="634871"/>
                  <a:pt x="291167" y="791608"/>
                </a:cubicBezTo>
                <a:cubicBezTo>
                  <a:pt x="433034" y="697196"/>
                  <a:pt x="599061" y="596612"/>
                  <a:pt x="784912" y="515775"/>
                </a:cubicBezTo>
                <a:cubicBezTo>
                  <a:pt x="860492" y="484921"/>
                  <a:pt x="921823" y="467026"/>
                  <a:pt x="971383" y="461473"/>
                </a:cubicBezTo>
                <a:cubicBezTo>
                  <a:pt x="1031475" y="455302"/>
                  <a:pt x="1070504" y="476899"/>
                  <a:pt x="1097143" y="496029"/>
                </a:cubicBezTo>
                <a:cubicBezTo>
                  <a:pt x="1177678" y="569461"/>
                  <a:pt x="1220424" y="684237"/>
                  <a:pt x="1225380" y="837889"/>
                </a:cubicBezTo>
                <a:lnTo>
                  <a:pt x="1225380" y="842825"/>
                </a:lnTo>
                <a:lnTo>
                  <a:pt x="1266267" y="842825"/>
                </a:lnTo>
                <a:lnTo>
                  <a:pt x="1266267" y="828016"/>
                </a:lnTo>
                <a:cubicBezTo>
                  <a:pt x="1268126" y="660171"/>
                  <a:pt x="1228478" y="534905"/>
                  <a:pt x="1147942" y="456536"/>
                </a:cubicBezTo>
                <a:cubicBezTo>
                  <a:pt x="1086611" y="394828"/>
                  <a:pt x="953418" y="399765"/>
                  <a:pt x="783054" y="470112"/>
                </a:cubicBezTo>
                <a:cubicBezTo>
                  <a:pt x="576759" y="555885"/>
                  <a:pt x="393385" y="665725"/>
                  <a:pt x="245324" y="763223"/>
                </a:cubicBezTo>
                <a:cubicBezTo>
                  <a:pt x="485692" y="576866"/>
                  <a:pt x="704377" y="438641"/>
                  <a:pt x="925540" y="332504"/>
                </a:cubicBezTo>
                <a:cubicBezTo>
                  <a:pt x="1090948" y="255986"/>
                  <a:pt x="1184493" y="255369"/>
                  <a:pt x="1239629" y="330652"/>
                </a:cubicBezTo>
                <a:cubicBezTo>
                  <a:pt x="1317067" y="448514"/>
                  <a:pt x="1335652" y="623146"/>
                  <a:pt x="1294145" y="836038"/>
                </a:cubicBezTo>
                <a:lnTo>
                  <a:pt x="1292906" y="842825"/>
                </a:lnTo>
                <a:lnTo>
                  <a:pt x="1327598" y="842825"/>
                </a:lnTo>
                <a:lnTo>
                  <a:pt x="1330696" y="829250"/>
                </a:lnTo>
                <a:cubicBezTo>
                  <a:pt x="1366008" y="670661"/>
                  <a:pt x="1388310" y="449131"/>
                  <a:pt x="1294145" y="294862"/>
                </a:cubicBezTo>
                <a:lnTo>
                  <a:pt x="1294145" y="294862"/>
                </a:lnTo>
                <a:cubicBezTo>
                  <a:pt x="1235292" y="204769"/>
                  <a:pt x="1112630" y="202918"/>
                  <a:pt x="919345" y="289308"/>
                </a:cubicBezTo>
                <a:cubicBezTo>
                  <a:pt x="677738" y="400999"/>
                  <a:pt x="441087" y="547863"/>
                  <a:pt x="182754" y="747796"/>
                </a:cubicBezTo>
                <a:cubicBezTo>
                  <a:pt x="478258" y="487390"/>
                  <a:pt x="805356" y="258455"/>
                  <a:pt x="1094665" y="110356"/>
                </a:cubicBezTo>
                <a:cubicBezTo>
                  <a:pt x="1169625" y="75800"/>
                  <a:pt x="1245824" y="43712"/>
                  <a:pt x="1301579" y="49266"/>
                </a:cubicBezTo>
                <a:cubicBezTo>
                  <a:pt x="1356715" y="56671"/>
                  <a:pt x="1382734" y="90610"/>
                  <a:pt x="1402558" y="126400"/>
                </a:cubicBezTo>
                <a:cubicBezTo>
                  <a:pt x="1444065" y="206620"/>
                  <a:pt x="1448402" y="305352"/>
                  <a:pt x="1447163" y="381870"/>
                </a:cubicBezTo>
                <a:cubicBezTo>
                  <a:pt x="1440348" y="530585"/>
                  <a:pt x="1409373" y="683003"/>
                  <a:pt x="1355476" y="834186"/>
                </a:cubicBezTo>
                <a:lnTo>
                  <a:pt x="1352379" y="842208"/>
                </a:lnTo>
                <a:lnTo>
                  <a:pt x="1383973" y="842208"/>
                </a:lnTo>
                <a:lnTo>
                  <a:pt x="1388310" y="830484"/>
                </a:lnTo>
                <a:close/>
              </a:path>
            </a:pathLst>
          </a:custGeom>
          <a:gradFill>
            <a:gsLst>
              <a:gs pos="0">
                <a:srgbClr val="004F80"/>
              </a:gs>
              <a:gs pos="0">
                <a:srgbClr val="005688"/>
              </a:gs>
              <a:gs pos="20000">
                <a:srgbClr val="006B9F"/>
              </a:gs>
              <a:gs pos="40000">
                <a:srgbClr val="008CC3"/>
              </a:gs>
              <a:gs pos="60000">
                <a:srgbClr val="00A8E2"/>
              </a:gs>
              <a:gs pos="60000">
                <a:srgbClr val="00A8E2"/>
              </a:gs>
              <a:gs pos="70000">
                <a:srgbClr val="00A8E2">
                  <a:alpha val="89804"/>
                </a:srgbClr>
              </a:gs>
              <a:gs pos="70000">
                <a:srgbClr val="00A8E2">
                  <a:alpha val="80000"/>
                </a:srgbClr>
              </a:gs>
              <a:gs pos="80000">
                <a:srgbClr val="00A8E2">
                  <a:alpha val="60000"/>
                </a:srgbClr>
              </a:gs>
              <a:gs pos="90000">
                <a:srgbClr val="00A8E2">
                  <a:alpha val="29804"/>
                </a:srgbClr>
              </a:gs>
              <a:gs pos="100000">
                <a:srgbClr val="00A8E2">
                  <a:alpha val="0"/>
                </a:srgbClr>
              </a:gs>
              <a:gs pos="100000">
                <a:srgbClr val="00A8E2">
                  <a:alpha val="0"/>
                </a:srgbClr>
              </a:gs>
            </a:gsLst>
            <a:lin ang="5400000" scaled="1"/>
          </a:gradFill>
          <a:ln w="0" cap="flat">
            <a:noFill/>
            <a:prstDash val="solid"/>
            <a:miter/>
          </a:ln>
        </p:spPr>
        <p:txBody>
          <a:bodyPr rtlCol="0" anchor="ctr"/>
          <a:lstStyle/>
          <a:p>
            <a:endParaRPr lang="en-US"/>
          </a:p>
        </p:txBody>
      </p:sp>
      <p:grpSp>
        <p:nvGrpSpPr>
          <p:cNvPr id="51" name="Graphic 4">
            <a:extLst>
              <a:ext uri="{FF2B5EF4-FFF2-40B4-BE49-F238E27FC236}">
                <a16:creationId xmlns:a16="http://schemas.microsoft.com/office/drawing/2014/main" id="{3181F7E0-709C-C53D-45E8-5DB3DBD41AF9}"/>
              </a:ext>
            </a:extLst>
          </p:cNvPr>
          <p:cNvGrpSpPr/>
          <p:nvPr/>
        </p:nvGrpSpPr>
        <p:grpSpPr>
          <a:xfrm>
            <a:off x="1995279" y="1397849"/>
            <a:ext cx="544544" cy="198698"/>
            <a:chOff x="1995279" y="1397849"/>
            <a:chExt cx="544544" cy="198698"/>
          </a:xfrm>
          <a:solidFill>
            <a:srgbClr val="3C9DDA"/>
          </a:solidFill>
        </p:grpSpPr>
        <p:sp>
          <p:nvSpPr>
            <p:cNvPr id="52" name="Freeform 51">
              <a:extLst>
                <a:ext uri="{FF2B5EF4-FFF2-40B4-BE49-F238E27FC236}">
                  <a16:creationId xmlns:a16="http://schemas.microsoft.com/office/drawing/2014/main" id="{DF3FB232-E14C-9DA5-7777-BDBFE51D08AE}"/>
                </a:ext>
              </a:extLst>
            </p:cNvPr>
            <p:cNvSpPr/>
            <p:nvPr/>
          </p:nvSpPr>
          <p:spPr>
            <a:xfrm>
              <a:off x="1995279" y="1397849"/>
              <a:ext cx="185851" cy="198698"/>
            </a:xfrm>
            <a:custGeom>
              <a:avLst/>
              <a:gdLst>
                <a:gd name="connsiteX0" fmla="*/ 109033 w 185851"/>
                <a:gd name="connsiteY0" fmla="*/ 0 h 198698"/>
                <a:gd name="connsiteX1" fmla="*/ 185851 w 185851"/>
                <a:gd name="connsiteY1" fmla="*/ 198698 h 198698"/>
                <a:gd name="connsiteX2" fmla="*/ 151159 w 185851"/>
                <a:gd name="connsiteY2" fmla="*/ 198698 h 198698"/>
                <a:gd name="connsiteX3" fmla="*/ 130716 w 185851"/>
                <a:gd name="connsiteY3" fmla="*/ 143779 h 198698"/>
                <a:gd name="connsiteX4" fmla="*/ 54516 w 185851"/>
                <a:gd name="connsiteY4" fmla="*/ 143779 h 198698"/>
                <a:gd name="connsiteX5" fmla="*/ 34073 w 185851"/>
                <a:gd name="connsiteY5" fmla="*/ 198698 h 198698"/>
                <a:gd name="connsiteX6" fmla="*/ 0 w 185851"/>
                <a:gd name="connsiteY6" fmla="*/ 198698 h 198698"/>
                <a:gd name="connsiteX7" fmla="*/ 76819 w 185851"/>
                <a:gd name="connsiteY7" fmla="*/ 0 h 198698"/>
                <a:gd name="connsiteX8" fmla="*/ 109033 w 185851"/>
                <a:gd name="connsiteY8" fmla="*/ 0 h 198698"/>
                <a:gd name="connsiteX9" fmla="*/ 65048 w 185851"/>
                <a:gd name="connsiteY9" fmla="*/ 114776 h 198698"/>
                <a:gd name="connsiteX10" fmla="*/ 119564 w 185851"/>
                <a:gd name="connsiteY10" fmla="*/ 114776 h 198698"/>
                <a:gd name="connsiteX11" fmla="*/ 92306 w 185851"/>
                <a:gd name="connsiteY11" fmla="*/ 41344 h 198698"/>
                <a:gd name="connsiteX12" fmla="*/ 65048 w 185851"/>
                <a:gd name="connsiteY12" fmla="*/ 114776 h 1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851" h="198698">
                  <a:moveTo>
                    <a:pt x="109033" y="0"/>
                  </a:moveTo>
                  <a:lnTo>
                    <a:pt x="185851" y="198698"/>
                  </a:lnTo>
                  <a:lnTo>
                    <a:pt x="151159" y="198698"/>
                  </a:lnTo>
                  <a:lnTo>
                    <a:pt x="130716" y="143779"/>
                  </a:lnTo>
                  <a:lnTo>
                    <a:pt x="54516" y="143779"/>
                  </a:lnTo>
                  <a:lnTo>
                    <a:pt x="34073" y="198698"/>
                  </a:lnTo>
                  <a:lnTo>
                    <a:pt x="0" y="198698"/>
                  </a:lnTo>
                  <a:lnTo>
                    <a:pt x="76819" y="0"/>
                  </a:lnTo>
                  <a:lnTo>
                    <a:pt x="109033" y="0"/>
                  </a:lnTo>
                  <a:close/>
                  <a:moveTo>
                    <a:pt x="65048" y="114776"/>
                  </a:moveTo>
                  <a:lnTo>
                    <a:pt x="119564" y="114776"/>
                  </a:lnTo>
                  <a:lnTo>
                    <a:pt x="92306" y="41344"/>
                  </a:lnTo>
                  <a:lnTo>
                    <a:pt x="65048" y="114776"/>
                  </a:lnTo>
                  <a:close/>
                </a:path>
              </a:pathLst>
            </a:custGeom>
            <a:solidFill>
              <a:srgbClr val="3C9DDA"/>
            </a:solidFill>
            <a:ln w="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C73DA93F-2269-1B9B-A1B9-ED44532F797C}"/>
                </a:ext>
              </a:extLst>
            </p:cNvPr>
            <p:cNvSpPr/>
            <p:nvPr/>
          </p:nvSpPr>
          <p:spPr>
            <a:xfrm>
              <a:off x="2242462" y="1397849"/>
              <a:ext cx="166646" cy="198698"/>
            </a:xfrm>
            <a:custGeom>
              <a:avLst/>
              <a:gdLst>
                <a:gd name="connsiteX0" fmla="*/ 0 w 166646"/>
                <a:gd name="connsiteY0" fmla="*/ 0 h 198698"/>
                <a:gd name="connsiteX1" fmla="*/ 166647 w 166646"/>
                <a:gd name="connsiteY1" fmla="*/ 0 h 198698"/>
                <a:gd name="connsiteX2" fmla="*/ 166647 w 166646"/>
                <a:gd name="connsiteY2" fmla="*/ 29620 h 198698"/>
                <a:gd name="connsiteX3" fmla="*/ 100360 w 166646"/>
                <a:gd name="connsiteY3" fmla="*/ 29620 h 198698"/>
                <a:gd name="connsiteX4" fmla="*/ 100360 w 166646"/>
                <a:gd name="connsiteY4" fmla="*/ 198698 h 198698"/>
                <a:gd name="connsiteX5" fmla="*/ 66287 w 166646"/>
                <a:gd name="connsiteY5" fmla="*/ 198698 h 198698"/>
                <a:gd name="connsiteX6" fmla="*/ 66287 w 166646"/>
                <a:gd name="connsiteY6" fmla="*/ 29620 h 198698"/>
                <a:gd name="connsiteX7" fmla="*/ 0 w 166646"/>
                <a:gd name="connsiteY7" fmla="*/ 29620 h 198698"/>
                <a:gd name="connsiteX8" fmla="*/ 0 w 166646"/>
                <a:gd name="connsiteY8" fmla="*/ 0 h 1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646" h="198698">
                  <a:moveTo>
                    <a:pt x="0" y="0"/>
                  </a:moveTo>
                  <a:lnTo>
                    <a:pt x="166647" y="0"/>
                  </a:lnTo>
                  <a:lnTo>
                    <a:pt x="166647" y="29620"/>
                  </a:lnTo>
                  <a:lnTo>
                    <a:pt x="100360" y="29620"/>
                  </a:lnTo>
                  <a:lnTo>
                    <a:pt x="100360" y="198698"/>
                  </a:lnTo>
                  <a:lnTo>
                    <a:pt x="66287" y="198698"/>
                  </a:lnTo>
                  <a:lnTo>
                    <a:pt x="66287" y="29620"/>
                  </a:lnTo>
                  <a:lnTo>
                    <a:pt x="0" y="29620"/>
                  </a:lnTo>
                  <a:lnTo>
                    <a:pt x="0" y="0"/>
                  </a:lnTo>
                  <a:close/>
                </a:path>
              </a:pathLst>
            </a:custGeom>
            <a:solidFill>
              <a:srgbClr val="3C9DDA"/>
            </a:solidFill>
            <a:ln w="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BCBB3605-ED96-83CC-B1F2-E928FAB42240}"/>
                </a:ext>
              </a:extLst>
            </p:cNvPr>
            <p:cNvSpPr/>
            <p:nvPr/>
          </p:nvSpPr>
          <p:spPr>
            <a:xfrm>
              <a:off x="2505751" y="1397849"/>
              <a:ext cx="34072" cy="198698"/>
            </a:xfrm>
            <a:custGeom>
              <a:avLst/>
              <a:gdLst>
                <a:gd name="connsiteX0" fmla="*/ 34073 w 34072"/>
                <a:gd name="connsiteY0" fmla="*/ 198698 h 198698"/>
                <a:gd name="connsiteX1" fmla="*/ 0 w 34072"/>
                <a:gd name="connsiteY1" fmla="*/ 198698 h 198698"/>
                <a:gd name="connsiteX2" fmla="*/ 0 w 34072"/>
                <a:gd name="connsiteY2" fmla="*/ 0 h 198698"/>
                <a:gd name="connsiteX3" fmla="*/ 34073 w 34072"/>
                <a:gd name="connsiteY3" fmla="*/ 0 h 198698"/>
                <a:gd name="connsiteX4" fmla="*/ 34073 w 34072"/>
                <a:gd name="connsiteY4" fmla="*/ 198698 h 19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72" h="198698">
                  <a:moveTo>
                    <a:pt x="34073" y="198698"/>
                  </a:moveTo>
                  <a:lnTo>
                    <a:pt x="0" y="198698"/>
                  </a:lnTo>
                  <a:lnTo>
                    <a:pt x="0" y="0"/>
                  </a:lnTo>
                  <a:lnTo>
                    <a:pt x="34073" y="0"/>
                  </a:lnTo>
                  <a:lnTo>
                    <a:pt x="34073" y="198698"/>
                  </a:lnTo>
                  <a:close/>
                </a:path>
              </a:pathLst>
            </a:custGeom>
            <a:solidFill>
              <a:srgbClr val="3C9DDA"/>
            </a:solid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128541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gradFill>
          <a:gsLst>
            <a:gs pos="0">
              <a:schemeClr val="accent2"/>
            </a:gs>
            <a:gs pos="100000">
              <a:schemeClr val="accent3">
                <a:lumMod val="50000"/>
              </a:schemeClr>
            </a:gs>
          </a:gsLst>
          <a:lin ang="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360362" y="2759223"/>
            <a:ext cx="4092885" cy="1585557"/>
          </a:xfrm>
        </p:spPr>
        <p:txBody>
          <a:bodyPr anchor="t"/>
          <a:lstStyle>
            <a:lvl1pPr algn="l">
              <a:lnSpc>
                <a:spcPct val="90000"/>
              </a:lnSpc>
              <a:spcBef>
                <a:spcPts val="200"/>
              </a:spcBef>
              <a:defRPr sz="3600" b="1">
                <a:solidFill>
                  <a:schemeClr val="bg1"/>
                </a:solidFill>
              </a:defRPr>
            </a:lvl1pPr>
            <a:lvl2pPr marL="0" indent="0" algn="l">
              <a:spcBef>
                <a:spcPts val="200"/>
              </a:spcBef>
              <a:buNone/>
              <a:defRPr sz="1800" b="0" i="0">
                <a:solidFill>
                  <a:schemeClr val="bg1"/>
                </a:solidFill>
                <a:latin typeface="Aptos Light" panose="020B0004020202020204" pitchFamily="34" charset="0"/>
              </a:defRPr>
            </a:lvl2pPr>
          </a:lstStyle>
          <a:p>
            <a:pPr lvl="0"/>
            <a:r>
              <a:rPr lang="en-GB"/>
              <a:t>Click to edit Master text styles</a:t>
            </a:r>
          </a:p>
          <a:p>
            <a:pPr lvl="1"/>
            <a:r>
              <a:rPr lang="en-GB"/>
              <a:t>Second level</a:t>
            </a:r>
          </a:p>
        </p:txBody>
      </p:sp>
      <p:sp>
        <p:nvSpPr>
          <p:cNvPr id="5" name="Text Placeholder 2"/>
          <p:cNvSpPr>
            <a:spLocks noGrp="1"/>
          </p:cNvSpPr>
          <p:nvPr>
            <p:ph type="body" sz="quarter" idx="16" hasCustomPrompt="1"/>
          </p:nvPr>
        </p:nvSpPr>
        <p:spPr>
          <a:xfrm>
            <a:off x="359998" y="1352160"/>
            <a:ext cx="2656333" cy="411163"/>
          </a:xfrm>
        </p:spPr>
        <p:txBody>
          <a:bodyPr anchor="t"/>
          <a:lstStyle>
            <a:lvl1pPr algn="l">
              <a:spcBef>
                <a:spcPts val="200"/>
              </a:spcBef>
              <a:defRPr sz="8000" b="0" i="0">
                <a:solidFill>
                  <a:schemeClr val="tx2">
                    <a:lumMod val="60000"/>
                    <a:lumOff val="40000"/>
                  </a:schemeClr>
                </a:solidFill>
                <a:latin typeface="Aptos Light" panose="020B0004020202020204" pitchFamily="34" charset="0"/>
              </a:defRPr>
            </a:lvl1pPr>
            <a:lvl2pPr marL="0" indent="0" algn="l">
              <a:spcBef>
                <a:spcPts val="200"/>
              </a:spcBef>
              <a:buNone/>
              <a:defRPr sz="2200" b="0">
                <a:solidFill>
                  <a:schemeClr val="tx1"/>
                </a:solidFill>
              </a:defRPr>
            </a:lvl2pPr>
          </a:lstStyle>
          <a:p>
            <a:pPr lvl="0"/>
            <a:r>
              <a:rPr lang="en-US"/>
              <a:t>No.</a:t>
            </a:r>
          </a:p>
        </p:txBody>
      </p:sp>
      <p:sp>
        <p:nvSpPr>
          <p:cNvPr id="8" name="Text Placeholder 17"/>
          <p:cNvSpPr>
            <a:spLocks noGrp="1"/>
          </p:cNvSpPr>
          <p:nvPr>
            <p:ph type="body" sz="quarter" idx="17" hasCustomPrompt="1"/>
          </p:nvPr>
        </p:nvSpPr>
        <p:spPr>
          <a:xfrm>
            <a:off x="354012" y="6399213"/>
            <a:ext cx="5741987" cy="182562"/>
          </a:xfrm>
        </p:spPr>
        <p:txBody>
          <a:bodyPr anchor="ctr">
            <a:noAutofit/>
          </a:bodyPr>
          <a:lstStyle>
            <a:lvl1pPr>
              <a:defRPr sz="800">
                <a:solidFill>
                  <a:schemeClr val="bg1"/>
                </a:solidFill>
              </a:defRPr>
            </a:lvl1pPr>
          </a:lstStyle>
          <a:p>
            <a:pPr lvl="0"/>
            <a:r>
              <a:rPr lang="en-US"/>
              <a:t>Click to add footer text</a:t>
            </a:r>
          </a:p>
        </p:txBody>
      </p:sp>
      <p:sp>
        <p:nvSpPr>
          <p:cNvPr id="7" name="TextBox 6"/>
          <p:cNvSpPr txBox="1"/>
          <p:nvPr userDrawn="1"/>
        </p:nvSpPr>
        <p:spPr>
          <a:xfrm>
            <a:off x="10857611" y="6389957"/>
            <a:ext cx="969264" cy="201168"/>
          </a:xfrm>
          <a:prstGeom prst="rect">
            <a:avLst/>
          </a:prstGeom>
        </p:spPr>
        <p:txBody>
          <a:bodyPr vert="horz" lIns="0" tIns="0" rIns="0" bIns="0" rtlCol="0" anchor="ctr"/>
          <a:lstStyle>
            <a:defPPr>
              <a:defRPr lang="en-US"/>
            </a:defPPr>
            <a:lvl1pPr algn="r">
              <a:defRPr sz="1000"/>
            </a:lvl1pPr>
          </a:lstStyle>
          <a:p>
            <a:pPr lvl="0"/>
            <a:fld id="{40852B0B-9EFB-4F41-802D-346EA0745C48}" type="slidenum">
              <a:rPr lang="en-US" smtClean="0">
                <a:solidFill>
                  <a:schemeClr val="bg1"/>
                </a:solidFill>
              </a:rPr>
              <a:pPr lvl="0"/>
              <a:t>‹#›</a:t>
            </a:fld>
            <a:endParaRPr lang="en-US" err="1">
              <a:solidFill>
                <a:schemeClr val="bg1"/>
              </a:solidFill>
            </a:endParaRPr>
          </a:p>
        </p:txBody>
      </p:sp>
      <p:sp>
        <p:nvSpPr>
          <p:cNvPr id="20" name="Picture Placeholder 19">
            <a:extLst>
              <a:ext uri="{FF2B5EF4-FFF2-40B4-BE49-F238E27FC236}">
                <a16:creationId xmlns:a16="http://schemas.microsoft.com/office/drawing/2014/main" id="{9AE5F4BE-8B20-B416-B02C-896BDD71AE3D}"/>
              </a:ext>
            </a:extLst>
          </p:cNvPr>
          <p:cNvSpPr>
            <a:spLocks noGrp="1"/>
          </p:cNvSpPr>
          <p:nvPr>
            <p:ph type="pic" sz="quarter" idx="18"/>
          </p:nvPr>
        </p:nvSpPr>
        <p:spPr>
          <a:xfrm>
            <a:off x="1357823" y="801677"/>
            <a:ext cx="10725544" cy="6062357"/>
          </a:xfrm>
          <a:custGeom>
            <a:avLst/>
            <a:gdLst>
              <a:gd name="connsiteX0" fmla="*/ 9406474 w 10725544"/>
              <a:gd name="connsiteY0" fmla="*/ 466 h 6062357"/>
              <a:gd name="connsiteX1" fmla="*/ 9609420 w 10725544"/>
              <a:gd name="connsiteY1" fmla="*/ 9533 h 6062357"/>
              <a:gd name="connsiteX2" fmla="*/ 10452035 w 10725544"/>
              <a:gd name="connsiteY2" fmla="*/ 671843 h 6062357"/>
              <a:gd name="connsiteX3" fmla="*/ 10714315 w 10725544"/>
              <a:gd name="connsiteY3" fmla="*/ 2622567 h 6062357"/>
              <a:gd name="connsiteX4" fmla="*/ 9953098 w 10725544"/>
              <a:gd name="connsiteY4" fmla="*/ 5979380 h 6062357"/>
              <a:gd name="connsiteX5" fmla="*/ 9954606 w 10725544"/>
              <a:gd name="connsiteY5" fmla="*/ 5980889 h 6062357"/>
              <a:gd name="connsiteX6" fmla="*/ 9963650 w 10725544"/>
              <a:gd name="connsiteY6" fmla="*/ 5971836 h 6062357"/>
              <a:gd name="connsiteX7" fmla="*/ 9927474 w 10725544"/>
              <a:gd name="connsiteY7" fmla="*/ 6062357 h 6062357"/>
              <a:gd name="connsiteX8" fmla="*/ 9701370 w 10725544"/>
              <a:gd name="connsiteY8" fmla="*/ 6062357 h 6062357"/>
              <a:gd name="connsiteX9" fmla="*/ 9719458 w 10725544"/>
              <a:gd name="connsiteY9" fmla="*/ 6008045 h 6062357"/>
              <a:gd name="connsiteX10" fmla="*/ 10372145 w 10725544"/>
              <a:gd name="connsiteY10" fmla="*/ 2750804 h 6062357"/>
              <a:gd name="connsiteX11" fmla="*/ 10054092 w 10725544"/>
              <a:gd name="connsiteY11" fmla="*/ 908706 h 6062357"/>
              <a:gd name="connsiteX12" fmla="*/ 9329052 w 10725544"/>
              <a:gd name="connsiteY12" fmla="*/ 355020 h 6062357"/>
              <a:gd name="connsiteX13" fmla="*/ 7851839 w 10725544"/>
              <a:gd name="connsiteY13" fmla="*/ 791029 h 6062357"/>
              <a:gd name="connsiteX14" fmla="*/ 1315925 w 10725544"/>
              <a:gd name="connsiteY14" fmla="*/ 5372891 h 6062357"/>
              <a:gd name="connsiteX15" fmla="*/ 6591686 w 10725544"/>
              <a:gd name="connsiteY15" fmla="*/ 2070390 h 6062357"/>
              <a:gd name="connsiteX16" fmla="*/ 9274786 w 10725544"/>
              <a:gd name="connsiteY16" fmla="*/ 2106598 h 6062357"/>
              <a:gd name="connsiteX17" fmla="*/ 9537067 w 10725544"/>
              <a:gd name="connsiteY17" fmla="*/ 5953733 h 6062357"/>
              <a:gd name="connsiteX18" fmla="*/ 9518979 w 10725544"/>
              <a:gd name="connsiteY18" fmla="*/ 6053305 h 6062357"/>
              <a:gd name="connsiteX19" fmla="*/ 9274786 w 10725544"/>
              <a:gd name="connsiteY19" fmla="*/ 6053305 h 6062357"/>
              <a:gd name="connsiteX20" fmla="*/ 9274786 w 10725544"/>
              <a:gd name="connsiteY20" fmla="*/ 6008045 h 6062357"/>
              <a:gd name="connsiteX21" fmla="*/ 8884381 w 10725544"/>
              <a:gd name="connsiteY21" fmla="*/ 2369109 h 6062357"/>
              <a:gd name="connsiteX22" fmla="*/ 6635399 w 10725544"/>
              <a:gd name="connsiteY22" fmla="*/ 2387213 h 6062357"/>
              <a:gd name="connsiteX23" fmla="*/ 1757582 w 10725544"/>
              <a:gd name="connsiteY23" fmla="*/ 5481515 h 6062357"/>
              <a:gd name="connsiteX24" fmla="*/ 5610395 w 10725544"/>
              <a:gd name="connsiteY24" fmla="*/ 3367855 h 6062357"/>
              <a:gd name="connsiteX25" fmla="*/ 8221142 w 10725544"/>
              <a:gd name="connsiteY25" fmla="*/ 3268282 h 6062357"/>
              <a:gd name="connsiteX26" fmla="*/ 9063756 w 10725544"/>
              <a:gd name="connsiteY26" fmla="*/ 5944680 h 6062357"/>
              <a:gd name="connsiteX27" fmla="*/ 9063756 w 10725544"/>
              <a:gd name="connsiteY27" fmla="*/ 6053305 h 6062357"/>
              <a:gd name="connsiteX28" fmla="*/ 8774344 w 10725544"/>
              <a:gd name="connsiteY28" fmla="*/ 6053305 h 6062357"/>
              <a:gd name="connsiteX29" fmla="*/ 8774344 w 10725544"/>
              <a:gd name="connsiteY29" fmla="*/ 6017097 h 6062357"/>
              <a:gd name="connsiteX30" fmla="*/ 7859376 w 10725544"/>
              <a:gd name="connsiteY30" fmla="*/ 3557948 h 6062357"/>
              <a:gd name="connsiteX31" fmla="*/ 6962497 w 10725544"/>
              <a:gd name="connsiteY31" fmla="*/ 3313542 h 6062357"/>
              <a:gd name="connsiteX32" fmla="*/ 5629990 w 10725544"/>
              <a:gd name="connsiteY32" fmla="*/ 3704290 h 6062357"/>
              <a:gd name="connsiteX33" fmla="*/ 2093723 w 10725544"/>
              <a:gd name="connsiteY33" fmla="*/ 5691222 h 6062357"/>
              <a:gd name="connsiteX34" fmla="*/ 7025806 w 10725544"/>
              <a:gd name="connsiteY34" fmla="*/ 4439017 h 6062357"/>
              <a:gd name="connsiteX35" fmla="*/ 8584416 w 10725544"/>
              <a:gd name="connsiteY35" fmla="*/ 5935628 h 6062357"/>
              <a:gd name="connsiteX36" fmla="*/ 8638681 w 10725544"/>
              <a:gd name="connsiteY36" fmla="*/ 6062357 h 6062357"/>
              <a:gd name="connsiteX37" fmla="*/ 8248275 w 10725544"/>
              <a:gd name="connsiteY37" fmla="*/ 6062357 h 6062357"/>
              <a:gd name="connsiteX38" fmla="*/ 8248275 w 10725544"/>
              <a:gd name="connsiteY38" fmla="*/ 6044253 h 6062357"/>
              <a:gd name="connsiteX39" fmla="*/ 6716797 w 10725544"/>
              <a:gd name="connsiteY39" fmla="*/ 4755840 h 6062357"/>
              <a:gd name="connsiteX40" fmla="*/ 2129900 w 10725544"/>
              <a:gd name="connsiteY40" fmla="*/ 6062357 h 6062357"/>
              <a:gd name="connsiteX41" fmla="*/ 0 w 10725544"/>
              <a:gd name="connsiteY41" fmla="*/ 6062357 h 6062357"/>
              <a:gd name="connsiteX42" fmla="*/ 117574 w 10725544"/>
              <a:gd name="connsiteY42" fmla="*/ 5953733 h 6062357"/>
              <a:gd name="connsiteX43" fmla="*/ 4614029 w 10725544"/>
              <a:gd name="connsiteY43" fmla="*/ 2369109 h 6062357"/>
              <a:gd name="connsiteX44" fmla="*/ 7787023 w 10725544"/>
              <a:gd name="connsiteY44" fmla="*/ 499854 h 6062357"/>
              <a:gd name="connsiteX45" fmla="*/ 9406474 w 10725544"/>
              <a:gd name="connsiteY45" fmla="*/ 466 h 606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725544" h="6062357">
                <a:moveTo>
                  <a:pt x="9406474" y="466"/>
                </a:moveTo>
                <a:cubicBezTo>
                  <a:pt x="9475925" y="-1216"/>
                  <a:pt x="9543662" y="1612"/>
                  <a:pt x="9609420" y="9533"/>
                </a:cubicBezTo>
                <a:cubicBezTo>
                  <a:pt x="10153578" y="100054"/>
                  <a:pt x="10325417" y="427437"/>
                  <a:pt x="10452035" y="671843"/>
                </a:cubicBezTo>
                <a:cubicBezTo>
                  <a:pt x="10741448" y="1288893"/>
                  <a:pt x="10741448" y="2005517"/>
                  <a:pt x="10714315" y="2622567"/>
                </a:cubicBezTo>
                <a:cubicBezTo>
                  <a:pt x="10614830" y="3755585"/>
                  <a:pt x="10361594" y="4881061"/>
                  <a:pt x="9953098" y="5979380"/>
                </a:cubicBezTo>
                <a:lnTo>
                  <a:pt x="9954606" y="5980889"/>
                </a:lnTo>
                <a:lnTo>
                  <a:pt x="9963650" y="5971836"/>
                </a:lnTo>
                <a:lnTo>
                  <a:pt x="9927474" y="6062357"/>
                </a:lnTo>
                <a:lnTo>
                  <a:pt x="9701370" y="6062357"/>
                </a:lnTo>
                <a:lnTo>
                  <a:pt x="9719458" y="6008045"/>
                </a:lnTo>
                <a:cubicBezTo>
                  <a:pt x="10100820" y="4918778"/>
                  <a:pt x="10317880" y="3821967"/>
                  <a:pt x="10372145" y="2750804"/>
                </a:cubicBezTo>
                <a:cubicBezTo>
                  <a:pt x="10381189" y="2197119"/>
                  <a:pt x="10352549" y="1480496"/>
                  <a:pt x="10054092" y="908706"/>
                </a:cubicBezTo>
                <a:cubicBezTo>
                  <a:pt x="9909386" y="653739"/>
                  <a:pt x="9719458" y="409333"/>
                  <a:pt x="9329052" y="355020"/>
                </a:cubicBezTo>
                <a:cubicBezTo>
                  <a:pt x="8940153" y="309760"/>
                  <a:pt x="8386952" y="537571"/>
                  <a:pt x="7851839" y="791029"/>
                </a:cubicBezTo>
                <a:cubicBezTo>
                  <a:pt x="5776204" y="1860683"/>
                  <a:pt x="3436781" y="3503636"/>
                  <a:pt x="1315925" y="5372891"/>
                </a:cubicBezTo>
                <a:cubicBezTo>
                  <a:pt x="3165456" y="3930592"/>
                  <a:pt x="4859729" y="2868482"/>
                  <a:pt x="6591686" y="2070390"/>
                </a:cubicBezTo>
                <a:cubicBezTo>
                  <a:pt x="7978457" y="1444288"/>
                  <a:pt x="8857248" y="1453340"/>
                  <a:pt x="9274786" y="2106598"/>
                </a:cubicBezTo>
                <a:cubicBezTo>
                  <a:pt x="9954606" y="3213969"/>
                  <a:pt x="9790304" y="4810153"/>
                  <a:pt x="9537067" y="5953733"/>
                </a:cubicBezTo>
                <a:lnTo>
                  <a:pt x="9518979" y="6053305"/>
                </a:lnTo>
                <a:cubicBezTo>
                  <a:pt x="9518979" y="6053305"/>
                  <a:pt x="9265743" y="6053305"/>
                  <a:pt x="9274786" y="6053305"/>
                </a:cubicBezTo>
                <a:lnTo>
                  <a:pt x="9274786" y="6008045"/>
                </a:lnTo>
                <a:cubicBezTo>
                  <a:pt x="9573244" y="4473717"/>
                  <a:pt x="9437582" y="3212461"/>
                  <a:pt x="8884381" y="2369109"/>
                </a:cubicBezTo>
                <a:cubicBezTo>
                  <a:pt x="8493974" y="1833527"/>
                  <a:pt x="7823199" y="1833527"/>
                  <a:pt x="6635399" y="2387213"/>
                </a:cubicBezTo>
                <a:cubicBezTo>
                  <a:pt x="5048149" y="3149096"/>
                  <a:pt x="3480495" y="4138790"/>
                  <a:pt x="1757582" y="5481515"/>
                </a:cubicBezTo>
                <a:cubicBezTo>
                  <a:pt x="2818764" y="4773945"/>
                  <a:pt x="4133182" y="3984905"/>
                  <a:pt x="5610395" y="3367855"/>
                </a:cubicBezTo>
                <a:cubicBezTo>
                  <a:pt x="6825327" y="2859430"/>
                  <a:pt x="7776471" y="2823221"/>
                  <a:pt x="8221142" y="3268282"/>
                </a:cubicBezTo>
                <a:cubicBezTo>
                  <a:pt x="8792431" y="3840072"/>
                  <a:pt x="9081844" y="4737736"/>
                  <a:pt x="9063756" y="5944680"/>
                </a:cubicBezTo>
                <a:lnTo>
                  <a:pt x="9063756" y="6053305"/>
                </a:lnTo>
                <a:lnTo>
                  <a:pt x="8774344" y="6053305"/>
                </a:lnTo>
                <a:lnTo>
                  <a:pt x="8774344" y="6017097"/>
                </a:lnTo>
                <a:cubicBezTo>
                  <a:pt x="8747210" y="4909726"/>
                  <a:pt x="8430665" y="4084478"/>
                  <a:pt x="7859376" y="3557948"/>
                </a:cubicBezTo>
                <a:cubicBezTo>
                  <a:pt x="7669448" y="3422167"/>
                  <a:pt x="7398123" y="3268282"/>
                  <a:pt x="6962497" y="3313542"/>
                </a:cubicBezTo>
                <a:cubicBezTo>
                  <a:pt x="6609774" y="3358803"/>
                  <a:pt x="6174147" y="3487040"/>
                  <a:pt x="5629990" y="3704290"/>
                </a:cubicBezTo>
                <a:cubicBezTo>
                  <a:pt x="4295976" y="4285132"/>
                  <a:pt x="3109684" y="5010808"/>
                  <a:pt x="2093723" y="5691222"/>
                </a:cubicBezTo>
                <a:cubicBezTo>
                  <a:pt x="4351749" y="4565747"/>
                  <a:pt x="6128926" y="4102582"/>
                  <a:pt x="7025806" y="4439017"/>
                </a:cubicBezTo>
                <a:cubicBezTo>
                  <a:pt x="7714669" y="4737736"/>
                  <a:pt x="8295003" y="5291422"/>
                  <a:pt x="8584416" y="5935628"/>
                </a:cubicBezTo>
                <a:lnTo>
                  <a:pt x="8638681" y="6062357"/>
                </a:lnTo>
                <a:lnTo>
                  <a:pt x="8248275" y="6062357"/>
                </a:lnTo>
                <a:lnTo>
                  <a:pt x="8248275" y="6044253"/>
                </a:lnTo>
                <a:cubicBezTo>
                  <a:pt x="7940773" y="5490568"/>
                  <a:pt x="7387573" y="5018351"/>
                  <a:pt x="6716797" y="4755840"/>
                </a:cubicBezTo>
                <a:cubicBezTo>
                  <a:pt x="5639034" y="4374144"/>
                  <a:pt x="3381009" y="5400047"/>
                  <a:pt x="2129900" y="6062357"/>
                </a:cubicBezTo>
                <a:lnTo>
                  <a:pt x="0" y="6062357"/>
                </a:lnTo>
                <a:lnTo>
                  <a:pt x="117574" y="5953733"/>
                </a:lnTo>
                <a:cubicBezTo>
                  <a:pt x="1413904" y="4755840"/>
                  <a:pt x="2927293" y="3548896"/>
                  <a:pt x="4614029" y="2369109"/>
                </a:cubicBezTo>
                <a:cubicBezTo>
                  <a:pt x="5438556" y="1806371"/>
                  <a:pt x="6544958" y="1089748"/>
                  <a:pt x="7787023" y="499854"/>
                </a:cubicBezTo>
                <a:cubicBezTo>
                  <a:pt x="8350210" y="245076"/>
                  <a:pt x="8920322" y="12244"/>
                  <a:pt x="9406474" y="466"/>
                </a:cubicBezTo>
                <a:close/>
              </a:path>
            </a:pathLst>
          </a:custGeom>
          <a:solidFill>
            <a:schemeClr val="bg1"/>
          </a:solidFill>
        </p:spPr>
        <p:txBody>
          <a:bodyPr wrap="square">
            <a:noAutofit/>
          </a:bodyPr>
          <a:lstStyle/>
          <a:p>
            <a:endParaRPr lang="en-US"/>
          </a:p>
        </p:txBody>
      </p:sp>
    </p:spTree>
    <p:extLst>
      <p:ext uri="{BB962C8B-B14F-4D97-AF65-F5344CB8AC3E}">
        <p14:creationId xmlns:p14="http://schemas.microsoft.com/office/powerpoint/2010/main" val="407013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ext Placeholder 17"/>
          <p:cNvSpPr>
            <a:spLocks noGrp="1"/>
          </p:cNvSpPr>
          <p:nvPr>
            <p:ph type="body" sz="quarter" idx="15" hasCustomPrompt="1"/>
          </p:nvPr>
        </p:nvSpPr>
        <p:spPr>
          <a:xfrm>
            <a:off x="1939635" y="6393509"/>
            <a:ext cx="9391940"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8"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lnSpc>
                <a:spcPct val="90000"/>
              </a:lnSpc>
              <a:defRPr/>
            </a:lvl1pPr>
          </a:lstStyle>
          <a:p>
            <a:r>
              <a:rPr lang="en-GB"/>
              <a:t>Click to edit Master title style</a:t>
            </a:r>
          </a:p>
        </p:txBody>
      </p:sp>
      <p:sp>
        <p:nvSpPr>
          <p:cNvPr id="5" name="Content Placeholder 4"/>
          <p:cNvSpPr>
            <a:spLocks noGrp="1"/>
          </p:cNvSpPr>
          <p:nvPr>
            <p:ph sz="quarter" idx="17"/>
          </p:nvPr>
        </p:nvSpPr>
        <p:spPr>
          <a:xfrm>
            <a:off x="360297" y="1781298"/>
            <a:ext cx="11466576" cy="39449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1">
            <a:extLst>
              <a:ext uri="{FF2B5EF4-FFF2-40B4-BE49-F238E27FC236}">
                <a16:creationId xmlns:a16="http://schemas.microsoft.com/office/drawing/2014/main" id="{BA0CD73E-3970-0C60-E137-A76415256238}"/>
              </a:ext>
            </a:extLst>
          </p:cNvPr>
          <p:cNvCxnSpPr/>
          <p:nvPr userDrawn="1"/>
        </p:nvCxnSpPr>
        <p:spPr>
          <a:xfrm>
            <a:off x="357188" y="6210469"/>
            <a:ext cx="11469685"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FD11ACF-D802-4D21-6D57-BBE015B986F5}"/>
              </a:ext>
            </a:extLst>
          </p:cNvPr>
          <p:cNvCxnSpPr>
            <a:cxnSpLocks/>
          </p:cNvCxnSpPr>
          <p:nvPr userDrawn="1"/>
        </p:nvCxnSpPr>
        <p:spPr>
          <a:xfrm>
            <a:off x="377472" y="1048443"/>
            <a:ext cx="11457047" cy="0"/>
          </a:xfrm>
          <a:prstGeom prst="line">
            <a:avLst/>
          </a:prstGeom>
          <a:ln>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272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13" name="Text Placeholder 17"/>
          <p:cNvSpPr>
            <a:spLocks noGrp="1"/>
          </p:cNvSpPr>
          <p:nvPr>
            <p:ph type="body" sz="quarter" idx="15" hasCustomPrompt="1"/>
          </p:nvPr>
        </p:nvSpPr>
        <p:spPr>
          <a:xfrm>
            <a:off x="1939635" y="6393509"/>
            <a:ext cx="9391940"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8"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lvl1pPr>
          </a:lstStyle>
          <a:p>
            <a:pPr lvl="0">
              <a:lnSpc>
                <a:spcPct val="90000"/>
              </a:lnSpc>
            </a:pPr>
            <a:r>
              <a:rPr lang="en-GB"/>
              <a:t>Click to edit Master title style</a:t>
            </a:r>
          </a:p>
        </p:txBody>
      </p:sp>
      <p:sp>
        <p:nvSpPr>
          <p:cNvPr id="3" name="Text Placeholder 2"/>
          <p:cNvSpPr>
            <a:spLocks noGrp="1"/>
          </p:cNvSpPr>
          <p:nvPr>
            <p:ph type="body" sz="quarter" idx="16"/>
          </p:nvPr>
        </p:nvSpPr>
        <p:spPr>
          <a:xfrm>
            <a:off x="357188" y="1044811"/>
            <a:ext cx="11477331" cy="396875"/>
          </a:xfrm>
        </p:spPr>
        <p:txBody>
          <a:bodyPr/>
          <a:lstStyle>
            <a:lvl1pPr>
              <a:defRPr sz="1800" b="0" i="0">
                <a:solidFill>
                  <a:schemeClr val="accent3"/>
                </a:solidFill>
                <a:latin typeface="Aptos Light" panose="020B0004020202020204" pitchFamily="34" charset="0"/>
              </a:defRPr>
            </a:lvl1pPr>
          </a:lstStyle>
          <a:p>
            <a:pPr lvl="0"/>
            <a:r>
              <a:rPr lang="en-GB"/>
              <a:t>Click to edit Master text styles</a:t>
            </a:r>
          </a:p>
        </p:txBody>
      </p:sp>
      <p:sp>
        <p:nvSpPr>
          <p:cNvPr id="2" name="Picture Placeholder 17">
            <a:extLst>
              <a:ext uri="{FF2B5EF4-FFF2-40B4-BE49-F238E27FC236}">
                <a16:creationId xmlns:a16="http://schemas.microsoft.com/office/drawing/2014/main" id="{EABC7F26-8608-78D7-B520-A15BED8CD753}"/>
              </a:ext>
            </a:extLst>
          </p:cNvPr>
          <p:cNvSpPr>
            <a:spLocks noGrp="1"/>
          </p:cNvSpPr>
          <p:nvPr>
            <p:ph type="pic" sz="quarter" idx="17"/>
          </p:nvPr>
        </p:nvSpPr>
        <p:spPr>
          <a:xfrm>
            <a:off x="357188" y="2390338"/>
            <a:ext cx="2583641" cy="1301426"/>
          </a:xfrm>
          <a:solidFill>
            <a:schemeClr val="accent1"/>
          </a:solidFill>
        </p:spPr>
        <p:txBody>
          <a:bodyPr/>
          <a:lstStyle/>
          <a:p>
            <a:endParaRPr lang="en-US"/>
          </a:p>
        </p:txBody>
      </p:sp>
      <p:sp>
        <p:nvSpPr>
          <p:cNvPr id="4" name="Picture Placeholder 17">
            <a:extLst>
              <a:ext uri="{FF2B5EF4-FFF2-40B4-BE49-F238E27FC236}">
                <a16:creationId xmlns:a16="http://schemas.microsoft.com/office/drawing/2014/main" id="{20B204C2-7DD6-7B9C-F7D6-A2CD7BA8DE62}"/>
              </a:ext>
            </a:extLst>
          </p:cNvPr>
          <p:cNvSpPr>
            <a:spLocks noGrp="1"/>
          </p:cNvSpPr>
          <p:nvPr>
            <p:ph type="pic" sz="quarter" idx="18"/>
          </p:nvPr>
        </p:nvSpPr>
        <p:spPr>
          <a:xfrm>
            <a:off x="3319203" y="2390338"/>
            <a:ext cx="2583641" cy="1301426"/>
          </a:xfrm>
          <a:solidFill>
            <a:schemeClr val="accent1"/>
          </a:solidFill>
        </p:spPr>
        <p:txBody>
          <a:bodyPr/>
          <a:lstStyle/>
          <a:p>
            <a:endParaRPr lang="en-US"/>
          </a:p>
        </p:txBody>
      </p:sp>
      <p:sp>
        <p:nvSpPr>
          <p:cNvPr id="6" name="Picture Placeholder 17">
            <a:extLst>
              <a:ext uri="{FF2B5EF4-FFF2-40B4-BE49-F238E27FC236}">
                <a16:creationId xmlns:a16="http://schemas.microsoft.com/office/drawing/2014/main" id="{F95F4427-C603-55FD-5073-645671965DA7}"/>
              </a:ext>
            </a:extLst>
          </p:cNvPr>
          <p:cNvSpPr>
            <a:spLocks noGrp="1"/>
          </p:cNvSpPr>
          <p:nvPr>
            <p:ph type="pic" sz="quarter" idx="19"/>
          </p:nvPr>
        </p:nvSpPr>
        <p:spPr>
          <a:xfrm>
            <a:off x="6281218" y="2390338"/>
            <a:ext cx="2583641" cy="1301426"/>
          </a:xfrm>
          <a:solidFill>
            <a:schemeClr val="accent1"/>
          </a:solidFill>
        </p:spPr>
        <p:txBody>
          <a:bodyPr/>
          <a:lstStyle/>
          <a:p>
            <a:endParaRPr lang="en-US"/>
          </a:p>
        </p:txBody>
      </p:sp>
      <p:sp>
        <p:nvSpPr>
          <p:cNvPr id="7" name="Picture Placeholder 17">
            <a:extLst>
              <a:ext uri="{FF2B5EF4-FFF2-40B4-BE49-F238E27FC236}">
                <a16:creationId xmlns:a16="http://schemas.microsoft.com/office/drawing/2014/main" id="{B4D7613F-2860-A031-45BD-76BFC24EC740}"/>
              </a:ext>
            </a:extLst>
          </p:cNvPr>
          <p:cNvSpPr>
            <a:spLocks noGrp="1"/>
          </p:cNvSpPr>
          <p:nvPr>
            <p:ph type="pic" sz="quarter" idx="20"/>
          </p:nvPr>
        </p:nvSpPr>
        <p:spPr>
          <a:xfrm>
            <a:off x="9243233" y="2390337"/>
            <a:ext cx="2583641" cy="1301426"/>
          </a:xfrm>
          <a:solidFill>
            <a:schemeClr val="accent1"/>
          </a:solidFill>
        </p:spPr>
        <p:txBody>
          <a:bodyPr/>
          <a:lstStyle/>
          <a:p>
            <a:endParaRPr lang="en-US"/>
          </a:p>
        </p:txBody>
      </p:sp>
      <p:sp>
        <p:nvSpPr>
          <p:cNvPr id="9" name="Picture Placeholder 17">
            <a:extLst>
              <a:ext uri="{FF2B5EF4-FFF2-40B4-BE49-F238E27FC236}">
                <a16:creationId xmlns:a16="http://schemas.microsoft.com/office/drawing/2014/main" id="{CAF0C152-D2F1-1FDE-F0D1-C330E9912180}"/>
              </a:ext>
            </a:extLst>
          </p:cNvPr>
          <p:cNvSpPr>
            <a:spLocks noGrp="1"/>
          </p:cNvSpPr>
          <p:nvPr>
            <p:ph type="pic" sz="quarter" idx="21"/>
          </p:nvPr>
        </p:nvSpPr>
        <p:spPr>
          <a:xfrm>
            <a:off x="357188" y="4562610"/>
            <a:ext cx="2583641" cy="1301426"/>
          </a:xfrm>
          <a:solidFill>
            <a:schemeClr val="accent1"/>
          </a:solidFill>
        </p:spPr>
        <p:txBody>
          <a:bodyPr/>
          <a:lstStyle/>
          <a:p>
            <a:endParaRPr lang="en-US"/>
          </a:p>
        </p:txBody>
      </p:sp>
      <p:sp>
        <p:nvSpPr>
          <p:cNvPr id="10" name="Picture Placeholder 17">
            <a:extLst>
              <a:ext uri="{FF2B5EF4-FFF2-40B4-BE49-F238E27FC236}">
                <a16:creationId xmlns:a16="http://schemas.microsoft.com/office/drawing/2014/main" id="{636BE77C-3C32-68F1-73DC-DC754F4F9A47}"/>
              </a:ext>
            </a:extLst>
          </p:cNvPr>
          <p:cNvSpPr>
            <a:spLocks noGrp="1"/>
          </p:cNvSpPr>
          <p:nvPr>
            <p:ph type="pic" sz="quarter" idx="22"/>
          </p:nvPr>
        </p:nvSpPr>
        <p:spPr>
          <a:xfrm>
            <a:off x="3319203" y="4562610"/>
            <a:ext cx="2583641" cy="1301426"/>
          </a:xfrm>
          <a:solidFill>
            <a:schemeClr val="accent1"/>
          </a:solidFill>
        </p:spPr>
        <p:txBody>
          <a:bodyPr/>
          <a:lstStyle/>
          <a:p>
            <a:endParaRPr lang="en-US"/>
          </a:p>
        </p:txBody>
      </p:sp>
      <p:sp>
        <p:nvSpPr>
          <p:cNvPr id="11" name="Picture Placeholder 17">
            <a:extLst>
              <a:ext uri="{FF2B5EF4-FFF2-40B4-BE49-F238E27FC236}">
                <a16:creationId xmlns:a16="http://schemas.microsoft.com/office/drawing/2014/main" id="{46182BA2-D842-C070-6349-16C89FBFCBA3}"/>
              </a:ext>
            </a:extLst>
          </p:cNvPr>
          <p:cNvSpPr>
            <a:spLocks noGrp="1"/>
          </p:cNvSpPr>
          <p:nvPr>
            <p:ph type="pic" sz="quarter" idx="23"/>
          </p:nvPr>
        </p:nvSpPr>
        <p:spPr>
          <a:xfrm>
            <a:off x="6281218" y="4562610"/>
            <a:ext cx="2583641" cy="1301426"/>
          </a:xfrm>
          <a:solidFill>
            <a:schemeClr val="accent1"/>
          </a:solidFill>
        </p:spPr>
        <p:txBody>
          <a:bodyPr/>
          <a:lstStyle/>
          <a:p>
            <a:endParaRPr lang="en-US"/>
          </a:p>
        </p:txBody>
      </p:sp>
      <p:sp>
        <p:nvSpPr>
          <p:cNvPr id="12" name="Picture Placeholder 17">
            <a:extLst>
              <a:ext uri="{FF2B5EF4-FFF2-40B4-BE49-F238E27FC236}">
                <a16:creationId xmlns:a16="http://schemas.microsoft.com/office/drawing/2014/main" id="{A09AFB80-F799-456A-540D-05514E5ECED3}"/>
              </a:ext>
            </a:extLst>
          </p:cNvPr>
          <p:cNvSpPr>
            <a:spLocks noGrp="1"/>
          </p:cNvSpPr>
          <p:nvPr>
            <p:ph type="pic" sz="quarter" idx="24"/>
          </p:nvPr>
        </p:nvSpPr>
        <p:spPr>
          <a:xfrm>
            <a:off x="9243233" y="4562609"/>
            <a:ext cx="2583641" cy="1301426"/>
          </a:xfrm>
          <a:solidFill>
            <a:schemeClr val="accent1"/>
          </a:solidFill>
        </p:spPr>
        <p:txBody>
          <a:bodyPr/>
          <a:lstStyle/>
          <a:p>
            <a:endParaRPr lang="en-US"/>
          </a:p>
        </p:txBody>
      </p:sp>
      <p:cxnSp>
        <p:nvCxnSpPr>
          <p:cNvPr id="5" name="Straight Connector 4">
            <a:extLst>
              <a:ext uri="{FF2B5EF4-FFF2-40B4-BE49-F238E27FC236}">
                <a16:creationId xmlns:a16="http://schemas.microsoft.com/office/drawing/2014/main" id="{0FA80201-9D38-4A5E-CB18-991D5ADBA54E}"/>
              </a:ext>
            </a:extLst>
          </p:cNvPr>
          <p:cNvCxnSpPr/>
          <p:nvPr userDrawn="1"/>
        </p:nvCxnSpPr>
        <p:spPr>
          <a:xfrm>
            <a:off x="357188" y="6093229"/>
            <a:ext cx="11469685"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30FE5DB-9E44-585B-6922-9990CFBB65F4}"/>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710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3" name="Text Placeholder 17"/>
          <p:cNvSpPr>
            <a:spLocks noGrp="1"/>
          </p:cNvSpPr>
          <p:nvPr>
            <p:ph type="body" sz="quarter" idx="15" hasCustomPrompt="1"/>
          </p:nvPr>
        </p:nvSpPr>
        <p:spPr>
          <a:xfrm>
            <a:off x="3319203" y="6393509"/>
            <a:ext cx="8012372"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8"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lvl1pPr>
          </a:lstStyle>
          <a:p>
            <a:pPr lvl="0">
              <a:lnSpc>
                <a:spcPct val="90000"/>
              </a:lnSpc>
            </a:pPr>
            <a:r>
              <a:rPr lang="en-GB"/>
              <a:t>Click to edit Master title style</a:t>
            </a:r>
          </a:p>
        </p:txBody>
      </p:sp>
      <p:sp>
        <p:nvSpPr>
          <p:cNvPr id="3" name="Text Placeholder 2"/>
          <p:cNvSpPr>
            <a:spLocks noGrp="1"/>
          </p:cNvSpPr>
          <p:nvPr>
            <p:ph type="body" sz="quarter" idx="16"/>
          </p:nvPr>
        </p:nvSpPr>
        <p:spPr>
          <a:xfrm>
            <a:off x="357188" y="1044811"/>
            <a:ext cx="11477331" cy="396875"/>
          </a:xfrm>
        </p:spPr>
        <p:txBody>
          <a:bodyPr/>
          <a:lstStyle>
            <a:lvl1pPr>
              <a:defRPr sz="1800" b="0" i="0">
                <a:solidFill>
                  <a:schemeClr val="accent3"/>
                </a:solidFill>
                <a:latin typeface="Aptos Light" panose="020B0004020202020204" pitchFamily="34" charset="0"/>
              </a:defRPr>
            </a:lvl1pPr>
          </a:lstStyle>
          <a:p>
            <a:pPr lvl="0"/>
            <a:r>
              <a:rPr lang="en-GB"/>
              <a:t>Click to edit Master text styles</a:t>
            </a:r>
          </a:p>
        </p:txBody>
      </p:sp>
      <p:sp>
        <p:nvSpPr>
          <p:cNvPr id="4" name="Picture Placeholder 17">
            <a:extLst>
              <a:ext uri="{FF2B5EF4-FFF2-40B4-BE49-F238E27FC236}">
                <a16:creationId xmlns:a16="http://schemas.microsoft.com/office/drawing/2014/main" id="{20B204C2-7DD6-7B9C-F7D6-A2CD7BA8DE62}"/>
              </a:ext>
            </a:extLst>
          </p:cNvPr>
          <p:cNvSpPr>
            <a:spLocks noGrp="1"/>
          </p:cNvSpPr>
          <p:nvPr>
            <p:ph type="pic" sz="quarter" idx="18"/>
          </p:nvPr>
        </p:nvSpPr>
        <p:spPr>
          <a:xfrm>
            <a:off x="3319203" y="2390338"/>
            <a:ext cx="2583641" cy="1301426"/>
          </a:xfrm>
          <a:solidFill>
            <a:schemeClr val="accent1"/>
          </a:solidFill>
        </p:spPr>
        <p:txBody>
          <a:bodyPr/>
          <a:lstStyle/>
          <a:p>
            <a:endParaRPr lang="en-US"/>
          </a:p>
        </p:txBody>
      </p:sp>
      <p:sp>
        <p:nvSpPr>
          <p:cNvPr id="6" name="Picture Placeholder 17">
            <a:extLst>
              <a:ext uri="{FF2B5EF4-FFF2-40B4-BE49-F238E27FC236}">
                <a16:creationId xmlns:a16="http://schemas.microsoft.com/office/drawing/2014/main" id="{F95F4427-C603-55FD-5073-645671965DA7}"/>
              </a:ext>
            </a:extLst>
          </p:cNvPr>
          <p:cNvSpPr>
            <a:spLocks noGrp="1"/>
          </p:cNvSpPr>
          <p:nvPr>
            <p:ph type="pic" sz="quarter" idx="19"/>
          </p:nvPr>
        </p:nvSpPr>
        <p:spPr>
          <a:xfrm>
            <a:off x="6281218" y="2390338"/>
            <a:ext cx="2583641" cy="1301426"/>
          </a:xfrm>
          <a:solidFill>
            <a:schemeClr val="accent1"/>
          </a:solidFill>
        </p:spPr>
        <p:txBody>
          <a:bodyPr/>
          <a:lstStyle/>
          <a:p>
            <a:endParaRPr lang="en-US"/>
          </a:p>
        </p:txBody>
      </p:sp>
      <p:sp>
        <p:nvSpPr>
          <p:cNvPr id="7" name="Picture Placeholder 17">
            <a:extLst>
              <a:ext uri="{FF2B5EF4-FFF2-40B4-BE49-F238E27FC236}">
                <a16:creationId xmlns:a16="http://schemas.microsoft.com/office/drawing/2014/main" id="{B4D7613F-2860-A031-45BD-76BFC24EC740}"/>
              </a:ext>
            </a:extLst>
          </p:cNvPr>
          <p:cNvSpPr>
            <a:spLocks noGrp="1"/>
          </p:cNvSpPr>
          <p:nvPr>
            <p:ph type="pic" sz="quarter" idx="20"/>
          </p:nvPr>
        </p:nvSpPr>
        <p:spPr>
          <a:xfrm>
            <a:off x="9243233" y="2390337"/>
            <a:ext cx="2583641" cy="1301426"/>
          </a:xfrm>
          <a:solidFill>
            <a:schemeClr val="accent1"/>
          </a:solidFill>
        </p:spPr>
        <p:txBody>
          <a:bodyPr/>
          <a:lstStyle/>
          <a:p>
            <a:endParaRPr lang="en-US"/>
          </a:p>
        </p:txBody>
      </p:sp>
      <p:cxnSp>
        <p:nvCxnSpPr>
          <p:cNvPr id="2" name="Straight Connector 1">
            <a:extLst>
              <a:ext uri="{FF2B5EF4-FFF2-40B4-BE49-F238E27FC236}">
                <a16:creationId xmlns:a16="http://schemas.microsoft.com/office/drawing/2014/main" id="{C9FA2D43-7558-D9C9-EB37-F6B97CAE65CC}"/>
              </a:ext>
            </a:extLst>
          </p:cNvPr>
          <p:cNvCxnSpPr/>
          <p:nvPr userDrawn="1"/>
        </p:nvCxnSpPr>
        <p:spPr>
          <a:xfrm>
            <a:off x="357188" y="6093229"/>
            <a:ext cx="11469685"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A44D306-1B98-D192-C91D-DD91463557BA}"/>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987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A92B0D-7C65-CB3F-9281-0B158F74E567}"/>
              </a:ext>
            </a:extLst>
          </p:cNvPr>
          <p:cNvSpPr/>
          <p:nvPr userDrawn="1"/>
        </p:nvSpPr>
        <p:spPr>
          <a:xfrm>
            <a:off x="-1" y="0"/>
            <a:ext cx="4387023" cy="6858000"/>
          </a:xfrm>
          <a:prstGeom prst="rect">
            <a:avLst/>
          </a:prstGeom>
          <a:gradFill>
            <a:gsLst>
              <a:gs pos="0">
                <a:schemeClr val="accent2"/>
              </a:gs>
              <a:gs pos="100000">
                <a:schemeClr val="accent3">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a:latin typeface="Arial" panose="020B0604020202020204" pitchFamily="34" charset="0"/>
              <a:cs typeface="Arial" panose="020B0604020202020204" pitchFamily="34" charset="0"/>
            </a:endParaRPr>
          </a:p>
        </p:txBody>
      </p:sp>
      <p:sp>
        <p:nvSpPr>
          <p:cNvPr id="13" name="Text Placeholder 17"/>
          <p:cNvSpPr>
            <a:spLocks noGrp="1"/>
          </p:cNvSpPr>
          <p:nvPr>
            <p:ph type="body" sz="quarter" idx="15" hasCustomPrompt="1"/>
          </p:nvPr>
        </p:nvSpPr>
        <p:spPr>
          <a:xfrm>
            <a:off x="357072" y="5856882"/>
            <a:ext cx="3866724" cy="223642"/>
          </a:xfrm>
        </p:spPr>
        <p:txBody>
          <a:bodyPr anchor="ctr">
            <a:noAutofit/>
          </a:bodyPr>
          <a:lstStyle>
            <a:lvl1pPr>
              <a:spcBef>
                <a:spcPts val="600"/>
              </a:spcBef>
              <a:defRPr sz="800">
                <a:solidFill>
                  <a:schemeClr val="bg1"/>
                </a:solidFill>
              </a:defRPr>
            </a:lvl1pPr>
          </a:lstStyle>
          <a:p>
            <a:pPr lvl="0"/>
            <a:r>
              <a:rPr lang="en-US"/>
              <a:t>Click to add footer text</a:t>
            </a:r>
          </a:p>
        </p:txBody>
      </p:sp>
      <p:sp>
        <p:nvSpPr>
          <p:cNvPr id="8" name="Title Placeholder 1"/>
          <p:cNvSpPr>
            <a:spLocks noGrp="1"/>
          </p:cNvSpPr>
          <p:nvPr>
            <p:ph type="title"/>
          </p:nvPr>
        </p:nvSpPr>
        <p:spPr>
          <a:xfrm>
            <a:off x="359999" y="2359554"/>
            <a:ext cx="3012593" cy="404119"/>
          </a:xfrm>
          <a:prstGeom prst="rect">
            <a:avLst/>
          </a:prstGeom>
        </p:spPr>
        <p:txBody>
          <a:bodyPr vert="horz" lIns="0" tIns="0" rIns="0" bIns="0" rtlCol="0" anchor="t">
            <a:noAutofit/>
          </a:bodyPr>
          <a:lstStyle>
            <a:lvl1pPr>
              <a:defRPr lang="en-GB" dirty="0">
                <a:solidFill>
                  <a:schemeClr val="bg1"/>
                </a:solidFill>
              </a:defRPr>
            </a:lvl1pPr>
          </a:lstStyle>
          <a:p>
            <a:pPr lvl="0">
              <a:lnSpc>
                <a:spcPct val="90000"/>
              </a:lnSpc>
            </a:pPr>
            <a:r>
              <a:rPr lang="en-GB"/>
              <a:t>Click to edit Master title style</a:t>
            </a:r>
          </a:p>
        </p:txBody>
      </p:sp>
      <p:sp>
        <p:nvSpPr>
          <p:cNvPr id="3" name="Text Placeholder 2"/>
          <p:cNvSpPr>
            <a:spLocks noGrp="1"/>
          </p:cNvSpPr>
          <p:nvPr>
            <p:ph type="body" sz="quarter" idx="16"/>
          </p:nvPr>
        </p:nvSpPr>
        <p:spPr>
          <a:xfrm>
            <a:off x="357189" y="3697453"/>
            <a:ext cx="3012594" cy="396875"/>
          </a:xfrm>
        </p:spPr>
        <p:txBody>
          <a:bodyPr/>
          <a:lstStyle>
            <a:lvl1pPr>
              <a:defRPr sz="1800" b="0" i="0">
                <a:solidFill>
                  <a:schemeClr val="tx2">
                    <a:lumMod val="60000"/>
                    <a:lumOff val="40000"/>
                  </a:schemeClr>
                </a:solidFill>
                <a:latin typeface="Aptos Light" panose="020B0004020202020204" pitchFamily="34" charset="0"/>
              </a:defRPr>
            </a:lvl1pPr>
          </a:lstStyle>
          <a:p>
            <a:pPr lvl="0"/>
            <a:r>
              <a:rPr lang="en-GB"/>
              <a:t>Click to edit Master text styles</a:t>
            </a:r>
          </a:p>
        </p:txBody>
      </p:sp>
      <p:sp>
        <p:nvSpPr>
          <p:cNvPr id="18" name="Picture Placeholder 17">
            <a:extLst>
              <a:ext uri="{FF2B5EF4-FFF2-40B4-BE49-F238E27FC236}">
                <a16:creationId xmlns:a16="http://schemas.microsoft.com/office/drawing/2014/main" id="{367B568C-861E-01A0-FCD2-23C81691F59A}"/>
              </a:ext>
            </a:extLst>
          </p:cNvPr>
          <p:cNvSpPr>
            <a:spLocks noGrp="1"/>
          </p:cNvSpPr>
          <p:nvPr>
            <p:ph type="pic" sz="quarter" idx="17"/>
          </p:nvPr>
        </p:nvSpPr>
        <p:spPr>
          <a:xfrm>
            <a:off x="4511179" y="-16934"/>
            <a:ext cx="2481942" cy="2241579"/>
          </a:xfrm>
          <a:solidFill>
            <a:schemeClr val="accent1"/>
          </a:solidFill>
        </p:spPr>
        <p:txBody>
          <a:bodyPr/>
          <a:lstStyle/>
          <a:p>
            <a:endParaRPr lang="en-US"/>
          </a:p>
        </p:txBody>
      </p:sp>
      <p:sp>
        <p:nvSpPr>
          <p:cNvPr id="19" name="Picture Placeholder 17">
            <a:extLst>
              <a:ext uri="{FF2B5EF4-FFF2-40B4-BE49-F238E27FC236}">
                <a16:creationId xmlns:a16="http://schemas.microsoft.com/office/drawing/2014/main" id="{9A2C8147-132B-42B8-44F4-486F2C457A28}"/>
              </a:ext>
            </a:extLst>
          </p:cNvPr>
          <p:cNvSpPr>
            <a:spLocks noGrp="1"/>
          </p:cNvSpPr>
          <p:nvPr>
            <p:ph type="pic" sz="quarter" idx="18"/>
          </p:nvPr>
        </p:nvSpPr>
        <p:spPr>
          <a:xfrm>
            <a:off x="7117278" y="-16934"/>
            <a:ext cx="2481942" cy="2241579"/>
          </a:xfrm>
          <a:solidFill>
            <a:schemeClr val="accent1"/>
          </a:solidFill>
        </p:spPr>
        <p:txBody>
          <a:bodyPr/>
          <a:lstStyle/>
          <a:p>
            <a:endParaRPr lang="en-US"/>
          </a:p>
        </p:txBody>
      </p:sp>
      <p:sp>
        <p:nvSpPr>
          <p:cNvPr id="20" name="Picture Placeholder 17">
            <a:extLst>
              <a:ext uri="{FF2B5EF4-FFF2-40B4-BE49-F238E27FC236}">
                <a16:creationId xmlns:a16="http://schemas.microsoft.com/office/drawing/2014/main" id="{E58280FE-ECDA-945C-5984-7C92387A8CE0}"/>
              </a:ext>
            </a:extLst>
          </p:cNvPr>
          <p:cNvSpPr>
            <a:spLocks noGrp="1"/>
          </p:cNvSpPr>
          <p:nvPr>
            <p:ph type="pic" sz="quarter" idx="19"/>
          </p:nvPr>
        </p:nvSpPr>
        <p:spPr>
          <a:xfrm>
            <a:off x="9710058" y="-16934"/>
            <a:ext cx="2481942" cy="2241579"/>
          </a:xfrm>
          <a:solidFill>
            <a:schemeClr val="accent1"/>
          </a:solidFill>
        </p:spPr>
        <p:txBody>
          <a:bodyPr/>
          <a:lstStyle/>
          <a:p>
            <a:endParaRPr lang="en-US"/>
          </a:p>
        </p:txBody>
      </p:sp>
      <p:sp>
        <p:nvSpPr>
          <p:cNvPr id="21" name="Picture Placeholder 17">
            <a:extLst>
              <a:ext uri="{FF2B5EF4-FFF2-40B4-BE49-F238E27FC236}">
                <a16:creationId xmlns:a16="http://schemas.microsoft.com/office/drawing/2014/main" id="{A15D9D9D-D8B1-49CB-853C-2CD52B27BE30}"/>
              </a:ext>
            </a:extLst>
          </p:cNvPr>
          <p:cNvSpPr>
            <a:spLocks noGrp="1"/>
          </p:cNvSpPr>
          <p:nvPr>
            <p:ph type="pic" sz="quarter" idx="20"/>
          </p:nvPr>
        </p:nvSpPr>
        <p:spPr>
          <a:xfrm>
            <a:off x="4511179" y="2325660"/>
            <a:ext cx="2481942" cy="2215662"/>
          </a:xfrm>
          <a:solidFill>
            <a:schemeClr val="accent1"/>
          </a:solidFill>
        </p:spPr>
        <p:txBody>
          <a:bodyPr/>
          <a:lstStyle/>
          <a:p>
            <a:endParaRPr lang="en-US"/>
          </a:p>
        </p:txBody>
      </p:sp>
      <p:sp>
        <p:nvSpPr>
          <p:cNvPr id="22" name="Picture Placeholder 17">
            <a:extLst>
              <a:ext uri="{FF2B5EF4-FFF2-40B4-BE49-F238E27FC236}">
                <a16:creationId xmlns:a16="http://schemas.microsoft.com/office/drawing/2014/main" id="{23D38558-8886-0DCA-EEE2-76471E1A49DA}"/>
              </a:ext>
            </a:extLst>
          </p:cNvPr>
          <p:cNvSpPr>
            <a:spLocks noGrp="1"/>
          </p:cNvSpPr>
          <p:nvPr>
            <p:ph type="pic" sz="quarter" idx="21"/>
          </p:nvPr>
        </p:nvSpPr>
        <p:spPr>
          <a:xfrm>
            <a:off x="7117278" y="2325660"/>
            <a:ext cx="2481942" cy="2215662"/>
          </a:xfrm>
          <a:solidFill>
            <a:schemeClr val="accent1"/>
          </a:solidFill>
        </p:spPr>
        <p:txBody>
          <a:bodyPr/>
          <a:lstStyle/>
          <a:p>
            <a:endParaRPr lang="en-US"/>
          </a:p>
        </p:txBody>
      </p:sp>
      <p:sp>
        <p:nvSpPr>
          <p:cNvPr id="23" name="Picture Placeholder 17">
            <a:extLst>
              <a:ext uri="{FF2B5EF4-FFF2-40B4-BE49-F238E27FC236}">
                <a16:creationId xmlns:a16="http://schemas.microsoft.com/office/drawing/2014/main" id="{99CACD93-2D63-7C3B-6E20-4A2F1229D36D}"/>
              </a:ext>
            </a:extLst>
          </p:cNvPr>
          <p:cNvSpPr>
            <a:spLocks noGrp="1"/>
          </p:cNvSpPr>
          <p:nvPr>
            <p:ph type="pic" sz="quarter" idx="22"/>
          </p:nvPr>
        </p:nvSpPr>
        <p:spPr>
          <a:xfrm>
            <a:off x="9710058" y="2325660"/>
            <a:ext cx="2481942" cy="2215662"/>
          </a:xfrm>
          <a:solidFill>
            <a:schemeClr val="accent1"/>
          </a:solidFill>
        </p:spPr>
        <p:txBody>
          <a:bodyPr/>
          <a:lstStyle/>
          <a:p>
            <a:endParaRPr lang="en-US"/>
          </a:p>
        </p:txBody>
      </p:sp>
      <p:sp>
        <p:nvSpPr>
          <p:cNvPr id="24" name="Picture Placeholder 17">
            <a:extLst>
              <a:ext uri="{FF2B5EF4-FFF2-40B4-BE49-F238E27FC236}">
                <a16:creationId xmlns:a16="http://schemas.microsoft.com/office/drawing/2014/main" id="{A3A33DCA-4AB6-5FD1-1E96-B96ED708D9ED}"/>
              </a:ext>
            </a:extLst>
          </p:cNvPr>
          <p:cNvSpPr>
            <a:spLocks noGrp="1"/>
          </p:cNvSpPr>
          <p:nvPr>
            <p:ph type="pic" sz="quarter" idx="23"/>
          </p:nvPr>
        </p:nvSpPr>
        <p:spPr>
          <a:xfrm>
            <a:off x="4511179" y="4642338"/>
            <a:ext cx="2481942" cy="2215662"/>
          </a:xfrm>
          <a:solidFill>
            <a:schemeClr val="accent1"/>
          </a:solidFill>
        </p:spPr>
        <p:txBody>
          <a:bodyPr/>
          <a:lstStyle/>
          <a:p>
            <a:endParaRPr lang="en-US"/>
          </a:p>
        </p:txBody>
      </p:sp>
      <p:sp>
        <p:nvSpPr>
          <p:cNvPr id="25" name="Picture Placeholder 17">
            <a:extLst>
              <a:ext uri="{FF2B5EF4-FFF2-40B4-BE49-F238E27FC236}">
                <a16:creationId xmlns:a16="http://schemas.microsoft.com/office/drawing/2014/main" id="{6790B2CF-A098-600B-C012-AD67E5119E5D}"/>
              </a:ext>
            </a:extLst>
          </p:cNvPr>
          <p:cNvSpPr>
            <a:spLocks noGrp="1"/>
          </p:cNvSpPr>
          <p:nvPr>
            <p:ph type="pic" sz="quarter" idx="24"/>
          </p:nvPr>
        </p:nvSpPr>
        <p:spPr>
          <a:xfrm>
            <a:off x="7117278" y="4642338"/>
            <a:ext cx="2481942" cy="2215662"/>
          </a:xfrm>
          <a:solidFill>
            <a:schemeClr val="accent1"/>
          </a:solidFill>
        </p:spPr>
        <p:txBody>
          <a:bodyPr/>
          <a:lstStyle/>
          <a:p>
            <a:endParaRPr lang="en-US"/>
          </a:p>
        </p:txBody>
      </p:sp>
      <p:sp>
        <p:nvSpPr>
          <p:cNvPr id="26" name="Picture Placeholder 17">
            <a:extLst>
              <a:ext uri="{FF2B5EF4-FFF2-40B4-BE49-F238E27FC236}">
                <a16:creationId xmlns:a16="http://schemas.microsoft.com/office/drawing/2014/main" id="{CB65087C-8FF5-7D1E-BE86-AC6D0EFD92FD}"/>
              </a:ext>
            </a:extLst>
          </p:cNvPr>
          <p:cNvSpPr>
            <a:spLocks noGrp="1"/>
          </p:cNvSpPr>
          <p:nvPr>
            <p:ph type="pic" sz="quarter" idx="25"/>
          </p:nvPr>
        </p:nvSpPr>
        <p:spPr>
          <a:xfrm>
            <a:off x="9710058" y="4642338"/>
            <a:ext cx="2481942" cy="2215662"/>
          </a:xfrm>
          <a:solidFill>
            <a:schemeClr val="accent1"/>
          </a:solidFill>
        </p:spPr>
        <p:txBody>
          <a:bodyPr/>
          <a:lstStyle/>
          <a:p>
            <a:endParaRPr lang="en-US"/>
          </a:p>
        </p:txBody>
      </p:sp>
      <p:grpSp>
        <p:nvGrpSpPr>
          <p:cNvPr id="6" name="Graphic 3">
            <a:extLst>
              <a:ext uri="{FF2B5EF4-FFF2-40B4-BE49-F238E27FC236}">
                <a16:creationId xmlns:a16="http://schemas.microsoft.com/office/drawing/2014/main" id="{787F9D38-09DB-1D58-44D8-0E5459D71F1D}"/>
              </a:ext>
            </a:extLst>
          </p:cNvPr>
          <p:cNvGrpSpPr/>
          <p:nvPr/>
        </p:nvGrpSpPr>
        <p:grpSpPr>
          <a:xfrm>
            <a:off x="939760" y="6301916"/>
            <a:ext cx="697183" cy="160054"/>
            <a:chOff x="939760" y="6301916"/>
            <a:chExt cx="697183" cy="160054"/>
          </a:xfrm>
          <a:solidFill>
            <a:schemeClr val="bg1"/>
          </a:solidFill>
        </p:grpSpPr>
        <p:sp>
          <p:nvSpPr>
            <p:cNvPr id="7" name="Freeform 6">
              <a:extLst>
                <a:ext uri="{FF2B5EF4-FFF2-40B4-BE49-F238E27FC236}">
                  <a16:creationId xmlns:a16="http://schemas.microsoft.com/office/drawing/2014/main" id="{A071764A-9A1C-A216-1823-E9286298BFC2}"/>
                </a:ext>
              </a:extLst>
            </p:cNvPr>
            <p:cNvSpPr/>
            <p:nvPr/>
          </p:nvSpPr>
          <p:spPr>
            <a:xfrm>
              <a:off x="939760" y="6304551"/>
              <a:ext cx="95881" cy="155005"/>
            </a:xfrm>
            <a:custGeom>
              <a:avLst/>
              <a:gdLst>
                <a:gd name="connsiteX0" fmla="*/ 0 w 95881"/>
                <a:gd name="connsiteY0" fmla="*/ 155005 h 155005"/>
                <a:gd name="connsiteX1" fmla="*/ 0 w 95881"/>
                <a:gd name="connsiteY1" fmla="*/ 0 h 155005"/>
                <a:gd name="connsiteX2" fmla="*/ 95882 w 95881"/>
                <a:gd name="connsiteY2" fmla="*/ 0 h 155005"/>
                <a:gd name="connsiteX3" fmla="*/ 95882 w 95881"/>
                <a:gd name="connsiteY3" fmla="*/ 23273 h 155005"/>
                <a:gd name="connsiteX4" fmla="*/ 25348 w 95881"/>
                <a:gd name="connsiteY4" fmla="*/ 23273 h 155005"/>
                <a:gd name="connsiteX5" fmla="*/ 25348 w 95881"/>
                <a:gd name="connsiteY5" fmla="*/ 69160 h 155005"/>
                <a:gd name="connsiteX6" fmla="*/ 91253 w 95881"/>
                <a:gd name="connsiteY6" fmla="*/ 69160 h 155005"/>
                <a:gd name="connsiteX7" fmla="*/ 91253 w 95881"/>
                <a:gd name="connsiteY7" fmla="*/ 92213 h 155005"/>
                <a:gd name="connsiteX8" fmla="*/ 25348 w 95881"/>
                <a:gd name="connsiteY8" fmla="*/ 92213 h 155005"/>
                <a:gd name="connsiteX9" fmla="*/ 25348 w 95881"/>
                <a:gd name="connsiteY9" fmla="*/ 155005 h 155005"/>
                <a:gd name="connsiteX10" fmla="*/ 0 w 95881"/>
                <a:gd name="connsiteY10" fmla="*/ 155005 h 15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881" h="155005">
                  <a:moveTo>
                    <a:pt x="0" y="155005"/>
                  </a:moveTo>
                  <a:lnTo>
                    <a:pt x="0" y="0"/>
                  </a:lnTo>
                  <a:lnTo>
                    <a:pt x="95882" y="0"/>
                  </a:lnTo>
                  <a:lnTo>
                    <a:pt x="95882" y="23273"/>
                  </a:lnTo>
                  <a:lnTo>
                    <a:pt x="25348" y="23273"/>
                  </a:lnTo>
                  <a:lnTo>
                    <a:pt x="25348" y="69160"/>
                  </a:lnTo>
                  <a:lnTo>
                    <a:pt x="91253" y="69160"/>
                  </a:lnTo>
                  <a:lnTo>
                    <a:pt x="91253" y="92213"/>
                  </a:lnTo>
                  <a:lnTo>
                    <a:pt x="25348" y="92213"/>
                  </a:lnTo>
                  <a:lnTo>
                    <a:pt x="25348" y="155005"/>
                  </a:lnTo>
                  <a:lnTo>
                    <a:pt x="0" y="155005"/>
                  </a:lnTo>
                  <a:close/>
                </a:path>
              </a:pathLst>
            </a:custGeom>
            <a:grpFill/>
            <a:ln w="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432698C0-4F9C-31DF-6A47-0E5377659021}"/>
                </a:ext>
              </a:extLst>
            </p:cNvPr>
            <p:cNvSpPr/>
            <p:nvPr/>
          </p:nvSpPr>
          <p:spPr>
            <a:xfrm>
              <a:off x="1073113" y="6304551"/>
              <a:ext cx="25348" cy="155005"/>
            </a:xfrm>
            <a:custGeom>
              <a:avLst/>
              <a:gdLst>
                <a:gd name="connsiteX0" fmla="*/ 25348 w 25348"/>
                <a:gd name="connsiteY0" fmla="*/ 155005 h 155005"/>
                <a:gd name="connsiteX1" fmla="*/ 0 w 25348"/>
                <a:gd name="connsiteY1" fmla="*/ 155005 h 155005"/>
                <a:gd name="connsiteX2" fmla="*/ 0 w 25348"/>
                <a:gd name="connsiteY2" fmla="*/ 0 h 155005"/>
                <a:gd name="connsiteX3" fmla="*/ 25348 w 25348"/>
                <a:gd name="connsiteY3" fmla="*/ 0 h 155005"/>
                <a:gd name="connsiteX4" fmla="*/ 25348 w 25348"/>
                <a:gd name="connsiteY4" fmla="*/ 155005 h 155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48" h="155005">
                  <a:moveTo>
                    <a:pt x="25348" y="155005"/>
                  </a:moveTo>
                  <a:lnTo>
                    <a:pt x="0" y="155005"/>
                  </a:lnTo>
                  <a:lnTo>
                    <a:pt x="0" y="0"/>
                  </a:lnTo>
                  <a:lnTo>
                    <a:pt x="25348" y="0"/>
                  </a:lnTo>
                  <a:lnTo>
                    <a:pt x="25348" y="155005"/>
                  </a:lnTo>
                  <a:close/>
                </a:path>
              </a:pathLst>
            </a:custGeom>
            <a:grpFill/>
            <a:ln w="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9CE12B9B-1662-B687-8311-6276763A9225}"/>
                </a:ext>
              </a:extLst>
            </p:cNvPr>
            <p:cNvSpPr/>
            <p:nvPr/>
          </p:nvSpPr>
          <p:spPr>
            <a:xfrm>
              <a:off x="1132405" y="6301916"/>
              <a:ext cx="113515" cy="160054"/>
            </a:xfrm>
            <a:custGeom>
              <a:avLst/>
              <a:gdLst>
                <a:gd name="connsiteX0" fmla="*/ 25789 w 113515"/>
                <a:gd name="connsiteY0" fmla="*/ 114607 h 160054"/>
                <a:gd name="connsiteX1" fmla="*/ 59733 w 113515"/>
                <a:gd name="connsiteY1" fmla="*/ 137880 h 160054"/>
                <a:gd name="connsiteX2" fmla="*/ 88829 w 113515"/>
                <a:gd name="connsiteY2" fmla="*/ 114827 h 160054"/>
                <a:gd name="connsiteX3" fmla="*/ 67007 w 113515"/>
                <a:gd name="connsiteY3" fmla="*/ 93969 h 160054"/>
                <a:gd name="connsiteX4" fmla="*/ 41659 w 113515"/>
                <a:gd name="connsiteY4" fmla="*/ 87602 h 160054"/>
                <a:gd name="connsiteX5" fmla="*/ 4188 w 113515"/>
                <a:gd name="connsiteY5" fmla="*/ 45887 h 160054"/>
                <a:gd name="connsiteX6" fmla="*/ 55325 w 113515"/>
                <a:gd name="connsiteY6" fmla="*/ 0 h 160054"/>
                <a:gd name="connsiteX7" fmla="*/ 112413 w 113515"/>
                <a:gd name="connsiteY7" fmla="*/ 42813 h 160054"/>
                <a:gd name="connsiteX8" fmla="*/ 87065 w 113515"/>
                <a:gd name="connsiteY8" fmla="*/ 42813 h 160054"/>
                <a:gd name="connsiteX9" fmla="*/ 55766 w 113515"/>
                <a:gd name="connsiteY9" fmla="*/ 22175 h 160054"/>
                <a:gd name="connsiteX10" fmla="*/ 28654 w 113515"/>
                <a:gd name="connsiteY10" fmla="*/ 43691 h 160054"/>
                <a:gd name="connsiteX11" fmla="*/ 48492 w 113515"/>
                <a:gd name="connsiteY11" fmla="*/ 63890 h 160054"/>
                <a:gd name="connsiteX12" fmla="*/ 74722 w 113515"/>
                <a:gd name="connsiteY12" fmla="*/ 70257 h 160054"/>
                <a:gd name="connsiteX13" fmla="*/ 113515 w 113515"/>
                <a:gd name="connsiteY13" fmla="*/ 113070 h 160054"/>
                <a:gd name="connsiteX14" fmla="*/ 59954 w 113515"/>
                <a:gd name="connsiteY14" fmla="*/ 160055 h 160054"/>
                <a:gd name="connsiteX15" fmla="*/ 0 w 113515"/>
                <a:gd name="connsiteY15" fmla="*/ 114607 h 160054"/>
                <a:gd name="connsiteX16" fmla="*/ 26009 w 113515"/>
                <a:gd name="connsiteY16" fmla="*/ 114607 h 16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515" h="160054">
                  <a:moveTo>
                    <a:pt x="25789" y="114607"/>
                  </a:moveTo>
                  <a:cubicBezTo>
                    <a:pt x="30638" y="130415"/>
                    <a:pt x="43422" y="137880"/>
                    <a:pt x="59733" y="137880"/>
                  </a:cubicBezTo>
                  <a:cubicBezTo>
                    <a:pt x="76044" y="137880"/>
                    <a:pt x="88829" y="129317"/>
                    <a:pt x="88829" y="114827"/>
                  </a:cubicBezTo>
                  <a:cubicBezTo>
                    <a:pt x="88829" y="100336"/>
                    <a:pt x="82657" y="97702"/>
                    <a:pt x="67007" y="93969"/>
                  </a:cubicBezTo>
                  <a:lnTo>
                    <a:pt x="41659" y="87602"/>
                  </a:lnTo>
                  <a:cubicBezTo>
                    <a:pt x="20940" y="82552"/>
                    <a:pt x="4188" y="70916"/>
                    <a:pt x="4188" y="45887"/>
                  </a:cubicBezTo>
                  <a:cubicBezTo>
                    <a:pt x="4188" y="20858"/>
                    <a:pt x="24907" y="0"/>
                    <a:pt x="55325" y="0"/>
                  </a:cubicBezTo>
                  <a:cubicBezTo>
                    <a:pt x="85743" y="0"/>
                    <a:pt x="106903" y="17125"/>
                    <a:pt x="112413" y="42813"/>
                  </a:cubicBezTo>
                  <a:lnTo>
                    <a:pt x="87065" y="42813"/>
                  </a:lnTo>
                  <a:cubicBezTo>
                    <a:pt x="83098" y="31177"/>
                    <a:pt x="73620" y="22175"/>
                    <a:pt x="55766" y="22175"/>
                  </a:cubicBezTo>
                  <a:cubicBezTo>
                    <a:pt x="37912" y="22175"/>
                    <a:pt x="28654" y="30738"/>
                    <a:pt x="28654" y="43691"/>
                  </a:cubicBezTo>
                  <a:cubicBezTo>
                    <a:pt x="28654" y="56645"/>
                    <a:pt x="35046" y="60597"/>
                    <a:pt x="48492" y="63890"/>
                  </a:cubicBezTo>
                  <a:lnTo>
                    <a:pt x="74722" y="70257"/>
                  </a:lnTo>
                  <a:cubicBezTo>
                    <a:pt x="98307" y="75746"/>
                    <a:pt x="113515" y="90017"/>
                    <a:pt x="113515" y="113070"/>
                  </a:cubicBezTo>
                  <a:cubicBezTo>
                    <a:pt x="113515" y="136124"/>
                    <a:pt x="91033" y="160055"/>
                    <a:pt x="59954" y="160055"/>
                  </a:cubicBezTo>
                  <a:cubicBezTo>
                    <a:pt x="28875" y="160055"/>
                    <a:pt x="5290" y="143369"/>
                    <a:pt x="0" y="114607"/>
                  </a:cubicBezTo>
                  <a:lnTo>
                    <a:pt x="26009" y="114607"/>
                  </a:lnTo>
                  <a:close/>
                </a:path>
              </a:pathLst>
            </a:custGeom>
            <a:grpFill/>
            <a:ln w="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A07E613-C9D1-0986-2026-892F39921282}"/>
                </a:ext>
              </a:extLst>
            </p:cNvPr>
            <p:cNvSpPr/>
            <p:nvPr/>
          </p:nvSpPr>
          <p:spPr>
            <a:xfrm>
              <a:off x="1283392" y="6304551"/>
              <a:ext cx="25348" cy="155005"/>
            </a:xfrm>
            <a:custGeom>
              <a:avLst/>
              <a:gdLst>
                <a:gd name="connsiteX0" fmla="*/ 25348 w 25348"/>
                <a:gd name="connsiteY0" fmla="*/ 155005 h 155005"/>
                <a:gd name="connsiteX1" fmla="*/ 0 w 25348"/>
                <a:gd name="connsiteY1" fmla="*/ 155005 h 155005"/>
                <a:gd name="connsiteX2" fmla="*/ 0 w 25348"/>
                <a:gd name="connsiteY2" fmla="*/ 0 h 155005"/>
                <a:gd name="connsiteX3" fmla="*/ 25348 w 25348"/>
                <a:gd name="connsiteY3" fmla="*/ 0 h 155005"/>
                <a:gd name="connsiteX4" fmla="*/ 25348 w 25348"/>
                <a:gd name="connsiteY4" fmla="*/ 155005 h 155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48" h="155005">
                  <a:moveTo>
                    <a:pt x="25348" y="155005"/>
                  </a:moveTo>
                  <a:lnTo>
                    <a:pt x="0" y="155005"/>
                  </a:lnTo>
                  <a:lnTo>
                    <a:pt x="0" y="0"/>
                  </a:lnTo>
                  <a:lnTo>
                    <a:pt x="25348" y="0"/>
                  </a:lnTo>
                  <a:lnTo>
                    <a:pt x="25348" y="155005"/>
                  </a:lnTo>
                  <a:close/>
                </a:path>
              </a:pathLst>
            </a:custGeom>
            <a:grp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8EB19CE2-0121-4B33-197A-6B0C2615F87D}"/>
                </a:ext>
              </a:extLst>
            </p:cNvPr>
            <p:cNvSpPr/>
            <p:nvPr/>
          </p:nvSpPr>
          <p:spPr>
            <a:xfrm>
              <a:off x="1345990" y="6302136"/>
              <a:ext cx="129385" cy="159835"/>
            </a:xfrm>
            <a:custGeom>
              <a:avLst/>
              <a:gdLst>
                <a:gd name="connsiteX0" fmla="*/ 68330 w 129385"/>
                <a:gd name="connsiteY0" fmla="*/ 0 h 159835"/>
                <a:gd name="connsiteX1" fmla="*/ 129386 w 129385"/>
                <a:gd name="connsiteY1" fmla="*/ 51156 h 159835"/>
                <a:gd name="connsiteX2" fmla="*/ 104478 w 129385"/>
                <a:gd name="connsiteY2" fmla="*/ 51156 h 159835"/>
                <a:gd name="connsiteX3" fmla="*/ 68330 w 129385"/>
                <a:gd name="connsiteY3" fmla="*/ 23712 h 159835"/>
                <a:gd name="connsiteX4" fmla="*/ 25789 w 129385"/>
                <a:gd name="connsiteY4" fmla="*/ 79918 h 159835"/>
                <a:gd name="connsiteX5" fmla="*/ 68330 w 129385"/>
                <a:gd name="connsiteY5" fmla="*/ 136124 h 159835"/>
                <a:gd name="connsiteX6" fmla="*/ 104478 w 129385"/>
                <a:gd name="connsiteY6" fmla="*/ 108460 h 159835"/>
                <a:gd name="connsiteX7" fmla="*/ 129386 w 129385"/>
                <a:gd name="connsiteY7" fmla="*/ 108460 h 159835"/>
                <a:gd name="connsiteX8" fmla="*/ 68330 w 129385"/>
                <a:gd name="connsiteY8" fmla="*/ 159835 h 159835"/>
                <a:gd name="connsiteX9" fmla="*/ 0 w 129385"/>
                <a:gd name="connsiteY9" fmla="*/ 79918 h 159835"/>
                <a:gd name="connsiteX10" fmla="*/ 68330 w 129385"/>
                <a:gd name="connsiteY10" fmla="*/ 0 h 15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385" h="159835">
                  <a:moveTo>
                    <a:pt x="68330" y="0"/>
                  </a:moveTo>
                  <a:cubicBezTo>
                    <a:pt x="102274" y="0"/>
                    <a:pt x="123875" y="20199"/>
                    <a:pt x="129386" y="51156"/>
                  </a:cubicBezTo>
                  <a:lnTo>
                    <a:pt x="104478" y="51156"/>
                  </a:lnTo>
                  <a:cubicBezTo>
                    <a:pt x="98527" y="34690"/>
                    <a:pt x="88388" y="23712"/>
                    <a:pt x="68330" y="23712"/>
                  </a:cubicBezTo>
                  <a:cubicBezTo>
                    <a:pt x="48272" y="23712"/>
                    <a:pt x="25789" y="47424"/>
                    <a:pt x="25789" y="79918"/>
                  </a:cubicBezTo>
                  <a:cubicBezTo>
                    <a:pt x="25789" y="112412"/>
                    <a:pt x="41659" y="136124"/>
                    <a:pt x="68330" y="136124"/>
                  </a:cubicBezTo>
                  <a:cubicBezTo>
                    <a:pt x="95000" y="136124"/>
                    <a:pt x="98747" y="124926"/>
                    <a:pt x="104478" y="108460"/>
                  </a:cubicBezTo>
                  <a:lnTo>
                    <a:pt x="129386" y="108460"/>
                  </a:lnTo>
                  <a:cubicBezTo>
                    <a:pt x="123655" y="139636"/>
                    <a:pt x="102054" y="159835"/>
                    <a:pt x="68330" y="159835"/>
                  </a:cubicBezTo>
                  <a:cubicBezTo>
                    <a:pt x="34606" y="159835"/>
                    <a:pt x="0" y="127561"/>
                    <a:pt x="0" y="79918"/>
                  </a:cubicBezTo>
                  <a:cubicBezTo>
                    <a:pt x="0" y="32274"/>
                    <a:pt x="29536" y="0"/>
                    <a:pt x="68330" y="0"/>
                  </a:cubicBezTo>
                  <a:close/>
                </a:path>
              </a:pathLst>
            </a:custGeom>
            <a:grpFill/>
            <a:ln w="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644EA2C9-80FF-44D7-B81D-1805E92CC2A8}"/>
                </a:ext>
              </a:extLst>
            </p:cNvPr>
            <p:cNvSpPr/>
            <p:nvPr/>
          </p:nvSpPr>
          <p:spPr>
            <a:xfrm>
              <a:off x="1496757" y="6304551"/>
              <a:ext cx="140185" cy="155005"/>
            </a:xfrm>
            <a:custGeom>
              <a:avLst/>
              <a:gdLst>
                <a:gd name="connsiteX0" fmla="*/ 82436 w 140185"/>
                <a:gd name="connsiteY0" fmla="*/ 0 h 155005"/>
                <a:gd name="connsiteX1" fmla="*/ 140186 w 140185"/>
                <a:gd name="connsiteY1" fmla="*/ 155005 h 155005"/>
                <a:gd name="connsiteX2" fmla="*/ 114177 w 140185"/>
                <a:gd name="connsiteY2" fmla="*/ 155005 h 155005"/>
                <a:gd name="connsiteX3" fmla="*/ 98747 w 140185"/>
                <a:gd name="connsiteY3" fmla="*/ 112192 h 155005"/>
                <a:gd name="connsiteX4" fmla="*/ 41218 w 140185"/>
                <a:gd name="connsiteY4" fmla="*/ 112192 h 155005"/>
                <a:gd name="connsiteX5" fmla="*/ 25789 w 140185"/>
                <a:gd name="connsiteY5" fmla="*/ 155005 h 155005"/>
                <a:gd name="connsiteX6" fmla="*/ 0 w 140185"/>
                <a:gd name="connsiteY6" fmla="*/ 155005 h 155005"/>
                <a:gd name="connsiteX7" fmla="*/ 57749 w 140185"/>
                <a:gd name="connsiteY7" fmla="*/ 0 h 155005"/>
                <a:gd name="connsiteX8" fmla="*/ 82216 w 140185"/>
                <a:gd name="connsiteY8" fmla="*/ 0 h 155005"/>
                <a:gd name="connsiteX9" fmla="*/ 49594 w 140185"/>
                <a:gd name="connsiteY9" fmla="*/ 89359 h 155005"/>
                <a:gd name="connsiteX10" fmla="*/ 90592 w 140185"/>
                <a:gd name="connsiteY10" fmla="*/ 89359 h 155005"/>
                <a:gd name="connsiteX11" fmla="*/ 70093 w 140185"/>
                <a:gd name="connsiteY11" fmla="*/ 32055 h 155005"/>
                <a:gd name="connsiteX12" fmla="*/ 49594 w 140185"/>
                <a:gd name="connsiteY12" fmla="*/ 89359 h 15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185" h="155005">
                  <a:moveTo>
                    <a:pt x="82436" y="0"/>
                  </a:moveTo>
                  <a:lnTo>
                    <a:pt x="140186" y="155005"/>
                  </a:lnTo>
                  <a:lnTo>
                    <a:pt x="114177" y="155005"/>
                  </a:lnTo>
                  <a:lnTo>
                    <a:pt x="98747" y="112192"/>
                  </a:lnTo>
                  <a:lnTo>
                    <a:pt x="41218" y="112192"/>
                  </a:lnTo>
                  <a:lnTo>
                    <a:pt x="25789" y="155005"/>
                  </a:lnTo>
                  <a:lnTo>
                    <a:pt x="0" y="155005"/>
                  </a:lnTo>
                  <a:lnTo>
                    <a:pt x="57749" y="0"/>
                  </a:lnTo>
                  <a:lnTo>
                    <a:pt x="82216" y="0"/>
                  </a:lnTo>
                  <a:close/>
                  <a:moveTo>
                    <a:pt x="49594" y="89359"/>
                  </a:moveTo>
                  <a:lnTo>
                    <a:pt x="90592" y="89359"/>
                  </a:lnTo>
                  <a:lnTo>
                    <a:pt x="70093" y="32055"/>
                  </a:lnTo>
                  <a:lnTo>
                    <a:pt x="49594" y="89359"/>
                  </a:lnTo>
                  <a:close/>
                </a:path>
              </a:pathLst>
            </a:custGeom>
            <a:grpFill/>
            <a:ln w="0" cap="flat">
              <a:noFill/>
              <a:prstDash val="solid"/>
              <a:miter/>
            </a:ln>
          </p:spPr>
          <p:txBody>
            <a:bodyPr rtlCol="0" anchor="ctr"/>
            <a:lstStyle/>
            <a:p>
              <a:endParaRPr lang="en-US"/>
            </a:p>
          </p:txBody>
        </p:sp>
      </p:grpSp>
      <p:sp>
        <p:nvSpPr>
          <p:cNvPr id="15" name="Freeform 14">
            <a:extLst>
              <a:ext uri="{FF2B5EF4-FFF2-40B4-BE49-F238E27FC236}">
                <a16:creationId xmlns:a16="http://schemas.microsoft.com/office/drawing/2014/main" id="{912BD854-5CCC-E642-FE42-EBA640389B23}"/>
              </a:ext>
            </a:extLst>
          </p:cNvPr>
          <p:cNvSpPr/>
          <p:nvPr/>
        </p:nvSpPr>
        <p:spPr>
          <a:xfrm>
            <a:off x="346834" y="6287681"/>
            <a:ext cx="532945" cy="299875"/>
          </a:xfrm>
          <a:custGeom>
            <a:avLst/>
            <a:gdLst>
              <a:gd name="connsiteX0" fmla="*/ 494398 w 532945"/>
              <a:gd name="connsiteY0" fmla="*/ 295704 h 299875"/>
              <a:gd name="connsiteX1" fmla="*/ 532310 w 532945"/>
              <a:gd name="connsiteY1" fmla="*/ 129721 h 299875"/>
              <a:gd name="connsiteX2" fmla="*/ 519306 w 532945"/>
              <a:gd name="connsiteY2" fmla="*/ 33337 h 299875"/>
              <a:gd name="connsiteX3" fmla="*/ 477206 w 532945"/>
              <a:gd name="connsiteY3" fmla="*/ 403 h 299875"/>
              <a:gd name="connsiteX4" fmla="*/ 386834 w 532945"/>
              <a:gd name="connsiteY4" fmla="*/ 24554 h 299875"/>
              <a:gd name="connsiteX5" fmla="*/ 229235 w 532945"/>
              <a:gd name="connsiteY5" fmla="*/ 116987 h 299875"/>
              <a:gd name="connsiteX6" fmla="*/ 5731 w 532945"/>
              <a:gd name="connsiteY6" fmla="*/ 294606 h 299875"/>
              <a:gd name="connsiteX7" fmla="*/ 0 w 532945"/>
              <a:gd name="connsiteY7" fmla="*/ 299875 h 299875"/>
              <a:gd name="connsiteX8" fmla="*/ 104478 w 532945"/>
              <a:gd name="connsiteY8" fmla="*/ 299875 h 299875"/>
              <a:gd name="connsiteX9" fmla="*/ 105801 w 532945"/>
              <a:gd name="connsiteY9" fmla="*/ 299217 h 299875"/>
              <a:gd name="connsiteX10" fmla="*/ 333493 w 532945"/>
              <a:gd name="connsiteY10" fmla="*/ 235107 h 299875"/>
              <a:gd name="connsiteX11" fmla="*/ 409537 w 532945"/>
              <a:gd name="connsiteY11" fmla="*/ 298997 h 299875"/>
              <a:gd name="connsiteX12" fmla="*/ 409978 w 532945"/>
              <a:gd name="connsiteY12" fmla="*/ 299875 h 299875"/>
              <a:gd name="connsiteX13" fmla="*/ 428934 w 532945"/>
              <a:gd name="connsiteY13" fmla="*/ 299875 h 299875"/>
              <a:gd name="connsiteX14" fmla="*/ 426069 w 532945"/>
              <a:gd name="connsiteY14" fmla="*/ 293728 h 299875"/>
              <a:gd name="connsiteX15" fmla="*/ 348702 w 532945"/>
              <a:gd name="connsiteY15" fmla="*/ 219738 h 299875"/>
              <a:gd name="connsiteX16" fmla="*/ 103597 w 532945"/>
              <a:gd name="connsiteY16" fmla="*/ 281652 h 299875"/>
              <a:gd name="connsiteX17" fmla="*/ 279270 w 532945"/>
              <a:gd name="connsiteY17" fmla="*/ 183512 h 299875"/>
              <a:gd name="connsiteX18" fmla="*/ 345616 w 532945"/>
              <a:gd name="connsiteY18" fmla="*/ 164191 h 299875"/>
              <a:gd name="connsiteX19" fmla="*/ 390361 w 532945"/>
              <a:gd name="connsiteY19" fmla="*/ 176486 h 299875"/>
              <a:gd name="connsiteX20" fmla="*/ 435987 w 532945"/>
              <a:gd name="connsiteY20" fmla="*/ 298119 h 299875"/>
              <a:gd name="connsiteX21" fmla="*/ 435987 w 532945"/>
              <a:gd name="connsiteY21" fmla="*/ 299875 h 299875"/>
              <a:gd name="connsiteX22" fmla="*/ 450535 w 532945"/>
              <a:gd name="connsiteY22" fmla="*/ 299875 h 299875"/>
              <a:gd name="connsiteX23" fmla="*/ 450535 w 532945"/>
              <a:gd name="connsiteY23" fmla="*/ 294606 h 299875"/>
              <a:gd name="connsiteX24" fmla="*/ 408435 w 532945"/>
              <a:gd name="connsiteY24" fmla="*/ 162434 h 299875"/>
              <a:gd name="connsiteX25" fmla="*/ 278609 w 532945"/>
              <a:gd name="connsiteY25" fmla="*/ 167265 h 299875"/>
              <a:gd name="connsiteX26" fmla="*/ 87286 w 532945"/>
              <a:gd name="connsiteY26" fmla="*/ 271553 h 299875"/>
              <a:gd name="connsiteX27" fmla="*/ 329305 w 532945"/>
              <a:gd name="connsiteY27" fmla="*/ 118304 h 299875"/>
              <a:gd name="connsiteX28" fmla="*/ 441057 w 532945"/>
              <a:gd name="connsiteY28" fmla="*/ 117645 h 299875"/>
              <a:gd name="connsiteX29" fmla="*/ 460454 w 532945"/>
              <a:gd name="connsiteY29" fmla="*/ 297460 h 299875"/>
              <a:gd name="connsiteX30" fmla="*/ 460013 w 532945"/>
              <a:gd name="connsiteY30" fmla="*/ 299875 h 299875"/>
              <a:gd name="connsiteX31" fmla="*/ 472356 w 532945"/>
              <a:gd name="connsiteY31" fmla="*/ 299875 h 299875"/>
              <a:gd name="connsiteX32" fmla="*/ 473459 w 532945"/>
              <a:gd name="connsiteY32" fmla="*/ 295045 h 299875"/>
              <a:gd name="connsiteX33" fmla="*/ 460454 w 532945"/>
              <a:gd name="connsiteY33" fmla="*/ 104911 h 299875"/>
              <a:gd name="connsiteX34" fmla="*/ 460454 w 532945"/>
              <a:gd name="connsiteY34" fmla="*/ 104911 h 299875"/>
              <a:gd name="connsiteX35" fmla="*/ 327101 w 532945"/>
              <a:gd name="connsiteY35" fmla="*/ 102935 h 299875"/>
              <a:gd name="connsiteX36" fmla="*/ 65023 w 532945"/>
              <a:gd name="connsiteY36" fmla="*/ 266064 h 299875"/>
              <a:gd name="connsiteX37" fmla="*/ 389479 w 532945"/>
              <a:gd name="connsiteY37" fmla="*/ 39265 h 299875"/>
              <a:gd name="connsiteX38" fmla="*/ 463099 w 532945"/>
              <a:gd name="connsiteY38" fmla="*/ 17529 h 299875"/>
              <a:gd name="connsiteX39" fmla="*/ 499027 w 532945"/>
              <a:gd name="connsiteY39" fmla="*/ 44973 h 299875"/>
              <a:gd name="connsiteX40" fmla="*/ 514897 w 532945"/>
              <a:gd name="connsiteY40" fmla="*/ 135868 h 299875"/>
              <a:gd name="connsiteX41" fmla="*/ 482275 w 532945"/>
              <a:gd name="connsiteY41" fmla="*/ 296802 h 299875"/>
              <a:gd name="connsiteX42" fmla="*/ 481173 w 532945"/>
              <a:gd name="connsiteY42" fmla="*/ 299656 h 299875"/>
              <a:gd name="connsiteX43" fmla="*/ 492415 w 532945"/>
              <a:gd name="connsiteY43" fmla="*/ 299656 h 299875"/>
              <a:gd name="connsiteX44" fmla="*/ 493957 w 532945"/>
              <a:gd name="connsiteY44" fmla="*/ 295484 h 29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32945" h="299875">
                <a:moveTo>
                  <a:pt x="494398" y="295704"/>
                </a:moveTo>
                <a:cubicBezTo>
                  <a:pt x="514456" y="241474"/>
                  <a:pt x="527241" y="185707"/>
                  <a:pt x="532310" y="129721"/>
                </a:cubicBezTo>
                <a:cubicBezTo>
                  <a:pt x="533853" y="99203"/>
                  <a:pt x="533633" y="63855"/>
                  <a:pt x="519306" y="33337"/>
                </a:cubicBezTo>
                <a:cubicBezTo>
                  <a:pt x="512913" y="21261"/>
                  <a:pt x="504317" y="4795"/>
                  <a:pt x="477206" y="403"/>
                </a:cubicBezTo>
                <a:cubicBezTo>
                  <a:pt x="451417" y="-2451"/>
                  <a:pt x="418574" y="10283"/>
                  <a:pt x="386834" y="24554"/>
                </a:cubicBezTo>
                <a:cubicBezTo>
                  <a:pt x="324897" y="53536"/>
                  <a:pt x="270233" y="89103"/>
                  <a:pt x="229235" y="116987"/>
                </a:cubicBezTo>
                <a:cubicBezTo>
                  <a:pt x="145256" y="175608"/>
                  <a:pt x="70093" y="235326"/>
                  <a:pt x="5731" y="294606"/>
                </a:cubicBezTo>
                <a:lnTo>
                  <a:pt x="0" y="299875"/>
                </a:lnTo>
                <a:lnTo>
                  <a:pt x="104478" y="299875"/>
                </a:lnTo>
                <a:lnTo>
                  <a:pt x="105801" y="299217"/>
                </a:lnTo>
                <a:cubicBezTo>
                  <a:pt x="167738" y="267381"/>
                  <a:pt x="279931" y="216664"/>
                  <a:pt x="333493" y="235107"/>
                </a:cubicBezTo>
                <a:cubicBezTo>
                  <a:pt x="366556" y="248280"/>
                  <a:pt x="394328" y="271553"/>
                  <a:pt x="409537" y="298997"/>
                </a:cubicBezTo>
                <a:lnTo>
                  <a:pt x="409978" y="299875"/>
                </a:lnTo>
                <a:lnTo>
                  <a:pt x="428934" y="299875"/>
                </a:lnTo>
                <a:lnTo>
                  <a:pt x="426069" y="293728"/>
                </a:lnTo>
                <a:cubicBezTo>
                  <a:pt x="411521" y="262112"/>
                  <a:pt x="382646" y="234229"/>
                  <a:pt x="348702" y="219738"/>
                </a:cubicBezTo>
                <a:cubicBezTo>
                  <a:pt x="304177" y="203271"/>
                  <a:pt x="215569" y="225886"/>
                  <a:pt x="103597" y="281652"/>
                </a:cubicBezTo>
                <a:cubicBezTo>
                  <a:pt x="154072" y="248060"/>
                  <a:pt x="213145" y="212273"/>
                  <a:pt x="279270" y="183512"/>
                </a:cubicBezTo>
                <a:cubicBezTo>
                  <a:pt x="306161" y="172534"/>
                  <a:pt x="327982" y="166167"/>
                  <a:pt x="345616" y="164191"/>
                </a:cubicBezTo>
                <a:cubicBezTo>
                  <a:pt x="366996" y="161995"/>
                  <a:pt x="380883" y="169680"/>
                  <a:pt x="390361" y="176486"/>
                </a:cubicBezTo>
                <a:cubicBezTo>
                  <a:pt x="419015" y="202613"/>
                  <a:pt x="434224" y="243450"/>
                  <a:pt x="435987" y="298119"/>
                </a:cubicBezTo>
                <a:lnTo>
                  <a:pt x="435987" y="299875"/>
                </a:lnTo>
                <a:lnTo>
                  <a:pt x="450535" y="299875"/>
                </a:lnTo>
                <a:lnTo>
                  <a:pt x="450535" y="294606"/>
                </a:lnTo>
                <a:cubicBezTo>
                  <a:pt x="451196" y="234887"/>
                  <a:pt x="437090" y="190318"/>
                  <a:pt x="408435" y="162434"/>
                </a:cubicBezTo>
                <a:cubicBezTo>
                  <a:pt x="386614" y="140479"/>
                  <a:pt x="339224" y="142235"/>
                  <a:pt x="278609" y="167265"/>
                </a:cubicBezTo>
                <a:cubicBezTo>
                  <a:pt x="205209" y="197783"/>
                  <a:pt x="139966" y="236863"/>
                  <a:pt x="87286" y="271553"/>
                </a:cubicBezTo>
                <a:cubicBezTo>
                  <a:pt x="172808" y="205247"/>
                  <a:pt x="250616" y="156067"/>
                  <a:pt x="329305" y="118304"/>
                </a:cubicBezTo>
                <a:cubicBezTo>
                  <a:pt x="388157" y="91079"/>
                  <a:pt x="421440" y="90860"/>
                  <a:pt x="441057" y="117645"/>
                </a:cubicBezTo>
                <a:cubicBezTo>
                  <a:pt x="468609" y="159580"/>
                  <a:pt x="475222" y="221714"/>
                  <a:pt x="460454" y="297460"/>
                </a:cubicBezTo>
                <a:lnTo>
                  <a:pt x="460013" y="299875"/>
                </a:lnTo>
                <a:lnTo>
                  <a:pt x="472356" y="299875"/>
                </a:lnTo>
                <a:lnTo>
                  <a:pt x="473459" y="295045"/>
                </a:lnTo>
                <a:cubicBezTo>
                  <a:pt x="486022" y="238620"/>
                  <a:pt x="493957" y="159800"/>
                  <a:pt x="460454" y="104911"/>
                </a:cubicBezTo>
                <a:lnTo>
                  <a:pt x="460454" y="104911"/>
                </a:lnTo>
                <a:cubicBezTo>
                  <a:pt x="439514" y="72856"/>
                  <a:pt x="395871" y="72198"/>
                  <a:pt x="327101" y="102935"/>
                </a:cubicBezTo>
                <a:cubicBezTo>
                  <a:pt x="241138" y="142675"/>
                  <a:pt x="156938" y="194928"/>
                  <a:pt x="65023" y="266064"/>
                </a:cubicBezTo>
                <a:cubicBezTo>
                  <a:pt x="170163" y="173412"/>
                  <a:pt x="286544" y="91958"/>
                  <a:pt x="389479" y="39265"/>
                </a:cubicBezTo>
                <a:cubicBezTo>
                  <a:pt x="416150" y="26970"/>
                  <a:pt x="443261" y="15553"/>
                  <a:pt x="463099" y="17529"/>
                </a:cubicBezTo>
                <a:cubicBezTo>
                  <a:pt x="482716" y="20163"/>
                  <a:pt x="491974" y="32239"/>
                  <a:pt x="499027" y="44973"/>
                </a:cubicBezTo>
                <a:cubicBezTo>
                  <a:pt x="513795" y="73515"/>
                  <a:pt x="515338" y="108644"/>
                  <a:pt x="514897" y="135868"/>
                </a:cubicBezTo>
                <a:cubicBezTo>
                  <a:pt x="512473" y="188781"/>
                  <a:pt x="501452" y="243011"/>
                  <a:pt x="482275" y="296802"/>
                </a:cubicBezTo>
                <a:lnTo>
                  <a:pt x="481173" y="299656"/>
                </a:lnTo>
                <a:lnTo>
                  <a:pt x="492415" y="299656"/>
                </a:lnTo>
                <a:lnTo>
                  <a:pt x="493957" y="295484"/>
                </a:lnTo>
                <a:close/>
              </a:path>
            </a:pathLst>
          </a:custGeom>
          <a:gradFill>
            <a:gsLst>
              <a:gs pos="0">
                <a:srgbClr val="004F80"/>
              </a:gs>
              <a:gs pos="0">
                <a:srgbClr val="005688"/>
              </a:gs>
              <a:gs pos="20000">
                <a:srgbClr val="006B9F"/>
              </a:gs>
              <a:gs pos="40000">
                <a:srgbClr val="008CC3"/>
              </a:gs>
              <a:gs pos="60000">
                <a:srgbClr val="00A8E2"/>
              </a:gs>
              <a:gs pos="60000">
                <a:srgbClr val="00A8E2"/>
              </a:gs>
              <a:gs pos="70000">
                <a:srgbClr val="00A8E2">
                  <a:alpha val="89804"/>
                </a:srgbClr>
              </a:gs>
              <a:gs pos="70000">
                <a:srgbClr val="00A8E2">
                  <a:alpha val="80000"/>
                </a:srgbClr>
              </a:gs>
              <a:gs pos="80000">
                <a:srgbClr val="00A8E2">
                  <a:alpha val="60000"/>
                </a:srgbClr>
              </a:gs>
              <a:gs pos="90000">
                <a:srgbClr val="00A8E2">
                  <a:alpha val="29804"/>
                </a:srgbClr>
              </a:gs>
              <a:gs pos="100000">
                <a:srgbClr val="00A8E2">
                  <a:alpha val="0"/>
                </a:srgbClr>
              </a:gs>
              <a:gs pos="100000">
                <a:srgbClr val="00A8E2">
                  <a:alpha val="0"/>
                </a:srgbClr>
              </a:gs>
            </a:gsLst>
            <a:lin ang="5400000" scaled="1"/>
          </a:gradFill>
          <a:ln w="0" cap="flat">
            <a:noFill/>
            <a:prstDash val="solid"/>
            <a:miter/>
          </a:ln>
        </p:spPr>
        <p:txBody>
          <a:bodyPr rtlCol="0" anchor="ctr"/>
          <a:lstStyle/>
          <a:p>
            <a:endParaRPr lang="en-US"/>
          </a:p>
        </p:txBody>
      </p:sp>
      <p:grpSp>
        <p:nvGrpSpPr>
          <p:cNvPr id="16" name="Graphic 3">
            <a:extLst>
              <a:ext uri="{FF2B5EF4-FFF2-40B4-BE49-F238E27FC236}">
                <a16:creationId xmlns:a16="http://schemas.microsoft.com/office/drawing/2014/main" id="{22AEC41A-B946-B014-0CE7-91455FE0AC30}"/>
              </a:ext>
            </a:extLst>
          </p:cNvPr>
          <p:cNvGrpSpPr/>
          <p:nvPr/>
        </p:nvGrpSpPr>
        <p:grpSpPr>
          <a:xfrm>
            <a:off x="941743" y="6493587"/>
            <a:ext cx="193747" cy="70696"/>
            <a:chOff x="941743" y="6493587"/>
            <a:chExt cx="193747" cy="70696"/>
          </a:xfrm>
          <a:solidFill>
            <a:srgbClr val="3C9DDA"/>
          </a:solidFill>
        </p:grpSpPr>
        <p:sp>
          <p:nvSpPr>
            <p:cNvPr id="59" name="Freeform 58">
              <a:extLst>
                <a:ext uri="{FF2B5EF4-FFF2-40B4-BE49-F238E27FC236}">
                  <a16:creationId xmlns:a16="http://schemas.microsoft.com/office/drawing/2014/main" id="{942C5328-D8F9-1B77-ACAF-F5603E8BA361}"/>
                </a:ext>
              </a:extLst>
            </p:cNvPr>
            <p:cNvSpPr/>
            <p:nvPr/>
          </p:nvSpPr>
          <p:spPr>
            <a:xfrm>
              <a:off x="941743" y="6493587"/>
              <a:ext cx="66125" cy="70696"/>
            </a:xfrm>
            <a:custGeom>
              <a:avLst/>
              <a:gdLst>
                <a:gd name="connsiteX0" fmla="*/ 38794 w 66125"/>
                <a:gd name="connsiteY0" fmla="*/ 0 h 70696"/>
                <a:gd name="connsiteX1" fmla="*/ 66125 w 66125"/>
                <a:gd name="connsiteY1" fmla="*/ 70696 h 70696"/>
                <a:gd name="connsiteX2" fmla="*/ 53782 w 66125"/>
                <a:gd name="connsiteY2" fmla="*/ 70696 h 70696"/>
                <a:gd name="connsiteX3" fmla="*/ 46508 w 66125"/>
                <a:gd name="connsiteY3" fmla="*/ 51156 h 70696"/>
                <a:gd name="connsiteX4" fmla="*/ 19397 w 66125"/>
                <a:gd name="connsiteY4" fmla="*/ 51156 h 70696"/>
                <a:gd name="connsiteX5" fmla="*/ 12123 w 66125"/>
                <a:gd name="connsiteY5" fmla="*/ 70696 h 70696"/>
                <a:gd name="connsiteX6" fmla="*/ 0 w 66125"/>
                <a:gd name="connsiteY6" fmla="*/ 70696 h 70696"/>
                <a:gd name="connsiteX7" fmla="*/ 27332 w 66125"/>
                <a:gd name="connsiteY7" fmla="*/ 0 h 70696"/>
                <a:gd name="connsiteX8" fmla="*/ 38794 w 66125"/>
                <a:gd name="connsiteY8" fmla="*/ 0 h 70696"/>
                <a:gd name="connsiteX9" fmla="*/ 23144 w 66125"/>
                <a:gd name="connsiteY9" fmla="*/ 40837 h 70696"/>
                <a:gd name="connsiteX10" fmla="*/ 42541 w 66125"/>
                <a:gd name="connsiteY10" fmla="*/ 40837 h 70696"/>
                <a:gd name="connsiteX11" fmla="*/ 32842 w 66125"/>
                <a:gd name="connsiteY11" fmla="*/ 14710 h 70696"/>
                <a:gd name="connsiteX12" fmla="*/ 23144 w 66125"/>
                <a:gd name="connsiteY12" fmla="*/ 40837 h 7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25" h="70696">
                  <a:moveTo>
                    <a:pt x="38794" y="0"/>
                  </a:moveTo>
                  <a:lnTo>
                    <a:pt x="66125" y="70696"/>
                  </a:lnTo>
                  <a:lnTo>
                    <a:pt x="53782" y="70696"/>
                  </a:lnTo>
                  <a:lnTo>
                    <a:pt x="46508" y="51156"/>
                  </a:lnTo>
                  <a:lnTo>
                    <a:pt x="19397" y="51156"/>
                  </a:lnTo>
                  <a:lnTo>
                    <a:pt x="12123" y="70696"/>
                  </a:lnTo>
                  <a:lnTo>
                    <a:pt x="0" y="70696"/>
                  </a:lnTo>
                  <a:lnTo>
                    <a:pt x="27332" y="0"/>
                  </a:lnTo>
                  <a:lnTo>
                    <a:pt x="38794" y="0"/>
                  </a:lnTo>
                  <a:close/>
                  <a:moveTo>
                    <a:pt x="23144" y="40837"/>
                  </a:moveTo>
                  <a:lnTo>
                    <a:pt x="42541" y="40837"/>
                  </a:lnTo>
                  <a:lnTo>
                    <a:pt x="32842" y="14710"/>
                  </a:lnTo>
                  <a:lnTo>
                    <a:pt x="23144" y="40837"/>
                  </a:lnTo>
                  <a:close/>
                </a:path>
              </a:pathLst>
            </a:custGeom>
            <a:solidFill>
              <a:srgbClr val="3C9DDA"/>
            </a:solidFill>
            <a:ln w="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40E21D92-BD06-6FF6-2622-B1015809A78F}"/>
                </a:ext>
              </a:extLst>
            </p:cNvPr>
            <p:cNvSpPr/>
            <p:nvPr/>
          </p:nvSpPr>
          <p:spPr>
            <a:xfrm>
              <a:off x="1029690" y="6493587"/>
              <a:ext cx="59292" cy="70696"/>
            </a:xfrm>
            <a:custGeom>
              <a:avLst/>
              <a:gdLst>
                <a:gd name="connsiteX0" fmla="*/ 0 w 59292"/>
                <a:gd name="connsiteY0" fmla="*/ 0 h 70696"/>
                <a:gd name="connsiteX1" fmla="*/ 59293 w 59292"/>
                <a:gd name="connsiteY1" fmla="*/ 0 h 70696"/>
                <a:gd name="connsiteX2" fmla="*/ 59293 w 59292"/>
                <a:gd name="connsiteY2" fmla="*/ 10539 h 70696"/>
                <a:gd name="connsiteX3" fmla="*/ 35708 w 59292"/>
                <a:gd name="connsiteY3" fmla="*/ 10539 h 70696"/>
                <a:gd name="connsiteX4" fmla="*/ 35708 w 59292"/>
                <a:gd name="connsiteY4" fmla="*/ 70696 h 70696"/>
                <a:gd name="connsiteX5" fmla="*/ 23585 w 59292"/>
                <a:gd name="connsiteY5" fmla="*/ 70696 h 70696"/>
                <a:gd name="connsiteX6" fmla="*/ 23585 w 59292"/>
                <a:gd name="connsiteY6" fmla="*/ 10539 h 70696"/>
                <a:gd name="connsiteX7" fmla="*/ 0 w 59292"/>
                <a:gd name="connsiteY7" fmla="*/ 10539 h 70696"/>
                <a:gd name="connsiteX8" fmla="*/ 0 w 59292"/>
                <a:gd name="connsiteY8" fmla="*/ 0 h 7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92" h="70696">
                  <a:moveTo>
                    <a:pt x="0" y="0"/>
                  </a:moveTo>
                  <a:lnTo>
                    <a:pt x="59293" y="0"/>
                  </a:lnTo>
                  <a:lnTo>
                    <a:pt x="59293" y="10539"/>
                  </a:lnTo>
                  <a:lnTo>
                    <a:pt x="35708" y="10539"/>
                  </a:lnTo>
                  <a:lnTo>
                    <a:pt x="35708" y="70696"/>
                  </a:lnTo>
                  <a:lnTo>
                    <a:pt x="23585" y="70696"/>
                  </a:lnTo>
                  <a:lnTo>
                    <a:pt x="23585" y="10539"/>
                  </a:lnTo>
                  <a:lnTo>
                    <a:pt x="0" y="10539"/>
                  </a:lnTo>
                  <a:lnTo>
                    <a:pt x="0" y="0"/>
                  </a:lnTo>
                  <a:close/>
                </a:path>
              </a:pathLst>
            </a:custGeom>
            <a:solidFill>
              <a:srgbClr val="3C9DDA"/>
            </a:solidFill>
            <a:ln w="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E90885C3-983A-E472-1066-0231B0851AEE}"/>
                </a:ext>
              </a:extLst>
            </p:cNvPr>
            <p:cNvSpPr/>
            <p:nvPr/>
          </p:nvSpPr>
          <p:spPr>
            <a:xfrm>
              <a:off x="1123368" y="6493587"/>
              <a:ext cx="12123" cy="70696"/>
            </a:xfrm>
            <a:custGeom>
              <a:avLst/>
              <a:gdLst>
                <a:gd name="connsiteX0" fmla="*/ 12123 w 12123"/>
                <a:gd name="connsiteY0" fmla="*/ 70696 h 70696"/>
                <a:gd name="connsiteX1" fmla="*/ 0 w 12123"/>
                <a:gd name="connsiteY1" fmla="*/ 70696 h 70696"/>
                <a:gd name="connsiteX2" fmla="*/ 0 w 12123"/>
                <a:gd name="connsiteY2" fmla="*/ 0 h 70696"/>
                <a:gd name="connsiteX3" fmla="*/ 12123 w 12123"/>
                <a:gd name="connsiteY3" fmla="*/ 0 h 70696"/>
                <a:gd name="connsiteX4" fmla="*/ 12123 w 12123"/>
                <a:gd name="connsiteY4" fmla="*/ 70696 h 70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3" h="70696">
                  <a:moveTo>
                    <a:pt x="12123" y="70696"/>
                  </a:moveTo>
                  <a:lnTo>
                    <a:pt x="0" y="70696"/>
                  </a:lnTo>
                  <a:lnTo>
                    <a:pt x="0" y="0"/>
                  </a:lnTo>
                  <a:lnTo>
                    <a:pt x="12123" y="0"/>
                  </a:lnTo>
                  <a:lnTo>
                    <a:pt x="12123" y="70696"/>
                  </a:lnTo>
                  <a:close/>
                </a:path>
              </a:pathLst>
            </a:custGeom>
            <a:solidFill>
              <a:srgbClr val="3C9DDA"/>
            </a:solid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148992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13" name="Text Placeholder 17"/>
          <p:cNvSpPr>
            <a:spLocks noGrp="1"/>
          </p:cNvSpPr>
          <p:nvPr>
            <p:ph type="body" sz="quarter" idx="15" hasCustomPrompt="1"/>
          </p:nvPr>
        </p:nvSpPr>
        <p:spPr>
          <a:xfrm>
            <a:off x="1939635" y="6393509"/>
            <a:ext cx="9391940"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8"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lvl1pPr>
          </a:lstStyle>
          <a:p>
            <a:pPr lvl="0">
              <a:lnSpc>
                <a:spcPct val="90000"/>
              </a:lnSpc>
            </a:pPr>
            <a:r>
              <a:rPr lang="en-GB"/>
              <a:t>Click to edit Master title style</a:t>
            </a:r>
          </a:p>
        </p:txBody>
      </p:sp>
      <p:sp>
        <p:nvSpPr>
          <p:cNvPr id="3" name="Text Placeholder 2"/>
          <p:cNvSpPr>
            <a:spLocks noGrp="1"/>
          </p:cNvSpPr>
          <p:nvPr>
            <p:ph type="body" sz="quarter" idx="16"/>
          </p:nvPr>
        </p:nvSpPr>
        <p:spPr>
          <a:xfrm>
            <a:off x="357188" y="1044811"/>
            <a:ext cx="11477331" cy="396875"/>
          </a:xfrm>
        </p:spPr>
        <p:txBody>
          <a:bodyPr/>
          <a:lstStyle>
            <a:lvl1pPr>
              <a:defRPr sz="1800" b="0" i="0">
                <a:solidFill>
                  <a:schemeClr val="accent3"/>
                </a:solidFill>
                <a:latin typeface="Aptos Light" panose="020B0004020202020204" pitchFamily="34" charset="0"/>
              </a:defRPr>
            </a:lvl1pPr>
          </a:lstStyle>
          <a:p>
            <a:pPr lvl="0"/>
            <a:r>
              <a:rPr lang="en-GB"/>
              <a:t>Click to edit Master text styles</a:t>
            </a:r>
          </a:p>
        </p:txBody>
      </p:sp>
      <p:sp>
        <p:nvSpPr>
          <p:cNvPr id="2" name="Picture Placeholder 17">
            <a:extLst>
              <a:ext uri="{FF2B5EF4-FFF2-40B4-BE49-F238E27FC236}">
                <a16:creationId xmlns:a16="http://schemas.microsoft.com/office/drawing/2014/main" id="{EABC7F26-8608-78D7-B520-A15BED8CD753}"/>
              </a:ext>
            </a:extLst>
          </p:cNvPr>
          <p:cNvSpPr>
            <a:spLocks noGrp="1"/>
          </p:cNvSpPr>
          <p:nvPr>
            <p:ph type="pic" sz="quarter" idx="17"/>
          </p:nvPr>
        </p:nvSpPr>
        <p:spPr>
          <a:xfrm>
            <a:off x="357188" y="2390338"/>
            <a:ext cx="2583641" cy="1301426"/>
          </a:xfrm>
          <a:solidFill>
            <a:schemeClr val="accent1"/>
          </a:solidFill>
        </p:spPr>
        <p:txBody>
          <a:bodyPr/>
          <a:lstStyle/>
          <a:p>
            <a:endParaRPr lang="en-US"/>
          </a:p>
        </p:txBody>
      </p:sp>
      <p:sp>
        <p:nvSpPr>
          <p:cNvPr id="4" name="Picture Placeholder 17">
            <a:extLst>
              <a:ext uri="{FF2B5EF4-FFF2-40B4-BE49-F238E27FC236}">
                <a16:creationId xmlns:a16="http://schemas.microsoft.com/office/drawing/2014/main" id="{20B204C2-7DD6-7B9C-F7D6-A2CD7BA8DE62}"/>
              </a:ext>
            </a:extLst>
          </p:cNvPr>
          <p:cNvSpPr>
            <a:spLocks noGrp="1"/>
          </p:cNvSpPr>
          <p:nvPr>
            <p:ph type="pic" sz="quarter" idx="18"/>
          </p:nvPr>
        </p:nvSpPr>
        <p:spPr>
          <a:xfrm>
            <a:off x="3319203" y="2390338"/>
            <a:ext cx="2583641" cy="1301426"/>
          </a:xfrm>
          <a:solidFill>
            <a:schemeClr val="accent1"/>
          </a:solidFill>
        </p:spPr>
        <p:txBody>
          <a:bodyPr/>
          <a:lstStyle/>
          <a:p>
            <a:endParaRPr lang="en-US"/>
          </a:p>
        </p:txBody>
      </p:sp>
      <p:sp>
        <p:nvSpPr>
          <p:cNvPr id="6" name="Picture Placeholder 17">
            <a:extLst>
              <a:ext uri="{FF2B5EF4-FFF2-40B4-BE49-F238E27FC236}">
                <a16:creationId xmlns:a16="http://schemas.microsoft.com/office/drawing/2014/main" id="{F95F4427-C603-55FD-5073-645671965DA7}"/>
              </a:ext>
            </a:extLst>
          </p:cNvPr>
          <p:cNvSpPr>
            <a:spLocks noGrp="1"/>
          </p:cNvSpPr>
          <p:nvPr>
            <p:ph type="pic" sz="quarter" idx="19"/>
          </p:nvPr>
        </p:nvSpPr>
        <p:spPr>
          <a:xfrm>
            <a:off x="6281218" y="2390338"/>
            <a:ext cx="2583641" cy="1301426"/>
          </a:xfrm>
          <a:solidFill>
            <a:schemeClr val="accent1"/>
          </a:solidFill>
        </p:spPr>
        <p:txBody>
          <a:bodyPr/>
          <a:lstStyle/>
          <a:p>
            <a:endParaRPr lang="en-US"/>
          </a:p>
        </p:txBody>
      </p:sp>
      <p:sp>
        <p:nvSpPr>
          <p:cNvPr id="7" name="Picture Placeholder 17">
            <a:extLst>
              <a:ext uri="{FF2B5EF4-FFF2-40B4-BE49-F238E27FC236}">
                <a16:creationId xmlns:a16="http://schemas.microsoft.com/office/drawing/2014/main" id="{B4D7613F-2860-A031-45BD-76BFC24EC740}"/>
              </a:ext>
            </a:extLst>
          </p:cNvPr>
          <p:cNvSpPr>
            <a:spLocks noGrp="1"/>
          </p:cNvSpPr>
          <p:nvPr>
            <p:ph type="pic" sz="quarter" idx="20"/>
          </p:nvPr>
        </p:nvSpPr>
        <p:spPr>
          <a:xfrm>
            <a:off x="9243233" y="2390337"/>
            <a:ext cx="2583641" cy="1301426"/>
          </a:xfrm>
          <a:solidFill>
            <a:schemeClr val="accent1"/>
          </a:solidFill>
        </p:spPr>
        <p:txBody>
          <a:bodyPr/>
          <a:lstStyle/>
          <a:p>
            <a:endParaRPr lang="en-US"/>
          </a:p>
        </p:txBody>
      </p:sp>
      <p:sp>
        <p:nvSpPr>
          <p:cNvPr id="9" name="Picture Placeholder 17">
            <a:extLst>
              <a:ext uri="{FF2B5EF4-FFF2-40B4-BE49-F238E27FC236}">
                <a16:creationId xmlns:a16="http://schemas.microsoft.com/office/drawing/2014/main" id="{CAF0C152-D2F1-1FDE-F0D1-C330E9912180}"/>
              </a:ext>
            </a:extLst>
          </p:cNvPr>
          <p:cNvSpPr>
            <a:spLocks noGrp="1"/>
          </p:cNvSpPr>
          <p:nvPr>
            <p:ph type="pic" sz="quarter" idx="21"/>
          </p:nvPr>
        </p:nvSpPr>
        <p:spPr>
          <a:xfrm>
            <a:off x="357188" y="4562610"/>
            <a:ext cx="2583641" cy="1301426"/>
          </a:xfrm>
          <a:solidFill>
            <a:schemeClr val="accent1"/>
          </a:solidFill>
        </p:spPr>
        <p:txBody>
          <a:bodyPr/>
          <a:lstStyle/>
          <a:p>
            <a:endParaRPr lang="en-US"/>
          </a:p>
        </p:txBody>
      </p:sp>
      <p:sp>
        <p:nvSpPr>
          <p:cNvPr id="10" name="Picture Placeholder 17">
            <a:extLst>
              <a:ext uri="{FF2B5EF4-FFF2-40B4-BE49-F238E27FC236}">
                <a16:creationId xmlns:a16="http://schemas.microsoft.com/office/drawing/2014/main" id="{636BE77C-3C32-68F1-73DC-DC754F4F9A47}"/>
              </a:ext>
            </a:extLst>
          </p:cNvPr>
          <p:cNvSpPr>
            <a:spLocks noGrp="1"/>
          </p:cNvSpPr>
          <p:nvPr>
            <p:ph type="pic" sz="quarter" idx="22"/>
          </p:nvPr>
        </p:nvSpPr>
        <p:spPr>
          <a:xfrm>
            <a:off x="3319203" y="4562610"/>
            <a:ext cx="2583641" cy="1301426"/>
          </a:xfrm>
          <a:solidFill>
            <a:schemeClr val="accent1"/>
          </a:solidFill>
        </p:spPr>
        <p:txBody>
          <a:bodyPr/>
          <a:lstStyle/>
          <a:p>
            <a:endParaRPr lang="en-US"/>
          </a:p>
        </p:txBody>
      </p:sp>
      <p:sp>
        <p:nvSpPr>
          <p:cNvPr id="11" name="Picture Placeholder 17">
            <a:extLst>
              <a:ext uri="{FF2B5EF4-FFF2-40B4-BE49-F238E27FC236}">
                <a16:creationId xmlns:a16="http://schemas.microsoft.com/office/drawing/2014/main" id="{46182BA2-D842-C070-6349-16C89FBFCBA3}"/>
              </a:ext>
            </a:extLst>
          </p:cNvPr>
          <p:cNvSpPr>
            <a:spLocks noGrp="1"/>
          </p:cNvSpPr>
          <p:nvPr>
            <p:ph type="pic" sz="quarter" idx="23"/>
          </p:nvPr>
        </p:nvSpPr>
        <p:spPr>
          <a:xfrm>
            <a:off x="6281218" y="4562610"/>
            <a:ext cx="2583641" cy="1301426"/>
          </a:xfrm>
          <a:solidFill>
            <a:schemeClr val="accent1"/>
          </a:solidFill>
        </p:spPr>
        <p:txBody>
          <a:bodyPr/>
          <a:lstStyle/>
          <a:p>
            <a:endParaRPr lang="en-US"/>
          </a:p>
        </p:txBody>
      </p:sp>
      <p:sp>
        <p:nvSpPr>
          <p:cNvPr id="12" name="Picture Placeholder 17">
            <a:extLst>
              <a:ext uri="{FF2B5EF4-FFF2-40B4-BE49-F238E27FC236}">
                <a16:creationId xmlns:a16="http://schemas.microsoft.com/office/drawing/2014/main" id="{A09AFB80-F799-456A-540D-05514E5ECED3}"/>
              </a:ext>
            </a:extLst>
          </p:cNvPr>
          <p:cNvSpPr>
            <a:spLocks noGrp="1"/>
          </p:cNvSpPr>
          <p:nvPr>
            <p:ph type="pic" sz="quarter" idx="24"/>
          </p:nvPr>
        </p:nvSpPr>
        <p:spPr>
          <a:xfrm>
            <a:off x="9243233" y="4562609"/>
            <a:ext cx="2583641" cy="1301426"/>
          </a:xfrm>
          <a:solidFill>
            <a:schemeClr val="accent1"/>
          </a:solidFill>
        </p:spPr>
        <p:txBody>
          <a:bodyPr/>
          <a:lstStyle/>
          <a:p>
            <a:endParaRPr lang="en-US"/>
          </a:p>
        </p:txBody>
      </p:sp>
      <p:cxnSp>
        <p:nvCxnSpPr>
          <p:cNvPr id="15" name="Straight Connector 14">
            <a:extLst>
              <a:ext uri="{FF2B5EF4-FFF2-40B4-BE49-F238E27FC236}">
                <a16:creationId xmlns:a16="http://schemas.microsoft.com/office/drawing/2014/main" id="{4F9F0CD3-4DEE-DB43-4AF8-20FE9A0DA120}"/>
              </a:ext>
            </a:extLst>
          </p:cNvPr>
          <p:cNvCxnSpPr/>
          <p:nvPr userDrawn="1"/>
        </p:nvCxnSpPr>
        <p:spPr>
          <a:xfrm>
            <a:off x="357188" y="6093229"/>
            <a:ext cx="11469685"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F9417EC-883A-7DDC-3A70-934DAB1619B3}"/>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2137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A92B0D-7C65-CB3F-9281-0B158F74E567}"/>
              </a:ext>
            </a:extLst>
          </p:cNvPr>
          <p:cNvSpPr/>
          <p:nvPr userDrawn="1"/>
        </p:nvSpPr>
        <p:spPr>
          <a:xfrm>
            <a:off x="-1" y="0"/>
            <a:ext cx="4387023" cy="6858000"/>
          </a:xfrm>
          <a:prstGeom prst="rect">
            <a:avLst/>
          </a:prstGeom>
          <a:gradFill>
            <a:gsLst>
              <a:gs pos="0">
                <a:schemeClr val="accent2"/>
              </a:gs>
              <a:gs pos="100000">
                <a:schemeClr val="accent3">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a:latin typeface="Arial" panose="020B0604020202020204" pitchFamily="34" charset="0"/>
              <a:cs typeface="Arial" panose="020B0604020202020204" pitchFamily="34" charset="0"/>
            </a:endParaRPr>
          </a:p>
        </p:txBody>
      </p:sp>
      <p:sp>
        <p:nvSpPr>
          <p:cNvPr id="8" name="Title Placeholder 1"/>
          <p:cNvSpPr>
            <a:spLocks noGrp="1"/>
          </p:cNvSpPr>
          <p:nvPr>
            <p:ph type="title"/>
          </p:nvPr>
        </p:nvSpPr>
        <p:spPr>
          <a:xfrm>
            <a:off x="359999" y="2359554"/>
            <a:ext cx="3012593" cy="404119"/>
          </a:xfrm>
          <a:prstGeom prst="rect">
            <a:avLst/>
          </a:prstGeom>
        </p:spPr>
        <p:txBody>
          <a:bodyPr vert="horz" lIns="0" tIns="0" rIns="0" bIns="0" rtlCol="0" anchor="t">
            <a:noAutofit/>
          </a:bodyPr>
          <a:lstStyle>
            <a:lvl1pPr>
              <a:defRPr lang="en-GB" dirty="0">
                <a:solidFill>
                  <a:schemeClr val="bg1"/>
                </a:solidFill>
              </a:defRPr>
            </a:lvl1pPr>
          </a:lstStyle>
          <a:p>
            <a:pPr lvl="0">
              <a:lnSpc>
                <a:spcPct val="90000"/>
              </a:lnSpc>
            </a:pPr>
            <a:r>
              <a:rPr lang="en-GB"/>
              <a:t>Click to edit Master title style</a:t>
            </a:r>
          </a:p>
        </p:txBody>
      </p:sp>
      <p:sp>
        <p:nvSpPr>
          <p:cNvPr id="3" name="Text Placeholder 2"/>
          <p:cNvSpPr>
            <a:spLocks noGrp="1"/>
          </p:cNvSpPr>
          <p:nvPr>
            <p:ph type="body" sz="quarter" idx="16"/>
          </p:nvPr>
        </p:nvSpPr>
        <p:spPr>
          <a:xfrm>
            <a:off x="357189" y="3697453"/>
            <a:ext cx="3012594" cy="396875"/>
          </a:xfrm>
        </p:spPr>
        <p:txBody>
          <a:bodyPr/>
          <a:lstStyle>
            <a:lvl1pPr>
              <a:defRPr sz="1800" b="0" i="0">
                <a:solidFill>
                  <a:schemeClr val="tx2">
                    <a:lumMod val="60000"/>
                    <a:lumOff val="40000"/>
                  </a:schemeClr>
                </a:solidFill>
                <a:latin typeface="Aptos Light" panose="020B0004020202020204" pitchFamily="34" charset="0"/>
              </a:defRPr>
            </a:lvl1pPr>
          </a:lstStyle>
          <a:p>
            <a:pPr lvl="0"/>
            <a:r>
              <a:rPr lang="en-GB"/>
              <a:t>Click to edit Master text styles</a:t>
            </a:r>
          </a:p>
        </p:txBody>
      </p:sp>
      <p:sp>
        <p:nvSpPr>
          <p:cNvPr id="18" name="Picture Placeholder 17">
            <a:extLst>
              <a:ext uri="{FF2B5EF4-FFF2-40B4-BE49-F238E27FC236}">
                <a16:creationId xmlns:a16="http://schemas.microsoft.com/office/drawing/2014/main" id="{367B568C-861E-01A0-FCD2-23C81691F59A}"/>
              </a:ext>
            </a:extLst>
          </p:cNvPr>
          <p:cNvSpPr>
            <a:spLocks noGrp="1"/>
          </p:cNvSpPr>
          <p:nvPr>
            <p:ph type="pic" sz="quarter" idx="17"/>
          </p:nvPr>
        </p:nvSpPr>
        <p:spPr>
          <a:xfrm>
            <a:off x="4582430" y="1390725"/>
            <a:ext cx="3551920" cy="1937658"/>
          </a:xfrm>
          <a:solidFill>
            <a:schemeClr val="accent1"/>
          </a:solidFill>
        </p:spPr>
        <p:txBody>
          <a:bodyPr/>
          <a:lstStyle/>
          <a:p>
            <a:endParaRPr lang="en-US"/>
          </a:p>
        </p:txBody>
      </p:sp>
      <p:sp>
        <p:nvSpPr>
          <p:cNvPr id="19" name="Picture Placeholder 17">
            <a:extLst>
              <a:ext uri="{FF2B5EF4-FFF2-40B4-BE49-F238E27FC236}">
                <a16:creationId xmlns:a16="http://schemas.microsoft.com/office/drawing/2014/main" id="{9A2C8147-132B-42B8-44F4-486F2C457A28}"/>
              </a:ext>
            </a:extLst>
          </p:cNvPr>
          <p:cNvSpPr>
            <a:spLocks noGrp="1"/>
          </p:cNvSpPr>
          <p:nvPr>
            <p:ph type="pic" sz="quarter" idx="18"/>
          </p:nvPr>
        </p:nvSpPr>
        <p:spPr>
          <a:xfrm>
            <a:off x="8269616" y="1390725"/>
            <a:ext cx="3551920" cy="1937658"/>
          </a:xfrm>
          <a:solidFill>
            <a:schemeClr val="accent1"/>
          </a:solidFill>
        </p:spPr>
        <p:txBody>
          <a:bodyPr/>
          <a:lstStyle/>
          <a:p>
            <a:endParaRPr lang="en-US"/>
          </a:p>
        </p:txBody>
      </p:sp>
      <p:sp>
        <p:nvSpPr>
          <p:cNvPr id="21" name="Picture Placeholder 17">
            <a:extLst>
              <a:ext uri="{FF2B5EF4-FFF2-40B4-BE49-F238E27FC236}">
                <a16:creationId xmlns:a16="http://schemas.microsoft.com/office/drawing/2014/main" id="{A15D9D9D-D8B1-49CB-853C-2CD52B27BE30}"/>
              </a:ext>
            </a:extLst>
          </p:cNvPr>
          <p:cNvSpPr>
            <a:spLocks noGrp="1"/>
          </p:cNvSpPr>
          <p:nvPr>
            <p:ph type="pic" sz="quarter" idx="20"/>
          </p:nvPr>
        </p:nvSpPr>
        <p:spPr>
          <a:xfrm>
            <a:off x="4582430" y="4027834"/>
            <a:ext cx="3551920" cy="1915255"/>
          </a:xfrm>
          <a:solidFill>
            <a:schemeClr val="accent1"/>
          </a:solidFill>
        </p:spPr>
        <p:txBody>
          <a:bodyPr/>
          <a:lstStyle/>
          <a:p>
            <a:endParaRPr lang="en-US"/>
          </a:p>
        </p:txBody>
      </p:sp>
      <p:sp>
        <p:nvSpPr>
          <p:cNvPr id="22" name="Picture Placeholder 17">
            <a:extLst>
              <a:ext uri="{FF2B5EF4-FFF2-40B4-BE49-F238E27FC236}">
                <a16:creationId xmlns:a16="http://schemas.microsoft.com/office/drawing/2014/main" id="{23D38558-8886-0DCA-EEE2-76471E1A49DA}"/>
              </a:ext>
            </a:extLst>
          </p:cNvPr>
          <p:cNvSpPr>
            <a:spLocks noGrp="1"/>
          </p:cNvSpPr>
          <p:nvPr>
            <p:ph type="pic" sz="quarter" idx="21"/>
          </p:nvPr>
        </p:nvSpPr>
        <p:spPr>
          <a:xfrm>
            <a:off x="8269616" y="4027834"/>
            <a:ext cx="3551920" cy="1915255"/>
          </a:xfrm>
          <a:solidFill>
            <a:schemeClr val="accent1"/>
          </a:solidFill>
        </p:spPr>
        <p:txBody>
          <a:bodyPr/>
          <a:lstStyle/>
          <a:p>
            <a:endParaRPr lang="en-US"/>
          </a:p>
        </p:txBody>
      </p:sp>
      <p:sp>
        <p:nvSpPr>
          <p:cNvPr id="5" name="Text Placeholder 17">
            <a:extLst>
              <a:ext uri="{FF2B5EF4-FFF2-40B4-BE49-F238E27FC236}">
                <a16:creationId xmlns:a16="http://schemas.microsoft.com/office/drawing/2014/main" id="{9E2A5A37-987F-BCF8-5EF6-5D4ACC405909}"/>
              </a:ext>
            </a:extLst>
          </p:cNvPr>
          <p:cNvSpPr>
            <a:spLocks noGrp="1"/>
          </p:cNvSpPr>
          <p:nvPr>
            <p:ph type="body" sz="quarter" idx="15" hasCustomPrompt="1"/>
          </p:nvPr>
        </p:nvSpPr>
        <p:spPr>
          <a:xfrm>
            <a:off x="4582430" y="6393509"/>
            <a:ext cx="6086765" cy="197792"/>
          </a:xfrm>
        </p:spPr>
        <p:txBody>
          <a:bodyPr anchor="ctr">
            <a:noAutofit/>
          </a:bodyPr>
          <a:lstStyle>
            <a:lvl1pPr>
              <a:spcBef>
                <a:spcPts val="600"/>
              </a:spcBef>
              <a:defRPr sz="800">
                <a:solidFill>
                  <a:schemeClr val="tx1"/>
                </a:solidFill>
              </a:defRPr>
            </a:lvl1pPr>
          </a:lstStyle>
          <a:p>
            <a:pPr lvl="0"/>
            <a:r>
              <a:rPr lang="en-US"/>
              <a:t>Click to add footer text</a:t>
            </a:r>
          </a:p>
        </p:txBody>
      </p:sp>
      <p:grpSp>
        <p:nvGrpSpPr>
          <p:cNvPr id="6" name="Graphic 3">
            <a:extLst>
              <a:ext uri="{FF2B5EF4-FFF2-40B4-BE49-F238E27FC236}">
                <a16:creationId xmlns:a16="http://schemas.microsoft.com/office/drawing/2014/main" id="{98C0DD6A-2F83-5B1C-E47C-F2477A63C7EF}"/>
              </a:ext>
            </a:extLst>
          </p:cNvPr>
          <p:cNvGrpSpPr/>
          <p:nvPr userDrawn="1"/>
        </p:nvGrpSpPr>
        <p:grpSpPr>
          <a:xfrm>
            <a:off x="939760" y="6301916"/>
            <a:ext cx="697183" cy="160054"/>
            <a:chOff x="939760" y="6301916"/>
            <a:chExt cx="697183" cy="160054"/>
          </a:xfrm>
          <a:solidFill>
            <a:schemeClr val="bg1"/>
          </a:solidFill>
        </p:grpSpPr>
        <p:sp>
          <p:nvSpPr>
            <p:cNvPr id="7" name="Freeform 6">
              <a:extLst>
                <a:ext uri="{FF2B5EF4-FFF2-40B4-BE49-F238E27FC236}">
                  <a16:creationId xmlns:a16="http://schemas.microsoft.com/office/drawing/2014/main" id="{12D1FC14-6B29-C67C-8A96-2C1779ACA10E}"/>
                </a:ext>
              </a:extLst>
            </p:cNvPr>
            <p:cNvSpPr/>
            <p:nvPr/>
          </p:nvSpPr>
          <p:spPr>
            <a:xfrm>
              <a:off x="939760" y="6304551"/>
              <a:ext cx="95881" cy="155005"/>
            </a:xfrm>
            <a:custGeom>
              <a:avLst/>
              <a:gdLst>
                <a:gd name="connsiteX0" fmla="*/ 0 w 95881"/>
                <a:gd name="connsiteY0" fmla="*/ 155005 h 155005"/>
                <a:gd name="connsiteX1" fmla="*/ 0 w 95881"/>
                <a:gd name="connsiteY1" fmla="*/ 0 h 155005"/>
                <a:gd name="connsiteX2" fmla="*/ 95882 w 95881"/>
                <a:gd name="connsiteY2" fmla="*/ 0 h 155005"/>
                <a:gd name="connsiteX3" fmla="*/ 95882 w 95881"/>
                <a:gd name="connsiteY3" fmla="*/ 23273 h 155005"/>
                <a:gd name="connsiteX4" fmla="*/ 25348 w 95881"/>
                <a:gd name="connsiteY4" fmla="*/ 23273 h 155005"/>
                <a:gd name="connsiteX5" fmla="*/ 25348 w 95881"/>
                <a:gd name="connsiteY5" fmla="*/ 69160 h 155005"/>
                <a:gd name="connsiteX6" fmla="*/ 91253 w 95881"/>
                <a:gd name="connsiteY6" fmla="*/ 69160 h 155005"/>
                <a:gd name="connsiteX7" fmla="*/ 91253 w 95881"/>
                <a:gd name="connsiteY7" fmla="*/ 92213 h 155005"/>
                <a:gd name="connsiteX8" fmla="*/ 25348 w 95881"/>
                <a:gd name="connsiteY8" fmla="*/ 92213 h 155005"/>
                <a:gd name="connsiteX9" fmla="*/ 25348 w 95881"/>
                <a:gd name="connsiteY9" fmla="*/ 155005 h 155005"/>
                <a:gd name="connsiteX10" fmla="*/ 0 w 95881"/>
                <a:gd name="connsiteY10" fmla="*/ 155005 h 15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881" h="155005">
                  <a:moveTo>
                    <a:pt x="0" y="155005"/>
                  </a:moveTo>
                  <a:lnTo>
                    <a:pt x="0" y="0"/>
                  </a:lnTo>
                  <a:lnTo>
                    <a:pt x="95882" y="0"/>
                  </a:lnTo>
                  <a:lnTo>
                    <a:pt x="95882" y="23273"/>
                  </a:lnTo>
                  <a:lnTo>
                    <a:pt x="25348" y="23273"/>
                  </a:lnTo>
                  <a:lnTo>
                    <a:pt x="25348" y="69160"/>
                  </a:lnTo>
                  <a:lnTo>
                    <a:pt x="91253" y="69160"/>
                  </a:lnTo>
                  <a:lnTo>
                    <a:pt x="91253" y="92213"/>
                  </a:lnTo>
                  <a:lnTo>
                    <a:pt x="25348" y="92213"/>
                  </a:lnTo>
                  <a:lnTo>
                    <a:pt x="25348" y="155005"/>
                  </a:lnTo>
                  <a:lnTo>
                    <a:pt x="0" y="155005"/>
                  </a:lnTo>
                  <a:close/>
                </a:path>
              </a:pathLst>
            </a:custGeom>
            <a:grpFill/>
            <a:ln w="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0A27213C-5E03-AE7A-2922-C45CDEC130CE}"/>
                </a:ext>
              </a:extLst>
            </p:cNvPr>
            <p:cNvSpPr/>
            <p:nvPr/>
          </p:nvSpPr>
          <p:spPr>
            <a:xfrm>
              <a:off x="1073113" y="6304551"/>
              <a:ext cx="25348" cy="155005"/>
            </a:xfrm>
            <a:custGeom>
              <a:avLst/>
              <a:gdLst>
                <a:gd name="connsiteX0" fmla="*/ 25348 w 25348"/>
                <a:gd name="connsiteY0" fmla="*/ 155005 h 155005"/>
                <a:gd name="connsiteX1" fmla="*/ 0 w 25348"/>
                <a:gd name="connsiteY1" fmla="*/ 155005 h 155005"/>
                <a:gd name="connsiteX2" fmla="*/ 0 w 25348"/>
                <a:gd name="connsiteY2" fmla="*/ 0 h 155005"/>
                <a:gd name="connsiteX3" fmla="*/ 25348 w 25348"/>
                <a:gd name="connsiteY3" fmla="*/ 0 h 155005"/>
                <a:gd name="connsiteX4" fmla="*/ 25348 w 25348"/>
                <a:gd name="connsiteY4" fmla="*/ 155005 h 155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48" h="155005">
                  <a:moveTo>
                    <a:pt x="25348" y="155005"/>
                  </a:moveTo>
                  <a:lnTo>
                    <a:pt x="0" y="155005"/>
                  </a:lnTo>
                  <a:lnTo>
                    <a:pt x="0" y="0"/>
                  </a:lnTo>
                  <a:lnTo>
                    <a:pt x="25348" y="0"/>
                  </a:lnTo>
                  <a:lnTo>
                    <a:pt x="25348" y="155005"/>
                  </a:lnTo>
                  <a:close/>
                </a:path>
              </a:pathLst>
            </a:custGeom>
            <a:grpFill/>
            <a:ln w="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F974EA11-930C-8E37-CC29-D3877B0E366C}"/>
                </a:ext>
              </a:extLst>
            </p:cNvPr>
            <p:cNvSpPr/>
            <p:nvPr/>
          </p:nvSpPr>
          <p:spPr>
            <a:xfrm>
              <a:off x="1132405" y="6301916"/>
              <a:ext cx="113515" cy="160054"/>
            </a:xfrm>
            <a:custGeom>
              <a:avLst/>
              <a:gdLst>
                <a:gd name="connsiteX0" fmla="*/ 25789 w 113515"/>
                <a:gd name="connsiteY0" fmla="*/ 114607 h 160054"/>
                <a:gd name="connsiteX1" fmla="*/ 59733 w 113515"/>
                <a:gd name="connsiteY1" fmla="*/ 137880 h 160054"/>
                <a:gd name="connsiteX2" fmla="*/ 88829 w 113515"/>
                <a:gd name="connsiteY2" fmla="*/ 114827 h 160054"/>
                <a:gd name="connsiteX3" fmla="*/ 67007 w 113515"/>
                <a:gd name="connsiteY3" fmla="*/ 93969 h 160054"/>
                <a:gd name="connsiteX4" fmla="*/ 41659 w 113515"/>
                <a:gd name="connsiteY4" fmla="*/ 87602 h 160054"/>
                <a:gd name="connsiteX5" fmla="*/ 4188 w 113515"/>
                <a:gd name="connsiteY5" fmla="*/ 45887 h 160054"/>
                <a:gd name="connsiteX6" fmla="*/ 55325 w 113515"/>
                <a:gd name="connsiteY6" fmla="*/ 0 h 160054"/>
                <a:gd name="connsiteX7" fmla="*/ 112413 w 113515"/>
                <a:gd name="connsiteY7" fmla="*/ 42813 h 160054"/>
                <a:gd name="connsiteX8" fmla="*/ 87065 w 113515"/>
                <a:gd name="connsiteY8" fmla="*/ 42813 h 160054"/>
                <a:gd name="connsiteX9" fmla="*/ 55766 w 113515"/>
                <a:gd name="connsiteY9" fmla="*/ 22175 h 160054"/>
                <a:gd name="connsiteX10" fmla="*/ 28654 w 113515"/>
                <a:gd name="connsiteY10" fmla="*/ 43691 h 160054"/>
                <a:gd name="connsiteX11" fmla="*/ 48492 w 113515"/>
                <a:gd name="connsiteY11" fmla="*/ 63890 h 160054"/>
                <a:gd name="connsiteX12" fmla="*/ 74722 w 113515"/>
                <a:gd name="connsiteY12" fmla="*/ 70257 h 160054"/>
                <a:gd name="connsiteX13" fmla="*/ 113515 w 113515"/>
                <a:gd name="connsiteY13" fmla="*/ 113070 h 160054"/>
                <a:gd name="connsiteX14" fmla="*/ 59954 w 113515"/>
                <a:gd name="connsiteY14" fmla="*/ 160055 h 160054"/>
                <a:gd name="connsiteX15" fmla="*/ 0 w 113515"/>
                <a:gd name="connsiteY15" fmla="*/ 114607 h 160054"/>
                <a:gd name="connsiteX16" fmla="*/ 26009 w 113515"/>
                <a:gd name="connsiteY16" fmla="*/ 114607 h 16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515" h="160054">
                  <a:moveTo>
                    <a:pt x="25789" y="114607"/>
                  </a:moveTo>
                  <a:cubicBezTo>
                    <a:pt x="30638" y="130415"/>
                    <a:pt x="43422" y="137880"/>
                    <a:pt x="59733" y="137880"/>
                  </a:cubicBezTo>
                  <a:cubicBezTo>
                    <a:pt x="76044" y="137880"/>
                    <a:pt x="88829" y="129317"/>
                    <a:pt x="88829" y="114827"/>
                  </a:cubicBezTo>
                  <a:cubicBezTo>
                    <a:pt x="88829" y="100336"/>
                    <a:pt x="82657" y="97702"/>
                    <a:pt x="67007" y="93969"/>
                  </a:cubicBezTo>
                  <a:lnTo>
                    <a:pt x="41659" y="87602"/>
                  </a:lnTo>
                  <a:cubicBezTo>
                    <a:pt x="20940" y="82552"/>
                    <a:pt x="4188" y="70916"/>
                    <a:pt x="4188" y="45887"/>
                  </a:cubicBezTo>
                  <a:cubicBezTo>
                    <a:pt x="4188" y="20858"/>
                    <a:pt x="24907" y="0"/>
                    <a:pt x="55325" y="0"/>
                  </a:cubicBezTo>
                  <a:cubicBezTo>
                    <a:pt x="85743" y="0"/>
                    <a:pt x="106903" y="17125"/>
                    <a:pt x="112413" y="42813"/>
                  </a:cubicBezTo>
                  <a:lnTo>
                    <a:pt x="87065" y="42813"/>
                  </a:lnTo>
                  <a:cubicBezTo>
                    <a:pt x="83098" y="31177"/>
                    <a:pt x="73620" y="22175"/>
                    <a:pt x="55766" y="22175"/>
                  </a:cubicBezTo>
                  <a:cubicBezTo>
                    <a:pt x="37912" y="22175"/>
                    <a:pt x="28654" y="30738"/>
                    <a:pt x="28654" y="43691"/>
                  </a:cubicBezTo>
                  <a:cubicBezTo>
                    <a:pt x="28654" y="56645"/>
                    <a:pt x="35046" y="60597"/>
                    <a:pt x="48492" y="63890"/>
                  </a:cubicBezTo>
                  <a:lnTo>
                    <a:pt x="74722" y="70257"/>
                  </a:lnTo>
                  <a:cubicBezTo>
                    <a:pt x="98307" y="75746"/>
                    <a:pt x="113515" y="90017"/>
                    <a:pt x="113515" y="113070"/>
                  </a:cubicBezTo>
                  <a:cubicBezTo>
                    <a:pt x="113515" y="136124"/>
                    <a:pt x="91033" y="160055"/>
                    <a:pt x="59954" y="160055"/>
                  </a:cubicBezTo>
                  <a:cubicBezTo>
                    <a:pt x="28875" y="160055"/>
                    <a:pt x="5290" y="143369"/>
                    <a:pt x="0" y="114607"/>
                  </a:cubicBezTo>
                  <a:lnTo>
                    <a:pt x="26009" y="114607"/>
                  </a:lnTo>
                  <a:close/>
                </a:path>
              </a:pathLst>
            </a:custGeom>
            <a:grpFill/>
            <a:ln w="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BE74D91-35F2-AA89-246D-AF750E8180C7}"/>
                </a:ext>
              </a:extLst>
            </p:cNvPr>
            <p:cNvSpPr/>
            <p:nvPr/>
          </p:nvSpPr>
          <p:spPr>
            <a:xfrm>
              <a:off x="1283392" y="6304551"/>
              <a:ext cx="25348" cy="155005"/>
            </a:xfrm>
            <a:custGeom>
              <a:avLst/>
              <a:gdLst>
                <a:gd name="connsiteX0" fmla="*/ 25348 w 25348"/>
                <a:gd name="connsiteY0" fmla="*/ 155005 h 155005"/>
                <a:gd name="connsiteX1" fmla="*/ 0 w 25348"/>
                <a:gd name="connsiteY1" fmla="*/ 155005 h 155005"/>
                <a:gd name="connsiteX2" fmla="*/ 0 w 25348"/>
                <a:gd name="connsiteY2" fmla="*/ 0 h 155005"/>
                <a:gd name="connsiteX3" fmla="*/ 25348 w 25348"/>
                <a:gd name="connsiteY3" fmla="*/ 0 h 155005"/>
                <a:gd name="connsiteX4" fmla="*/ 25348 w 25348"/>
                <a:gd name="connsiteY4" fmla="*/ 155005 h 155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48" h="155005">
                  <a:moveTo>
                    <a:pt x="25348" y="155005"/>
                  </a:moveTo>
                  <a:lnTo>
                    <a:pt x="0" y="155005"/>
                  </a:lnTo>
                  <a:lnTo>
                    <a:pt x="0" y="0"/>
                  </a:lnTo>
                  <a:lnTo>
                    <a:pt x="25348" y="0"/>
                  </a:lnTo>
                  <a:lnTo>
                    <a:pt x="25348" y="155005"/>
                  </a:lnTo>
                  <a:close/>
                </a:path>
              </a:pathLst>
            </a:custGeom>
            <a:grp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1CB5F88-58D1-06BC-2CE3-BBC96FFB697A}"/>
                </a:ext>
              </a:extLst>
            </p:cNvPr>
            <p:cNvSpPr/>
            <p:nvPr/>
          </p:nvSpPr>
          <p:spPr>
            <a:xfrm>
              <a:off x="1345990" y="6302136"/>
              <a:ext cx="129385" cy="159835"/>
            </a:xfrm>
            <a:custGeom>
              <a:avLst/>
              <a:gdLst>
                <a:gd name="connsiteX0" fmla="*/ 68330 w 129385"/>
                <a:gd name="connsiteY0" fmla="*/ 0 h 159835"/>
                <a:gd name="connsiteX1" fmla="*/ 129386 w 129385"/>
                <a:gd name="connsiteY1" fmla="*/ 51156 h 159835"/>
                <a:gd name="connsiteX2" fmla="*/ 104478 w 129385"/>
                <a:gd name="connsiteY2" fmla="*/ 51156 h 159835"/>
                <a:gd name="connsiteX3" fmla="*/ 68330 w 129385"/>
                <a:gd name="connsiteY3" fmla="*/ 23712 h 159835"/>
                <a:gd name="connsiteX4" fmla="*/ 25789 w 129385"/>
                <a:gd name="connsiteY4" fmla="*/ 79918 h 159835"/>
                <a:gd name="connsiteX5" fmla="*/ 68330 w 129385"/>
                <a:gd name="connsiteY5" fmla="*/ 136124 h 159835"/>
                <a:gd name="connsiteX6" fmla="*/ 104478 w 129385"/>
                <a:gd name="connsiteY6" fmla="*/ 108460 h 159835"/>
                <a:gd name="connsiteX7" fmla="*/ 129386 w 129385"/>
                <a:gd name="connsiteY7" fmla="*/ 108460 h 159835"/>
                <a:gd name="connsiteX8" fmla="*/ 68330 w 129385"/>
                <a:gd name="connsiteY8" fmla="*/ 159835 h 159835"/>
                <a:gd name="connsiteX9" fmla="*/ 0 w 129385"/>
                <a:gd name="connsiteY9" fmla="*/ 79918 h 159835"/>
                <a:gd name="connsiteX10" fmla="*/ 68330 w 129385"/>
                <a:gd name="connsiteY10" fmla="*/ 0 h 15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385" h="159835">
                  <a:moveTo>
                    <a:pt x="68330" y="0"/>
                  </a:moveTo>
                  <a:cubicBezTo>
                    <a:pt x="102274" y="0"/>
                    <a:pt x="123875" y="20199"/>
                    <a:pt x="129386" y="51156"/>
                  </a:cubicBezTo>
                  <a:lnTo>
                    <a:pt x="104478" y="51156"/>
                  </a:lnTo>
                  <a:cubicBezTo>
                    <a:pt x="98527" y="34690"/>
                    <a:pt x="88388" y="23712"/>
                    <a:pt x="68330" y="23712"/>
                  </a:cubicBezTo>
                  <a:cubicBezTo>
                    <a:pt x="48272" y="23712"/>
                    <a:pt x="25789" y="47424"/>
                    <a:pt x="25789" y="79918"/>
                  </a:cubicBezTo>
                  <a:cubicBezTo>
                    <a:pt x="25789" y="112412"/>
                    <a:pt x="41659" y="136124"/>
                    <a:pt x="68330" y="136124"/>
                  </a:cubicBezTo>
                  <a:cubicBezTo>
                    <a:pt x="95000" y="136124"/>
                    <a:pt x="98747" y="124926"/>
                    <a:pt x="104478" y="108460"/>
                  </a:cubicBezTo>
                  <a:lnTo>
                    <a:pt x="129386" y="108460"/>
                  </a:lnTo>
                  <a:cubicBezTo>
                    <a:pt x="123655" y="139636"/>
                    <a:pt x="102054" y="159835"/>
                    <a:pt x="68330" y="159835"/>
                  </a:cubicBezTo>
                  <a:cubicBezTo>
                    <a:pt x="34606" y="159835"/>
                    <a:pt x="0" y="127561"/>
                    <a:pt x="0" y="79918"/>
                  </a:cubicBezTo>
                  <a:cubicBezTo>
                    <a:pt x="0" y="32274"/>
                    <a:pt x="29536" y="0"/>
                    <a:pt x="68330" y="0"/>
                  </a:cubicBezTo>
                  <a:close/>
                </a:path>
              </a:pathLst>
            </a:custGeom>
            <a:grpFill/>
            <a:ln w="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F664349-7775-900A-6B3C-248D85BB3B84}"/>
                </a:ext>
              </a:extLst>
            </p:cNvPr>
            <p:cNvSpPr/>
            <p:nvPr/>
          </p:nvSpPr>
          <p:spPr>
            <a:xfrm>
              <a:off x="1496757" y="6304551"/>
              <a:ext cx="140185" cy="155005"/>
            </a:xfrm>
            <a:custGeom>
              <a:avLst/>
              <a:gdLst>
                <a:gd name="connsiteX0" fmla="*/ 82436 w 140185"/>
                <a:gd name="connsiteY0" fmla="*/ 0 h 155005"/>
                <a:gd name="connsiteX1" fmla="*/ 140186 w 140185"/>
                <a:gd name="connsiteY1" fmla="*/ 155005 h 155005"/>
                <a:gd name="connsiteX2" fmla="*/ 114177 w 140185"/>
                <a:gd name="connsiteY2" fmla="*/ 155005 h 155005"/>
                <a:gd name="connsiteX3" fmla="*/ 98747 w 140185"/>
                <a:gd name="connsiteY3" fmla="*/ 112192 h 155005"/>
                <a:gd name="connsiteX4" fmla="*/ 41218 w 140185"/>
                <a:gd name="connsiteY4" fmla="*/ 112192 h 155005"/>
                <a:gd name="connsiteX5" fmla="*/ 25789 w 140185"/>
                <a:gd name="connsiteY5" fmla="*/ 155005 h 155005"/>
                <a:gd name="connsiteX6" fmla="*/ 0 w 140185"/>
                <a:gd name="connsiteY6" fmla="*/ 155005 h 155005"/>
                <a:gd name="connsiteX7" fmla="*/ 57749 w 140185"/>
                <a:gd name="connsiteY7" fmla="*/ 0 h 155005"/>
                <a:gd name="connsiteX8" fmla="*/ 82216 w 140185"/>
                <a:gd name="connsiteY8" fmla="*/ 0 h 155005"/>
                <a:gd name="connsiteX9" fmla="*/ 49594 w 140185"/>
                <a:gd name="connsiteY9" fmla="*/ 89359 h 155005"/>
                <a:gd name="connsiteX10" fmla="*/ 90592 w 140185"/>
                <a:gd name="connsiteY10" fmla="*/ 89359 h 155005"/>
                <a:gd name="connsiteX11" fmla="*/ 70093 w 140185"/>
                <a:gd name="connsiteY11" fmla="*/ 32055 h 155005"/>
                <a:gd name="connsiteX12" fmla="*/ 49594 w 140185"/>
                <a:gd name="connsiteY12" fmla="*/ 89359 h 15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185" h="155005">
                  <a:moveTo>
                    <a:pt x="82436" y="0"/>
                  </a:moveTo>
                  <a:lnTo>
                    <a:pt x="140186" y="155005"/>
                  </a:lnTo>
                  <a:lnTo>
                    <a:pt x="114177" y="155005"/>
                  </a:lnTo>
                  <a:lnTo>
                    <a:pt x="98747" y="112192"/>
                  </a:lnTo>
                  <a:lnTo>
                    <a:pt x="41218" y="112192"/>
                  </a:lnTo>
                  <a:lnTo>
                    <a:pt x="25789" y="155005"/>
                  </a:lnTo>
                  <a:lnTo>
                    <a:pt x="0" y="155005"/>
                  </a:lnTo>
                  <a:lnTo>
                    <a:pt x="57749" y="0"/>
                  </a:lnTo>
                  <a:lnTo>
                    <a:pt x="82216" y="0"/>
                  </a:lnTo>
                  <a:close/>
                  <a:moveTo>
                    <a:pt x="49594" y="89359"/>
                  </a:moveTo>
                  <a:lnTo>
                    <a:pt x="90592" y="89359"/>
                  </a:lnTo>
                  <a:lnTo>
                    <a:pt x="70093" y="32055"/>
                  </a:lnTo>
                  <a:lnTo>
                    <a:pt x="49594" y="89359"/>
                  </a:lnTo>
                  <a:close/>
                </a:path>
              </a:pathLst>
            </a:custGeom>
            <a:grpFill/>
            <a:ln w="0" cap="flat">
              <a:noFill/>
              <a:prstDash val="solid"/>
              <a:miter/>
            </a:ln>
          </p:spPr>
          <p:txBody>
            <a:bodyPr rtlCol="0" anchor="ctr"/>
            <a:lstStyle/>
            <a:p>
              <a:endParaRPr lang="en-US"/>
            </a:p>
          </p:txBody>
        </p:sp>
      </p:grpSp>
      <p:sp>
        <p:nvSpPr>
          <p:cNvPr id="15" name="Freeform 14">
            <a:extLst>
              <a:ext uri="{FF2B5EF4-FFF2-40B4-BE49-F238E27FC236}">
                <a16:creationId xmlns:a16="http://schemas.microsoft.com/office/drawing/2014/main" id="{4C66A601-0904-6EFE-E657-D4AC5C50F72A}"/>
              </a:ext>
            </a:extLst>
          </p:cNvPr>
          <p:cNvSpPr/>
          <p:nvPr userDrawn="1"/>
        </p:nvSpPr>
        <p:spPr>
          <a:xfrm>
            <a:off x="346834" y="6287681"/>
            <a:ext cx="532945" cy="299875"/>
          </a:xfrm>
          <a:custGeom>
            <a:avLst/>
            <a:gdLst>
              <a:gd name="connsiteX0" fmla="*/ 494398 w 532945"/>
              <a:gd name="connsiteY0" fmla="*/ 295704 h 299875"/>
              <a:gd name="connsiteX1" fmla="*/ 532310 w 532945"/>
              <a:gd name="connsiteY1" fmla="*/ 129721 h 299875"/>
              <a:gd name="connsiteX2" fmla="*/ 519306 w 532945"/>
              <a:gd name="connsiteY2" fmla="*/ 33337 h 299875"/>
              <a:gd name="connsiteX3" fmla="*/ 477206 w 532945"/>
              <a:gd name="connsiteY3" fmla="*/ 403 h 299875"/>
              <a:gd name="connsiteX4" fmla="*/ 386834 w 532945"/>
              <a:gd name="connsiteY4" fmla="*/ 24554 h 299875"/>
              <a:gd name="connsiteX5" fmla="*/ 229235 w 532945"/>
              <a:gd name="connsiteY5" fmla="*/ 116987 h 299875"/>
              <a:gd name="connsiteX6" fmla="*/ 5731 w 532945"/>
              <a:gd name="connsiteY6" fmla="*/ 294606 h 299875"/>
              <a:gd name="connsiteX7" fmla="*/ 0 w 532945"/>
              <a:gd name="connsiteY7" fmla="*/ 299875 h 299875"/>
              <a:gd name="connsiteX8" fmla="*/ 104478 w 532945"/>
              <a:gd name="connsiteY8" fmla="*/ 299875 h 299875"/>
              <a:gd name="connsiteX9" fmla="*/ 105801 w 532945"/>
              <a:gd name="connsiteY9" fmla="*/ 299217 h 299875"/>
              <a:gd name="connsiteX10" fmla="*/ 333493 w 532945"/>
              <a:gd name="connsiteY10" fmla="*/ 235107 h 299875"/>
              <a:gd name="connsiteX11" fmla="*/ 409537 w 532945"/>
              <a:gd name="connsiteY11" fmla="*/ 298997 h 299875"/>
              <a:gd name="connsiteX12" fmla="*/ 409978 w 532945"/>
              <a:gd name="connsiteY12" fmla="*/ 299875 h 299875"/>
              <a:gd name="connsiteX13" fmla="*/ 428934 w 532945"/>
              <a:gd name="connsiteY13" fmla="*/ 299875 h 299875"/>
              <a:gd name="connsiteX14" fmla="*/ 426069 w 532945"/>
              <a:gd name="connsiteY14" fmla="*/ 293728 h 299875"/>
              <a:gd name="connsiteX15" fmla="*/ 348702 w 532945"/>
              <a:gd name="connsiteY15" fmla="*/ 219738 h 299875"/>
              <a:gd name="connsiteX16" fmla="*/ 103597 w 532945"/>
              <a:gd name="connsiteY16" fmla="*/ 281652 h 299875"/>
              <a:gd name="connsiteX17" fmla="*/ 279270 w 532945"/>
              <a:gd name="connsiteY17" fmla="*/ 183512 h 299875"/>
              <a:gd name="connsiteX18" fmla="*/ 345616 w 532945"/>
              <a:gd name="connsiteY18" fmla="*/ 164191 h 299875"/>
              <a:gd name="connsiteX19" fmla="*/ 390361 w 532945"/>
              <a:gd name="connsiteY19" fmla="*/ 176486 h 299875"/>
              <a:gd name="connsiteX20" fmla="*/ 435987 w 532945"/>
              <a:gd name="connsiteY20" fmla="*/ 298119 h 299875"/>
              <a:gd name="connsiteX21" fmla="*/ 435987 w 532945"/>
              <a:gd name="connsiteY21" fmla="*/ 299875 h 299875"/>
              <a:gd name="connsiteX22" fmla="*/ 450535 w 532945"/>
              <a:gd name="connsiteY22" fmla="*/ 299875 h 299875"/>
              <a:gd name="connsiteX23" fmla="*/ 450535 w 532945"/>
              <a:gd name="connsiteY23" fmla="*/ 294606 h 299875"/>
              <a:gd name="connsiteX24" fmla="*/ 408435 w 532945"/>
              <a:gd name="connsiteY24" fmla="*/ 162434 h 299875"/>
              <a:gd name="connsiteX25" fmla="*/ 278609 w 532945"/>
              <a:gd name="connsiteY25" fmla="*/ 167265 h 299875"/>
              <a:gd name="connsiteX26" fmla="*/ 87286 w 532945"/>
              <a:gd name="connsiteY26" fmla="*/ 271553 h 299875"/>
              <a:gd name="connsiteX27" fmla="*/ 329305 w 532945"/>
              <a:gd name="connsiteY27" fmla="*/ 118304 h 299875"/>
              <a:gd name="connsiteX28" fmla="*/ 441057 w 532945"/>
              <a:gd name="connsiteY28" fmla="*/ 117645 h 299875"/>
              <a:gd name="connsiteX29" fmla="*/ 460454 w 532945"/>
              <a:gd name="connsiteY29" fmla="*/ 297460 h 299875"/>
              <a:gd name="connsiteX30" fmla="*/ 460013 w 532945"/>
              <a:gd name="connsiteY30" fmla="*/ 299875 h 299875"/>
              <a:gd name="connsiteX31" fmla="*/ 472356 w 532945"/>
              <a:gd name="connsiteY31" fmla="*/ 299875 h 299875"/>
              <a:gd name="connsiteX32" fmla="*/ 473459 w 532945"/>
              <a:gd name="connsiteY32" fmla="*/ 295045 h 299875"/>
              <a:gd name="connsiteX33" fmla="*/ 460454 w 532945"/>
              <a:gd name="connsiteY33" fmla="*/ 104911 h 299875"/>
              <a:gd name="connsiteX34" fmla="*/ 460454 w 532945"/>
              <a:gd name="connsiteY34" fmla="*/ 104911 h 299875"/>
              <a:gd name="connsiteX35" fmla="*/ 327101 w 532945"/>
              <a:gd name="connsiteY35" fmla="*/ 102935 h 299875"/>
              <a:gd name="connsiteX36" fmla="*/ 65023 w 532945"/>
              <a:gd name="connsiteY36" fmla="*/ 266064 h 299875"/>
              <a:gd name="connsiteX37" fmla="*/ 389479 w 532945"/>
              <a:gd name="connsiteY37" fmla="*/ 39265 h 299875"/>
              <a:gd name="connsiteX38" fmla="*/ 463099 w 532945"/>
              <a:gd name="connsiteY38" fmla="*/ 17529 h 299875"/>
              <a:gd name="connsiteX39" fmla="*/ 499027 w 532945"/>
              <a:gd name="connsiteY39" fmla="*/ 44973 h 299875"/>
              <a:gd name="connsiteX40" fmla="*/ 514897 w 532945"/>
              <a:gd name="connsiteY40" fmla="*/ 135868 h 299875"/>
              <a:gd name="connsiteX41" fmla="*/ 482275 w 532945"/>
              <a:gd name="connsiteY41" fmla="*/ 296802 h 299875"/>
              <a:gd name="connsiteX42" fmla="*/ 481173 w 532945"/>
              <a:gd name="connsiteY42" fmla="*/ 299656 h 299875"/>
              <a:gd name="connsiteX43" fmla="*/ 492415 w 532945"/>
              <a:gd name="connsiteY43" fmla="*/ 299656 h 299875"/>
              <a:gd name="connsiteX44" fmla="*/ 493957 w 532945"/>
              <a:gd name="connsiteY44" fmla="*/ 295484 h 29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32945" h="299875">
                <a:moveTo>
                  <a:pt x="494398" y="295704"/>
                </a:moveTo>
                <a:cubicBezTo>
                  <a:pt x="514456" y="241474"/>
                  <a:pt x="527241" y="185707"/>
                  <a:pt x="532310" y="129721"/>
                </a:cubicBezTo>
                <a:cubicBezTo>
                  <a:pt x="533853" y="99203"/>
                  <a:pt x="533633" y="63855"/>
                  <a:pt x="519306" y="33337"/>
                </a:cubicBezTo>
                <a:cubicBezTo>
                  <a:pt x="512913" y="21261"/>
                  <a:pt x="504317" y="4795"/>
                  <a:pt x="477206" y="403"/>
                </a:cubicBezTo>
                <a:cubicBezTo>
                  <a:pt x="451417" y="-2451"/>
                  <a:pt x="418574" y="10283"/>
                  <a:pt x="386834" y="24554"/>
                </a:cubicBezTo>
                <a:cubicBezTo>
                  <a:pt x="324897" y="53536"/>
                  <a:pt x="270233" y="89103"/>
                  <a:pt x="229235" y="116987"/>
                </a:cubicBezTo>
                <a:cubicBezTo>
                  <a:pt x="145256" y="175608"/>
                  <a:pt x="70093" y="235326"/>
                  <a:pt x="5731" y="294606"/>
                </a:cubicBezTo>
                <a:lnTo>
                  <a:pt x="0" y="299875"/>
                </a:lnTo>
                <a:lnTo>
                  <a:pt x="104478" y="299875"/>
                </a:lnTo>
                <a:lnTo>
                  <a:pt x="105801" y="299217"/>
                </a:lnTo>
                <a:cubicBezTo>
                  <a:pt x="167738" y="267381"/>
                  <a:pt x="279931" y="216664"/>
                  <a:pt x="333493" y="235107"/>
                </a:cubicBezTo>
                <a:cubicBezTo>
                  <a:pt x="366556" y="248280"/>
                  <a:pt x="394328" y="271553"/>
                  <a:pt x="409537" y="298997"/>
                </a:cubicBezTo>
                <a:lnTo>
                  <a:pt x="409978" y="299875"/>
                </a:lnTo>
                <a:lnTo>
                  <a:pt x="428934" y="299875"/>
                </a:lnTo>
                <a:lnTo>
                  <a:pt x="426069" y="293728"/>
                </a:lnTo>
                <a:cubicBezTo>
                  <a:pt x="411521" y="262112"/>
                  <a:pt x="382646" y="234229"/>
                  <a:pt x="348702" y="219738"/>
                </a:cubicBezTo>
                <a:cubicBezTo>
                  <a:pt x="304177" y="203271"/>
                  <a:pt x="215569" y="225886"/>
                  <a:pt x="103597" y="281652"/>
                </a:cubicBezTo>
                <a:cubicBezTo>
                  <a:pt x="154072" y="248060"/>
                  <a:pt x="213145" y="212273"/>
                  <a:pt x="279270" y="183512"/>
                </a:cubicBezTo>
                <a:cubicBezTo>
                  <a:pt x="306161" y="172534"/>
                  <a:pt x="327982" y="166167"/>
                  <a:pt x="345616" y="164191"/>
                </a:cubicBezTo>
                <a:cubicBezTo>
                  <a:pt x="366996" y="161995"/>
                  <a:pt x="380883" y="169680"/>
                  <a:pt x="390361" y="176486"/>
                </a:cubicBezTo>
                <a:cubicBezTo>
                  <a:pt x="419015" y="202613"/>
                  <a:pt x="434224" y="243450"/>
                  <a:pt x="435987" y="298119"/>
                </a:cubicBezTo>
                <a:lnTo>
                  <a:pt x="435987" y="299875"/>
                </a:lnTo>
                <a:lnTo>
                  <a:pt x="450535" y="299875"/>
                </a:lnTo>
                <a:lnTo>
                  <a:pt x="450535" y="294606"/>
                </a:lnTo>
                <a:cubicBezTo>
                  <a:pt x="451196" y="234887"/>
                  <a:pt x="437090" y="190318"/>
                  <a:pt x="408435" y="162434"/>
                </a:cubicBezTo>
                <a:cubicBezTo>
                  <a:pt x="386614" y="140479"/>
                  <a:pt x="339224" y="142235"/>
                  <a:pt x="278609" y="167265"/>
                </a:cubicBezTo>
                <a:cubicBezTo>
                  <a:pt x="205209" y="197783"/>
                  <a:pt x="139966" y="236863"/>
                  <a:pt x="87286" y="271553"/>
                </a:cubicBezTo>
                <a:cubicBezTo>
                  <a:pt x="172808" y="205247"/>
                  <a:pt x="250616" y="156067"/>
                  <a:pt x="329305" y="118304"/>
                </a:cubicBezTo>
                <a:cubicBezTo>
                  <a:pt x="388157" y="91079"/>
                  <a:pt x="421440" y="90860"/>
                  <a:pt x="441057" y="117645"/>
                </a:cubicBezTo>
                <a:cubicBezTo>
                  <a:pt x="468609" y="159580"/>
                  <a:pt x="475222" y="221714"/>
                  <a:pt x="460454" y="297460"/>
                </a:cubicBezTo>
                <a:lnTo>
                  <a:pt x="460013" y="299875"/>
                </a:lnTo>
                <a:lnTo>
                  <a:pt x="472356" y="299875"/>
                </a:lnTo>
                <a:lnTo>
                  <a:pt x="473459" y="295045"/>
                </a:lnTo>
                <a:cubicBezTo>
                  <a:pt x="486022" y="238620"/>
                  <a:pt x="493957" y="159800"/>
                  <a:pt x="460454" y="104911"/>
                </a:cubicBezTo>
                <a:lnTo>
                  <a:pt x="460454" y="104911"/>
                </a:lnTo>
                <a:cubicBezTo>
                  <a:pt x="439514" y="72856"/>
                  <a:pt x="395871" y="72198"/>
                  <a:pt x="327101" y="102935"/>
                </a:cubicBezTo>
                <a:cubicBezTo>
                  <a:pt x="241138" y="142675"/>
                  <a:pt x="156938" y="194928"/>
                  <a:pt x="65023" y="266064"/>
                </a:cubicBezTo>
                <a:cubicBezTo>
                  <a:pt x="170163" y="173412"/>
                  <a:pt x="286544" y="91958"/>
                  <a:pt x="389479" y="39265"/>
                </a:cubicBezTo>
                <a:cubicBezTo>
                  <a:pt x="416150" y="26970"/>
                  <a:pt x="443261" y="15553"/>
                  <a:pt x="463099" y="17529"/>
                </a:cubicBezTo>
                <a:cubicBezTo>
                  <a:pt x="482716" y="20163"/>
                  <a:pt x="491974" y="32239"/>
                  <a:pt x="499027" y="44973"/>
                </a:cubicBezTo>
                <a:cubicBezTo>
                  <a:pt x="513795" y="73515"/>
                  <a:pt x="515338" y="108644"/>
                  <a:pt x="514897" y="135868"/>
                </a:cubicBezTo>
                <a:cubicBezTo>
                  <a:pt x="512473" y="188781"/>
                  <a:pt x="501452" y="243011"/>
                  <a:pt x="482275" y="296802"/>
                </a:cubicBezTo>
                <a:lnTo>
                  <a:pt x="481173" y="299656"/>
                </a:lnTo>
                <a:lnTo>
                  <a:pt x="492415" y="299656"/>
                </a:lnTo>
                <a:lnTo>
                  <a:pt x="493957" y="295484"/>
                </a:lnTo>
                <a:close/>
              </a:path>
            </a:pathLst>
          </a:custGeom>
          <a:gradFill>
            <a:gsLst>
              <a:gs pos="0">
                <a:srgbClr val="004F80"/>
              </a:gs>
              <a:gs pos="0">
                <a:srgbClr val="005688"/>
              </a:gs>
              <a:gs pos="20000">
                <a:srgbClr val="006B9F"/>
              </a:gs>
              <a:gs pos="40000">
                <a:srgbClr val="008CC3"/>
              </a:gs>
              <a:gs pos="60000">
                <a:srgbClr val="00A8E2"/>
              </a:gs>
              <a:gs pos="60000">
                <a:srgbClr val="00A8E2"/>
              </a:gs>
              <a:gs pos="70000">
                <a:srgbClr val="00A8E2">
                  <a:alpha val="89804"/>
                </a:srgbClr>
              </a:gs>
              <a:gs pos="70000">
                <a:srgbClr val="00A8E2">
                  <a:alpha val="80000"/>
                </a:srgbClr>
              </a:gs>
              <a:gs pos="80000">
                <a:srgbClr val="00A8E2">
                  <a:alpha val="60000"/>
                </a:srgbClr>
              </a:gs>
              <a:gs pos="90000">
                <a:srgbClr val="00A8E2">
                  <a:alpha val="29804"/>
                </a:srgbClr>
              </a:gs>
              <a:gs pos="100000">
                <a:srgbClr val="00A8E2">
                  <a:alpha val="0"/>
                </a:srgbClr>
              </a:gs>
              <a:gs pos="100000">
                <a:srgbClr val="00A8E2">
                  <a:alpha val="0"/>
                </a:srgbClr>
              </a:gs>
            </a:gsLst>
            <a:lin ang="5400000" scaled="1"/>
          </a:gradFill>
          <a:ln w="0" cap="flat">
            <a:noFill/>
            <a:prstDash val="solid"/>
            <a:miter/>
          </a:ln>
        </p:spPr>
        <p:txBody>
          <a:bodyPr rtlCol="0" anchor="ctr"/>
          <a:lstStyle/>
          <a:p>
            <a:endParaRPr lang="en-US"/>
          </a:p>
        </p:txBody>
      </p:sp>
      <p:grpSp>
        <p:nvGrpSpPr>
          <p:cNvPr id="16" name="Graphic 3">
            <a:extLst>
              <a:ext uri="{FF2B5EF4-FFF2-40B4-BE49-F238E27FC236}">
                <a16:creationId xmlns:a16="http://schemas.microsoft.com/office/drawing/2014/main" id="{D7221B21-473A-D735-61E8-EDA22ACF6ACC}"/>
              </a:ext>
            </a:extLst>
          </p:cNvPr>
          <p:cNvGrpSpPr/>
          <p:nvPr userDrawn="1"/>
        </p:nvGrpSpPr>
        <p:grpSpPr>
          <a:xfrm>
            <a:off x="941743" y="6493587"/>
            <a:ext cx="193747" cy="70696"/>
            <a:chOff x="941743" y="6493587"/>
            <a:chExt cx="193747" cy="70696"/>
          </a:xfrm>
          <a:solidFill>
            <a:srgbClr val="3C9DDA"/>
          </a:solidFill>
        </p:grpSpPr>
        <p:sp>
          <p:nvSpPr>
            <p:cNvPr id="52" name="Freeform 51">
              <a:extLst>
                <a:ext uri="{FF2B5EF4-FFF2-40B4-BE49-F238E27FC236}">
                  <a16:creationId xmlns:a16="http://schemas.microsoft.com/office/drawing/2014/main" id="{13825C0D-48A9-AB88-DF1A-73516BA50F36}"/>
                </a:ext>
              </a:extLst>
            </p:cNvPr>
            <p:cNvSpPr/>
            <p:nvPr/>
          </p:nvSpPr>
          <p:spPr>
            <a:xfrm>
              <a:off x="941743" y="6493587"/>
              <a:ext cx="66125" cy="70696"/>
            </a:xfrm>
            <a:custGeom>
              <a:avLst/>
              <a:gdLst>
                <a:gd name="connsiteX0" fmla="*/ 38794 w 66125"/>
                <a:gd name="connsiteY0" fmla="*/ 0 h 70696"/>
                <a:gd name="connsiteX1" fmla="*/ 66125 w 66125"/>
                <a:gd name="connsiteY1" fmla="*/ 70696 h 70696"/>
                <a:gd name="connsiteX2" fmla="*/ 53782 w 66125"/>
                <a:gd name="connsiteY2" fmla="*/ 70696 h 70696"/>
                <a:gd name="connsiteX3" fmla="*/ 46508 w 66125"/>
                <a:gd name="connsiteY3" fmla="*/ 51156 h 70696"/>
                <a:gd name="connsiteX4" fmla="*/ 19397 w 66125"/>
                <a:gd name="connsiteY4" fmla="*/ 51156 h 70696"/>
                <a:gd name="connsiteX5" fmla="*/ 12123 w 66125"/>
                <a:gd name="connsiteY5" fmla="*/ 70696 h 70696"/>
                <a:gd name="connsiteX6" fmla="*/ 0 w 66125"/>
                <a:gd name="connsiteY6" fmla="*/ 70696 h 70696"/>
                <a:gd name="connsiteX7" fmla="*/ 27332 w 66125"/>
                <a:gd name="connsiteY7" fmla="*/ 0 h 70696"/>
                <a:gd name="connsiteX8" fmla="*/ 38794 w 66125"/>
                <a:gd name="connsiteY8" fmla="*/ 0 h 70696"/>
                <a:gd name="connsiteX9" fmla="*/ 23144 w 66125"/>
                <a:gd name="connsiteY9" fmla="*/ 40837 h 70696"/>
                <a:gd name="connsiteX10" fmla="*/ 42541 w 66125"/>
                <a:gd name="connsiteY10" fmla="*/ 40837 h 70696"/>
                <a:gd name="connsiteX11" fmla="*/ 32842 w 66125"/>
                <a:gd name="connsiteY11" fmla="*/ 14710 h 70696"/>
                <a:gd name="connsiteX12" fmla="*/ 23144 w 66125"/>
                <a:gd name="connsiteY12" fmla="*/ 40837 h 7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25" h="70696">
                  <a:moveTo>
                    <a:pt x="38794" y="0"/>
                  </a:moveTo>
                  <a:lnTo>
                    <a:pt x="66125" y="70696"/>
                  </a:lnTo>
                  <a:lnTo>
                    <a:pt x="53782" y="70696"/>
                  </a:lnTo>
                  <a:lnTo>
                    <a:pt x="46508" y="51156"/>
                  </a:lnTo>
                  <a:lnTo>
                    <a:pt x="19397" y="51156"/>
                  </a:lnTo>
                  <a:lnTo>
                    <a:pt x="12123" y="70696"/>
                  </a:lnTo>
                  <a:lnTo>
                    <a:pt x="0" y="70696"/>
                  </a:lnTo>
                  <a:lnTo>
                    <a:pt x="27332" y="0"/>
                  </a:lnTo>
                  <a:lnTo>
                    <a:pt x="38794" y="0"/>
                  </a:lnTo>
                  <a:close/>
                  <a:moveTo>
                    <a:pt x="23144" y="40837"/>
                  </a:moveTo>
                  <a:lnTo>
                    <a:pt x="42541" y="40837"/>
                  </a:lnTo>
                  <a:lnTo>
                    <a:pt x="32842" y="14710"/>
                  </a:lnTo>
                  <a:lnTo>
                    <a:pt x="23144" y="40837"/>
                  </a:lnTo>
                  <a:close/>
                </a:path>
              </a:pathLst>
            </a:custGeom>
            <a:solidFill>
              <a:srgbClr val="3C9DDA"/>
            </a:solidFill>
            <a:ln w="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7017A2C2-9314-9027-11CE-F5A0421E24DB}"/>
                </a:ext>
              </a:extLst>
            </p:cNvPr>
            <p:cNvSpPr/>
            <p:nvPr/>
          </p:nvSpPr>
          <p:spPr>
            <a:xfrm>
              <a:off x="1029690" y="6493587"/>
              <a:ext cx="59292" cy="70696"/>
            </a:xfrm>
            <a:custGeom>
              <a:avLst/>
              <a:gdLst>
                <a:gd name="connsiteX0" fmla="*/ 0 w 59292"/>
                <a:gd name="connsiteY0" fmla="*/ 0 h 70696"/>
                <a:gd name="connsiteX1" fmla="*/ 59293 w 59292"/>
                <a:gd name="connsiteY1" fmla="*/ 0 h 70696"/>
                <a:gd name="connsiteX2" fmla="*/ 59293 w 59292"/>
                <a:gd name="connsiteY2" fmla="*/ 10539 h 70696"/>
                <a:gd name="connsiteX3" fmla="*/ 35708 w 59292"/>
                <a:gd name="connsiteY3" fmla="*/ 10539 h 70696"/>
                <a:gd name="connsiteX4" fmla="*/ 35708 w 59292"/>
                <a:gd name="connsiteY4" fmla="*/ 70696 h 70696"/>
                <a:gd name="connsiteX5" fmla="*/ 23585 w 59292"/>
                <a:gd name="connsiteY5" fmla="*/ 70696 h 70696"/>
                <a:gd name="connsiteX6" fmla="*/ 23585 w 59292"/>
                <a:gd name="connsiteY6" fmla="*/ 10539 h 70696"/>
                <a:gd name="connsiteX7" fmla="*/ 0 w 59292"/>
                <a:gd name="connsiteY7" fmla="*/ 10539 h 70696"/>
                <a:gd name="connsiteX8" fmla="*/ 0 w 59292"/>
                <a:gd name="connsiteY8" fmla="*/ 0 h 7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92" h="70696">
                  <a:moveTo>
                    <a:pt x="0" y="0"/>
                  </a:moveTo>
                  <a:lnTo>
                    <a:pt x="59293" y="0"/>
                  </a:lnTo>
                  <a:lnTo>
                    <a:pt x="59293" y="10539"/>
                  </a:lnTo>
                  <a:lnTo>
                    <a:pt x="35708" y="10539"/>
                  </a:lnTo>
                  <a:lnTo>
                    <a:pt x="35708" y="70696"/>
                  </a:lnTo>
                  <a:lnTo>
                    <a:pt x="23585" y="70696"/>
                  </a:lnTo>
                  <a:lnTo>
                    <a:pt x="23585" y="10539"/>
                  </a:lnTo>
                  <a:lnTo>
                    <a:pt x="0" y="10539"/>
                  </a:lnTo>
                  <a:lnTo>
                    <a:pt x="0" y="0"/>
                  </a:lnTo>
                  <a:close/>
                </a:path>
              </a:pathLst>
            </a:custGeom>
            <a:solidFill>
              <a:srgbClr val="3C9DDA"/>
            </a:solidFill>
            <a:ln w="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359DF9CB-A3DD-7D59-F3EC-F3D2620D1BD3}"/>
                </a:ext>
              </a:extLst>
            </p:cNvPr>
            <p:cNvSpPr/>
            <p:nvPr/>
          </p:nvSpPr>
          <p:spPr>
            <a:xfrm>
              <a:off x="1123368" y="6493587"/>
              <a:ext cx="12123" cy="70696"/>
            </a:xfrm>
            <a:custGeom>
              <a:avLst/>
              <a:gdLst>
                <a:gd name="connsiteX0" fmla="*/ 12123 w 12123"/>
                <a:gd name="connsiteY0" fmla="*/ 70696 h 70696"/>
                <a:gd name="connsiteX1" fmla="*/ 0 w 12123"/>
                <a:gd name="connsiteY1" fmla="*/ 70696 h 70696"/>
                <a:gd name="connsiteX2" fmla="*/ 0 w 12123"/>
                <a:gd name="connsiteY2" fmla="*/ 0 h 70696"/>
                <a:gd name="connsiteX3" fmla="*/ 12123 w 12123"/>
                <a:gd name="connsiteY3" fmla="*/ 0 h 70696"/>
                <a:gd name="connsiteX4" fmla="*/ 12123 w 12123"/>
                <a:gd name="connsiteY4" fmla="*/ 70696 h 70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3" h="70696">
                  <a:moveTo>
                    <a:pt x="12123" y="70696"/>
                  </a:moveTo>
                  <a:lnTo>
                    <a:pt x="0" y="70696"/>
                  </a:lnTo>
                  <a:lnTo>
                    <a:pt x="0" y="0"/>
                  </a:lnTo>
                  <a:lnTo>
                    <a:pt x="12123" y="0"/>
                  </a:lnTo>
                  <a:lnTo>
                    <a:pt x="12123" y="70696"/>
                  </a:lnTo>
                  <a:close/>
                </a:path>
              </a:pathLst>
            </a:custGeom>
            <a:solidFill>
              <a:srgbClr val="3C9DDA"/>
            </a:solidFill>
            <a:ln w="0" cap="flat">
              <a:noFill/>
              <a:prstDash val="solid"/>
              <a:miter/>
            </a:ln>
          </p:spPr>
          <p:txBody>
            <a:bodyPr rtlCol="0" anchor="ctr"/>
            <a:lstStyle/>
            <a:p>
              <a:endParaRPr lang="en-US"/>
            </a:p>
          </p:txBody>
        </p:sp>
      </p:grpSp>
      <p:cxnSp>
        <p:nvCxnSpPr>
          <p:cNvPr id="4" name="Straight Connector 3">
            <a:extLst>
              <a:ext uri="{FF2B5EF4-FFF2-40B4-BE49-F238E27FC236}">
                <a16:creationId xmlns:a16="http://schemas.microsoft.com/office/drawing/2014/main" id="{AC0AF73D-AC5E-6147-0113-CF70084DF111}"/>
              </a:ext>
            </a:extLst>
          </p:cNvPr>
          <p:cNvCxnSpPr>
            <a:cxnSpLocks/>
          </p:cNvCxnSpPr>
          <p:nvPr userDrawn="1"/>
        </p:nvCxnSpPr>
        <p:spPr>
          <a:xfrm>
            <a:off x="4582430" y="6093229"/>
            <a:ext cx="7244443"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lvl1pPr>
          </a:lstStyle>
          <a:p>
            <a:pPr lvl="0">
              <a:lnSpc>
                <a:spcPct val="90000"/>
              </a:lnSpc>
            </a:pPr>
            <a:r>
              <a:rPr lang="en-GB"/>
              <a:t>Click to edit Master title style</a:t>
            </a:r>
          </a:p>
        </p:txBody>
      </p:sp>
      <p:sp>
        <p:nvSpPr>
          <p:cNvPr id="5" name="Content Placeholder 4"/>
          <p:cNvSpPr>
            <a:spLocks noGrp="1"/>
          </p:cNvSpPr>
          <p:nvPr>
            <p:ph sz="quarter" idx="17"/>
          </p:nvPr>
        </p:nvSpPr>
        <p:spPr>
          <a:xfrm>
            <a:off x="360297" y="1712052"/>
            <a:ext cx="11466576" cy="4014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17">
            <a:extLst>
              <a:ext uri="{FF2B5EF4-FFF2-40B4-BE49-F238E27FC236}">
                <a16:creationId xmlns:a16="http://schemas.microsoft.com/office/drawing/2014/main" id="{6FCE06B1-7C28-9205-5D15-1E9E88271681}"/>
              </a:ext>
            </a:extLst>
          </p:cNvPr>
          <p:cNvSpPr>
            <a:spLocks noGrp="1"/>
          </p:cNvSpPr>
          <p:nvPr>
            <p:ph type="body" sz="quarter" idx="15" hasCustomPrompt="1"/>
          </p:nvPr>
        </p:nvSpPr>
        <p:spPr>
          <a:xfrm>
            <a:off x="1939635" y="6393509"/>
            <a:ext cx="9391940" cy="197792"/>
          </a:xfrm>
        </p:spPr>
        <p:txBody>
          <a:bodyPr anchor="ctr">
            <a:noAutofit/>
          </a:bodyPr>
          <a:lstStyle>
            <a:lvl1pPr>
              <a:spcBef>
                <a:spcPts val="600"/>
              </a:spcBef>
              <a:defRPr sz="800">
                <a:solidFill>
                  <a:schemeClr val="tx1"/>
                </a:solidFill>
              </a:defRPr>
            </a:lvl1pPr>
          </a:lstStyle>
          <a:p>
            <a:pPr lvl="0"/>
            <a:r>
              <a:rPr lang="en-US"/>
              <a:t>Click to add footer text</a:t>
            </a:r>
          </a:p>
        </p:txBody>
      </p:sp>
      <p:cxnSp>
        <p:nvCxnSpPr>
          <p:cNvPr id="3" name="Straight Connector 2">
            <a:extLst>
              <a:ext uri="{FF2B5EF4-FFF2-40B4-BE49-F238E27FC236}">
                <a16:creationId xmlns:a16="http://schemas.microsoft.com/office/drawing/2014/main" id="{BB30D491-277A-3850-9695-D277D0D1CBAC}"/>
              </a:ext>
            </a:extLst>
          </p:cNvPr>
          <p:cNvCxnSpPr/>
          <p:nvPr userDrawn="1"/>
        </p:nvCxnSpPr>
        <p:spPr>
          <a:xfrm>
            <a:off x="357188" y="6093229"/>
            <a:ext cx="11469685"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FC0ED6F6-D456-D79B-8305-A95B0AB29187}"/>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lvl1pPr>
          </a:lstStyle>
          <a:p>
            <a:pPr lvl="0">
              <a:lnSpc>
                <a:spcPct val="90000"/>
              </a:lnSpc>
            </a:pPr>
            <a:r>
              <a:rPr lang="en-GB"/>
              <a:t>Click to edit Master title style</a:t>
            </a:r>
          </a:p>
        </p:txBody>
      </p:sp>
      <p:sp>
        <p:nvSpPr>
          <p:cNvPr id="2" name="Text Placeholder 17">
            <a:extLst>
              <a:ext uri="{FF2B5EF4-FFF2-40B4-BE49-F238E27FC236}">
                <a16:creationId xmlns:a16="http://schemas.microsoft.com/office/drawing/2014/main" id="{FB178970-134F-2BBF-9B03-A40F2BD27537}"/>
              </a:ext>
            </a:extLst>
          </p:cNvPr>
          <p:cNvSpPr>
            <a:spLocks noGrp="1"/>
          </p:cNvSpPr>
          <p:nvPr>
            <p:ph type="body" sz="quarter" idx="15" hasCustomPrompt="1"/>
          </p:nvPr>
        </p:nvSpPr>
        <p:spPr>
          <a:xfrm>
            <a:off x="1939635" y="6393509"/>
            <a:ext cx="9391940"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4" name="Text Placeholder 2">
            <a:extLst>
              <a:ext uri="{FF2B5EF4-FFF2-40B4-BE49-F238E27FC236}">
                <a16:creationId xmlns:a16="http://schemas.microsoft.com/office/drawing/2014/main" id="{F4D7F33D-7448-A668-F437-0C4BEFBCB467}"/>
              </a:ext>
            </a:extLst>
          </p:cNvPr>
          <p:cNvSpPr>
            <a:spLocks noGrp="1"/>
          </p:cNvSpPr>
          <p:nvPr>
            <p:ph type="body" sz="quarter" idx="16"/>
          </p:nvPr>
        </p:nvSpPr>
        <p:spPr>
          <a:xfrm>
            <a:off x="357188" y="1044811"/>
            <a:ext cx="11477331" cy="396875"/>
          </a:xfrm>
        </p:spPr>
        <p:txBody>
          <a:bodyPr/>
          <a:lstStyle>
            <a:lvl1pPr>
              <a:defRPr sz="1800" b="0" i="0">
                <a:solidFill>
                  <a:schemeClr val="accent3"/>
                </a:solidFill>
                <a:latin typeface="Aptos Light" panose="020B0004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BB7D53D1-8BBB-4B84-8D07-42E31F9BFC8E}"/>
              </a:ext>
            </a:extLst>
          </p:cNvPr>
          <p:cNvCxnSpPr/>
          <p:nvPr userDrawn="1"/>
        </p:nvCxnSpPr>
        <p:spPr>
          <a:xfrm>
            <a:off x="357188" y="6093229"/>
            <a:ext cx="11469685"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50BFAEF-D904-C6CA-D62D-8E2C09657739}"/>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28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lvl1pPr>
          </a:lstStyle>
          <a:p>
            <a:pPr lvl="0">
              <a:lnSpc>
                <a:spcPct val="90000"/>
              </a:lnSpc>
            </a:pPr>
            <a:r>
              <a:rPr lang="en-GB"/>
              <a:t>Click to edit Master title style</a:t>
            </a:r>
          </a:p>
        </p:txBody>
      </p:sp>
      <p:sp>
        <p:nvSpPr>
          <p:cNvPr id="2" name="Text Placeholder 17">
            <a:extLst>
              <a:ext uri="{FF2B5EF4-FFF2-40B4-BE49-F238E27FC236}">
                <a16:creationId xmlns:a16="http://schemas.microsoft.com/office/drawing/2014/main" id="{FB178970-134F-2BBF-9B03-A40F2BD27537}"/>
              </a:ext>
            </a:extLst>
          </p:cNvPr>
          <p:cNvSpPr>
            <a:spLocks noGrp="1"/>
          </p:cNvSpPr>
          <p:nvPr>
            <p:ph type="body" sz="quarter" idx="15" hasCustomPrompt="1"/>
          </p:nvPr>
        </p:nvSpPr>
        <p:spPr>
          <a:xfrm>
            <a:off x="1939635" y="6393509"/>
            <a:ext cx="9391940"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4" name="Text Placeholder 2">
            <a:extLst>
              <a:ext uri="{FF2B5EF4-FFF2-40B4-BE49-F238E27FC236}">
                <a16:creationId xmlns:a16="http://schemas.microsoft.com/office/drawing/2014/main" id="{F4D7F33D-7448-A668-F437-0C4BEFBCB467}"/>
              </a:ext>
            </a:extLst>
          </p:cNvPr>
          <p:cNvSpPr>
            <a:spLocks noGrp="1"/>
          </p:cNvSpPr>
          <p:nvPr>
            <p:ph type="body" sz="quarter" idx="16"/>
          </p:nvPr>
        </p:nvSpPr>
        <p:spPr>
          <a:xfrm>
            <a:off x="357188" y="1044811"/>
            <a:ext cx="11477331" cy="396875"/>
          </a:xfrm>
        </p:spPr>
        <p:txBody>
          <a:bodyPr/>
          <a:lstStyle>
            <a:lvl1pPr>
              <a:defRPr sz="1800" b="0" i="0">
                <a:solidFill>
                  <a:schemeClr val="accent3"/>
                </a:solidFill>
                <a:latin typeface="Aptos Light" panose="020B0004020202020204" pitchFamily="34" charset="0"/>
              </a:defRPr>
            </a:lvl1pPr>
          </a:lstStyle>
          <a:p>
            <a:pPr lvl="0"/>
            <a:r>
              <a:rPr lang="en-GB"/>
              <a:t>Click to edit Master text styles</a:t>
            </a:r>
          </a:p>
        </p:txBody>
      </p:sp>
      <p:sp>
        <p:nvSpPr>
          <p:cNvPr id="15" name="Picture Placeholder 14">
            <a:extLst>
              <a:ext uri="{FF2B5EF4-FFF2-40B4-BE49-F238E27FC236}">
                <a16:creationId xmlns:a16="http://schemas.microsoft.com/office/drawing/2014/main" id="{7FA2E956-A443-2CCE-F2FB-197161F2E571}"/>
              </a:ext>
            </a:extLst>
          </p:cNvPr>
          <p:cNvSpPr>
            <a:spLocks noGrp="1"/>
          </p:cNvSpPr>
          <p:nvPr>
            <p:ph type="pic" sz="quarter" idx="17"/>
          </p:nvPr>
        </p:nvSpPr>
        <p:spPr>
          <a:xfrm>
            <a:off x="377825" y="2455229"/>
            <a:ext cx="3404507" cy="1713417"/>
          </a:xfrm>
        </p:spPr>
        <p:txBody>
          <a:bodyPr/>
          <a:lstStyle/>
          <a:p>
            <a:endParaRPr lang="en-US"/>
          </a:p>
        </p:txBody>
      </p:sp>
      <p:sp>
        <p:nvSpPr>
          <p:cNvPr id="16" name="Picture Placeholder 14">
            <a:extLst>
              <a:ext uri="{FF2B5EF4-FFF2-40B4-BE49-F238E27FC236}">
                <a16:creationId xmlns:a16="http://schemas.microsoft.com/office/drawing/2014/main" id="{B8135C24-33FF-D7F8-8875-03C6109CA254}"/>
              </a:ext>
            </a:extLst>
          </p:cNvPr>
          <p:cNvSpPr>
            <a:spLocks noGrp="1"/>
          </p:cNvSpPr>
          <p:nvPr>
            <p:ph type="pic" sz="quarter" idx="18"/>
          </p:nvPr>
        </p:nvSpPr>
        <p:spPr>
          <a:xfrm>
            <a:off x="4202647" y="2452850"/>
            <a:ext cx="3404507" cy="1713417"/>
          </a:xfrm>
        </p:spPr>
        <p:txBody>
          <a:bodyPr/>
          <a:lstStyle/>
          <a:p>
            <a:endParaRPr lang="en-US"/>
          </a:p>
        </p:txBody>
      </p:sp>
      <p:sp>
        <p:nvSpPr>
          <p:cNvPr id="17" name="Picture Placeholder 14">
            <a:extLst>
              <a:ext uri="{FF2B5EF4-FFF2-40B4-BE49-F238E27FC236}">
                <a16:creationId xmlns:a16="http://schemas.microsoft.com/office/drawing/2014/main" id="{5F96D9F0-4721-7AAB-1766-D34DB27E6DE0}"/>
              </a:ext>
            </a:extLst>
          </p:cNvPr>
          <p:cNvSpPr>
            <a:spLocks noGrp="1"/>
          </p:cNvSpPr>
          <p:nvPr>
            <p:ph type="pic" sz="quarter" idx="19"/>
          </p:nvPr>
        </p:nvSpPr>
        <p:spPr>
          <a:xfrm>
            <a:off x="8068390" y="2452849"/>
            <a:ext cx="3404507" cy="1713417"/>
          </a:xfrm>
        </p:spPr>
        <p:txBody>
          <a:bodyPr/>
          <a:lstStyle/>
          <a:p>
            <a:endParaRPr lang="en-US"/>
          </a:p>
        </p:txBody>
      </p:sp>
      <p:cxnSp>
        <p:nvCxnSpPr>
          <p:cNvPr id="3" name="Straight Connector 2">
            <a:extLst>
              <a:ext uri="{FF2B5EF4-FFF2-40B4-BE49-F238E27FC236}">
                <a16:creationId xmlns:a16="http://schemas.microsoft.com/office/drawing/2014/main" id="{721B9C41-004B-175E-829D-B05D41F48057}"/>
              </a:ext>
            </a:extLst>
          </p:cNvPr>
          <p:cNvCxnSpPr/>
          <p:nvPr userDrawn="1"/>
        </p:nvCxnSpPr>
        <p:spPr>
          <a:xfrm>
            <a:off x="357188" y="6093229"/>
            <a:ext cx="11469685"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DEAF65C-F5AB-C027-C0CE-DBF267300A1F}"/>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0259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lvl1pPr>
          </a:lstStyle>
          <a:p>
            <a:pPr lvl="0">
              <a:lnSpc>
                <a:spcPct val="90000"/>
              </a:lnSpc>
            </a:pPr>
            <a:r>
              <a:rPr lang="en-GB"/>
              <a:t>Click to edit Master title style</a:t>
            </a:r>
          </a:p>
        </p:txBody>
      </p:sp>
      <p:sp>
        <p:nvSpPr>
          <p:cNvPr id="2" name="Text Placeholder 17">
            <a:extLst>
              <a:ext uri="{FF2B5EF4-FFF2-40B4-BE49-F238E27FC236}">
                <a16:creationId xmlns:a16="http://schemas.microsoft.com/office/drawing/2014/main" id="{FB178970-134F-2BBF-9B03-A40F2BD27537}"/>
              </a:ext>
            </a:extLst>
          </p:cNvPr>
          <p:cNvSpPr>
            <a:spLocks noGrp="1"/>
          </p:cNvSpPr>
          <p:nvPr>
            <p:ph type="body" sz="quarter" idx="15" hasCustomPrompt="1"/>
          </p:nvPr>
        </p:nvSpPr>
        <p:spPr>
          <a:xfrm>
            <a:off x="1939635" y="6393509"/>
            <a:ext cx="6086765"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15" name="Picture Placeholder 14">
            <a:extLst>
              <a:ext uri="{FF2B5EF4-FFF2-40B4-BE49-F238E27FC236}">
                <a16:creationId xmlns:a16="http://schemas.microsoft.com/office/drawing/2014/main" id="{7FA2E956-A443-2CCE-F2FB-197161F2E571}"/>
              </a:ext>
            </a:extLst>
          </p:cNvPr>
          <p:cNvSpPr>
            <a:spLocks noGrp="1"/>
          </p:cNvSpPr>
          <p:nvPr>
            <p:ph type="pic" sz="quarter" idx="17"/>
          </p:nvPr>
        </p:nvSpPr>
        <p:spPr>
          <a:xfrm>
            <a:off x="377825" y="2455229"/>
            <a:ext cx="3404507" cy="1713417"/>
          </a:xfrm>
        </p:spPr>
        <p:txBody>
          <a:bodyPr/>
          <a:lstStyle/>
          <a:p>
            <a:endParaRPr lang="en-US"/>
          </a:p>
        </p:txBody>
      </p:sp>
      <p:sp>
        <p:nvSpPr>
          <p:cNvPr id="16" name="Picture Placeholder 14">
            <a:extLst>
              <a:ext uri="{FF2B5EF4-FFF2-40B4-BE49-F238E27FC236}">
                <a16:creationId xmlns:a16="http://schemas.microsoft.com/office/drawing/2014/main" id="{B8135C24-33FF-D7F8-8875-03C6109CA254}"/>
              </a:ext>
            </a:extLst>
          </p:cNvPr>
          <p:cNvSpPr>
            <a:spLocks noGrp="1"/>
          </p:cNvSpPr>
          <p:nvPr>
            <p:ph type="pic" sz="quarter" idx="18"/>
          </p:nvPr>
        </p:nvSpPr>
        <p:spPr>
          <a:xfrm>
            <a:off x="4202647" y="2452850"/>
            <a:ext cx="3404507" cy="1713417"/>
          </a:xfrm>
        </p:spPr>
        <p:txBody>
          <a:bodyPr/>
          <a:lstStyle/>
          <a:p>
            <a:endParaRPr lang="en-US"/>
          </a:p>
        </p:txBody>
      </p:sp>
      <p:sp>
        <p:nvSpPr>
          <p:cNvPr id="3" name="Rectangle 2">
            <a:extLst>
              <a:ext uri="{FF2B5EF4-FFF2-40B4-BE49-F238E27FC236}">
                <a16:creationId xmlns:a16="http://schemas.microsoft.com/office/drawing/2014/main" id="{190E1374-D4D9-5C2E-9D93-28D169BD6C93}"/>
              </a:ext>
            </a:extLst>
          </p:cNvPr>
          <p:cNvSpPr/>
          <p:nvPr userDrawn="1"/>
        </p:nvSpPr>
        <p:spPr>
          <a:xfrm>
            <a:off x="8134350" y="0"/>
            <a:ext cx="4057650" cy="6858000"/>
          </a:xfrm>
          <a:prstGeom prst="rect">
            <a:avLst/>
          </a:prstGeom>
          <a:gradFill>
            <a:gsLst>
              <a:gs pos="0">
                <a:schemeClr val="accent2"/>
              </a:gs>
              <a:gs pos="100000">
                <a:srgbClr val="13223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DAFD09B-C774-0109-99E3-80E9EDA3E40B}"/>
              </a:ext>
            </a:extLst>
          </p:cNvPr>
          <p:cNvSpPr txBox="1"/>
          <p:nvPr userDrawn="1"/>
        </p:nvSpPr>
        <p:spPr>
          <a:xfrm>
            <a:off x="10857611" y="6389957"/>
            <a:ext cx="969264" cy="201168"/>
          </a:xfrm>
          <a:prstGeom prst="rect">
            <a:avLst/>
          </a:prstGeom>
        </p:spPr>
        <p:txBody>
          <a:bodyPr vert="horz" lIns="0" tIns="0" rIns="0" bIns="0" rtlCol="0" anchor="ctr"/>
          <a:lstStyle>
            <a:defPPr>
              <a:defRPr lang="en-US"/>
            </a:defPPr>
            <a:lvl1pPr algn="r">
              <a:defRPr sz="1000"/>
            </a:lvl1pPr>
          </a:lstStyle>
          <a:p>
            <a:pPr lvl="0"/>
            <a:fld id="{40852B0B-9EFB-4F41-802D-346EA0745C48}" type="slidenum">
              <a:rPr lang="en-US" smtClean="0">
                <a:solidFill>
                  <a:schemeClr val="bg1"/>
                </a:solidFill>
              </a:rPr>
              <a:pPr lvl="0"/>
              <a:t>‹#›</a:t>
            </a:fld>
            <a:endParaRPr lang="en-US" err="1">
              <a:solidFill>
                <a:schemeClr val="bg1"/>
              </a:solidFill>
            </a:endParaRPr>
          </a:p>
        </p:txBody>
      </p:sp>
      <p:cxnSp>
        <p:nvCxnSpPr>
          <p:cNvPr id="6" name="Straight Connector 5">
            <a:extLst>
              <a:ext uri="{FF2B5EF4-FFF2-40B4-BE49-F238E27FC236}">
                <a16:creationId xmlns:a16="http://schemas.microsoft.com/office/drawing/2014/main" id="{CEFFE38C-9951-6F3A-4E44-CC3B0E8264F8}"/>
              </a:ext>
            </a:extLst>
          </p:cNvPr>
          <p:cNvCxnSpPr>
            <a:cxnSpLocks/>
          </p:cNvCxnSpPr>
          <p:nvPr userDrawn="1"/>
        </p:nvCxnSpPr>
        <p:spPr>
          <a:xfrm>
            <a:off x="357188" y="6093229"/>
            <a:ext cx="7669212"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931F218-313F-AEF8-EB56-1212DD8110A8}"/>
              </a:ext>
            </a:extLst>
          </p:cNvPr>
          <p:cNvCxnSpPr>
            <a:cxnSpLocks/>
          </p:cNvCxnSpPr>
          <p:nvPr userDrawn="1"/>
        </p:nvCxnSpPr>
        <p:spPr>
          <a:xfrm>
            <a:off x="377472" y="1038657"/>
            <a:ext cx="7303488" cy="0"/>
          </a:xfrm>
          <a:prstGeom prst="line">
            <a:avLst/>
          </a:prstGeom>
          <a:ln w="12700">
            <a:solidFill>
              <a:schemeClr val="bg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2800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Title and Content">
    <p:bg>
      <p:bgPr>
        <a:gradFill>
          <a:gsLst>
            <a:gs pos="0">
              <a:schemeClr val="accent2"/>
            </a:gs>
            <a:gs pos="100000">
              <a:schemeClr val="accent3">
                <a:lumMod val="50000"/>
              </a:schemeClr>
            </a:gs>
          </a:gsLst>
          <a:lin ang="0" scaled="0"/>
        </a:grad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solidFill>
                  <a:schemeClr val="bg1"/>
                </a:solidFill>
              </a:defRPr>
            </a:lvl1pPr>
          </a:lstStyle>
          <a:p>
            <a:pPr lvl="0">
              <a:lnSpc>
                <a:spcPct val="90000"/>
              </a:lnSpc>
            </a:pPr>
            <a:r>
              <a:rPr lang="en-GB"/>
              <a:t>Click to edit Master title style</a:t>
            </a:r>
          </a:p>
        </p:txBody>
      </p:sp>
      <p:sp>
        <p:nvSpPr>
          <p:cNvPr id="2" name="Text Placeholder 17">
            <a:extLst>
              <a:ext uri="{FF2B5EF4-FFF2-40B4-BE49-F238E27FC236}">
                <a16:creationId xmlns:a16="http://schemas.microsoft.com/office/drawing/2014/main" id="{FB178970-134F-2BBF-9B03-A40F2BD27537}"/>
              </a:ext>
            </a:extLst>
          </p:cNvPr>
          <p:cNvSpPr>
            <a:spLocks noGrp="1"/>
          </p:cNvSpPr>
          <p:nvPr>
            <p:ph type="body" sz="quarter" idx="15" hasCustomPrompt="1"/>
          </p:nvPr>
        </p:nvSpPr>
        <p:spPr>
          <a:xfrm>
            <a:off x="1939635" y="6393509"/>
            <a:ext cx="9391940" cy="197792"/>
          </a:xfrm>
        </p:spPr>
        <p:txBody>
          <a:bodyPr anchor="ctr">
            <a:noAutofit/>
          </a:bodyPr>
          <a:lstStyle>
            <a:lvl1pPr>
              <a:spcBef>
                <a:spcPts val="600"/>
              </a:spcBef>
              <a:defRPr sz="800">
                <a:solidFill>
                  <a:schemeClr val="bg1"/>
                </a:solidFill>
              </a:defRPr>
            </a:lvl1pPr>
          </a:lstStyle>
          <a:p>
            <a:pPr lvl="0"/>
            <a:r>
              <a:rPr lang="en-US" dirty="0"/>
              <a:t>Click to add footer text</a:t>
            </a:r>
          </a:p>
        </p:txBody>
      </p:sp>
      <p:sp>
        <p:nvSpPr>
          <p:cNvPr id="4" name="Text Placeholder 2">
            <a:extLst>
              <a:ext uri="{FF2B5EF4-FFF2-40B4-BE49-F238E27FC236}">
                <a16:creationId xmlns:a16="http://schemas.microsoft.com/office/drawing/2014/main" id="{F4D7F33D-7448-A668-F437-0C4BEFBCB467}"/>
              </a:ext>
            </a:extLst>
          </p:cNvPr>
          <p:cNvSpPr>
            <a:spLocks noGrp="1"/>
          </p:cNvSpPr>
          <p:nvPr>
            <p:ph type="body" sz="quarter" idx="16"/>
          </p:nvPr>
        </p:nvSpPr>
        <p:spPr>
          <a:xfrm>
            <a:off x="357188" y="1044811"/>
            <a:ext cx="11477331" cy="396875"/>
          </a:xfrm>
        </p:spPr>
        <p:txBody>
          <a:bodyPr/>
          <a:lstStyle>
            <a:lvl1pPr>
              <a:defRPr sz="1800" b="0" i="0">
                <a:solidFill>
                  <a:schemeClr val="tx2">
                    <a:lumMod val="60000"/>
                    <a:lumOff val="40000"/>
                  </a:schemeClr>
                </a:solidFill>
                <a:latin typeface="Aptos Light" panose="020B0004020202020204" pitchFamily="34" charset="0"/>
              </a:defRPr>
            </a:lvl1pPr>
          </a:lstStyle>
          <a:p>
            <a:pPr lvl="0"/>
            <a:r>
              <a:rPr lang="en-GB"/>
              <a:t>Click to edit Master text styles</a:t>
            </a:r>
          </a:p>
        </p:txBody>
      </p:sp>
      <p:sp>
        <p:nvSpPr>
          <p:cNvPr id="3" name="TextBox 2">
            <a:extLst>
              <a:ext uri="{FF2B5EF4-FFF2-40B4-BE49-F238E27FC236}">
                <a16:creationId xmlns:a16="http://schemas.microsoft.com/office/drawing/2014/main" id="{87049B9C-A9C2-1DD5-C852-FB385939FD70}"/>
              </a:ext>
            </a:extLst>
          </p:cNvPr>
          <p:cNvSpPr txBox="1"/>
          <p:nvPr userDrawn="1"/>
        </p:nvSpPr>
        <p:spPr>
          <a:xfrm>
            <a:off x="10857611" y="6389957"/>
            <a:ext cx="969264" cy="201168"/>
          </a:xfrm>
          <a:prstGeom prst="rect">
            <a:avLst/>
          </a:prstGeom>
        </p:spPr>
        <p:txBody>
          <a:bodyPr vert="horz" lIns="0" tIns="0" rIns="0" bIns="0" rtlCol="0" anchor="ctr"/>
          <a:lstStyle>
            <a:defPPr>
              <a:defRPr lang="en-US"/>
            </a:defPPr>
            <a:lvl1pPr algn="r">
              <a:defRPr sz="1000"/>
            </a:lvl1pPr>
          </a:lstStyle>
          <a:p>
            <a:pPr lvl="0"/>
            <a:fld id="{40852B0B-9EFB-4F41-802D-346EA0745C48}" type="slidenum">
              <a:rPr lang="en-US" smtClean="0">
                <a:solidFill>
                  <a:schemeClr val="bg1"/>
                </a:solidFill>
              </a:rPr>
              <a:pPr lvl="0"/>
              <a:t>‹#›</a:t>
            </a:fld>
            <a:endParaRPr lang="en-US" err="1">
              <a:solidFill>
                <a:schemeClr val="bg1"/>
              </a:solidFill>
            </a:endParaRPr>
          </a:p>
        </p:txBody>
      </p:sp>
      <p:grpSp>
        <p:nvGrpSpPr>
          <p:cNvPr id="5" name="Graphic 3">
            <a:extLst>
              <a:ext uri="{FF2B5EF4-FFF2-40B4-BE49-F238E27FC236}">
                <a16:creationId xmlns:a16="http://schemas.microsoft.com/office/drawing/2014/main" id="{002BE8A8-3DA6-31FF-D906-3F3F6E2C9BC5}"/>
              </a:ext>
            </a:extLst>
          </p:cNvPr>
          <p:cNvGrpSpPr/>
          <p:nvPr userDrawn="1"/>
        </p:nvGrpSpPr>
        <p:grpSpPr>
          <a:xfrm>
            <a:off x="939760" y="6301916"/>
            <a:ext cx="697183" cy="160054"/>
            <a:chOff x="939760" y="6301916"/>
            <a:chExt cx="697183" cy="160054"/>
          </a:xfrm>
          <a:solidFill>
            <a:schemeClr val="bg1"/>
          </a:solidFill>
        </p:grpSpPr>
        <p:sp>
          <p:nvSpPr>
            <p:cNvPr id="6" name="Freeform 5">
              <a:extLst>
                <a:ext uri="{FF2B5EF4-FFF2-40B4-BE49-F238E27FC236}">
                  <a16:creationId xmlns:a16="http://schemas.microsoft.com/office/drawing/2014/main" id="{0D8C820C-9538-D62A-F0B4-1E91348B15B7}"/>
                </a:ext>
              </a:extLst>
            </p:cNvPr>
            <p:cNvSpPr/>
            <p:nvPr/>
          </p:nvSpPr>
          <p:spPr>
            <a:xfrm>
              <a:off x="939760" y="6304551"/>
              <a:ext cx="95881" cy="155005"/>
            </a:xfrm>
            <a:custGeom>
              <a:avLst/>
              <a:gdLst>
                <a:gd name="connsiteX0" fmla="*/ 0 w 95881"/>
                <a:gd name="connsiteY0" fmla="*/ 155005 h 155005"/>
                <a:gd name="connsiteX1" fmla="*/ 0 w 95881"/>
                <a:gd name="connsiteY1" fmla="*/ 0 h 155005"/>
                <a:gd name="connsiteX2" fmla="*/ 95882 w 95881"/>
                <a:gd name="connsiteY2" fmla="*/ 0 h 155005"/>
                <a:gd name="connsiteX3" fmla="*/ 95882 w 95881"/>
                <a:gd name="connsiteY3" fmla="*/ 23273 h 155005"/>
                <a:gd name="connsiteX4" fmla="*/ 25348 w 95881"/>
                <a:gd name="connsiteY4" fmla="*/ 23273 h 155005"/>
                <a:gd name="connsiteX5" fmla="*/ 25348 w 95881"/>
                <a:gd name="connsiteY5" fmla="*/ 69160 h 155005"/>
                <a:gd name="connsiteX6" fmla="*/ 91253 w 95881"/>
                <a:gd name="connsiteY6" fmla="*/ 69160 h 155005"/>
                <a:gd name="connsiteX7" fmla="*/ 91253 w 95881"/>
                <a:gd name="connsiteY7" fmla="*/ 92213 h 155005"/>
                <a:gd name="connsiteX8" fmla="*/ 25348 w 95881"/>
                <a:gd name="connsiteY8" fmla="*/ 92213 h 155005"/>
                <a:gd name="connsiteX9" fmla="*/ 25348 w 95881"/>
                <a:gd name="connsiteY9" fmla="*/ 155005 h 155005"/>
                <a:gd name="connsiteX10" fmla="*/ 0 w 95881"/>
                <a:gd name="connsiteY10" fmla="*/ 155005 h 15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881" h="155005">
                  <a:moveTo>
                    <a:pt x="0" y="155005"/>
                  </a:moveTo>
                  <a:lnTo>
                    <a:pt x="0" y="0"/>
                  </a:lnTo>
                  <a:lnTo>
                    <a:pt x="95882" y="0"/>
                  </a:lnTo>
                  <a:lnTo>
                    <a:pt x="95882" y="23273"/>
                  </a:lnTo>
                  <a:lnTo>
                    <a:pt x="25348" y="23273"/>
                  </a:lnTo>
                  <a:lnTo>
                    <a:pt x="25348" y="69160"/>
                  </a:lnTo>
                  <a:lnTo>
                    <a:pt x="91253" y="69160"/>
                  </a:lnTo>
                  <a:lnTo>
                    <a:pt x="91253" y="92213"/>
                  </a:lnTo>
                  <a:lnTo>
                    <a:pt x="25348" y="92213"/>
                  </a:lnTo>
                  <a:lnTo>
                    <a:pt x="25348" y="155005"/>
                  </a:lnTo>
                  <a:lnTo>
                    <a:pt x="0" y="155005"/>
                  </a:lnTo>
                  <a:close/>
                </a:path>
              </a:pathLst>
            </a:custGeom>
            <a:grpFill/>
            <a:ln w="0"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42CED9B8-FCD9-9197-93DD-504B1826A028}"/>
                </a:ext>
              </a:extLst>
            </p:cNvPr>
            <p:cNvSpPr/>
            <p:nvPr/>
          </p:nvSpPr>
          <p:spPr>
            <a:xfrm>
              <a:off x="1073113" y="6304551"/>
              <a:ext cx="25348" cy="155005"/>
            </a:xfrm>
            <a:custGeom>
              <a:avLst/>
              <a:gdLst>
                <a:gd name="connsiteX0" fmla="*/ 25348 w 25348"/>
                <a:gd name="connsiteY0" fmla="*/ 155005 h 155005"/>
                <a:gd name="connsiteX1" fmla="*/ 0 w 25348"/>
                <a:gd name="connsiteY1" fmla="*/ 155005 h 155005"/>
                <a:gd name="connsiteX2" fmla="*/ 0 w 25348"/>
                <a:gd name="connsiteY2" fmla="*/ 0 h 155005"/>
                <a:gd name="connsiteX3" fmla="*/ 25348 w 25348"/>
                <a:gd name="connsiteY3" fmla="*/ 0 h 155005"/>
                <a:gd name="connsiteX4" fmla="*/ 25348 w 25348"/>
                <a:gd name="connsiteY4" fmla="*/ 155005 h 155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48" h="155005">
                  <a:moveTo>
                    <a:pt x="25348" y="155005"/>
                  </a:moveTo>
                  <a:lnTo>
                    <a:pt x="0" y="155005"/>
                  </a:lnTo>
                  <a:lnTo>
                    <a:pt x="0" y="0"/>
                  </a:lnTo>
                  <a:lnTo>
                    <a:pt x="25348" y="0"/>
                  </a:lnTo>
                  <a:lnTo>
                    <a:pt x="25348" y="155005"/>
                  </a:lnTo>
                  <a:close/>
                </a:path>
              </a:pathLst>
            </a:custGeom>
            <a:grpFill/>
            <a:ln w="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F520AA71-F291-FB2E-1BE6-56CFB64088E8}"/>
                </a:ext>
              </a:extLst>
            </p:cNvPr>
            <p:cNvSpPr/>
            <p:nvPr/>
          </p:nvSpPr>
          <p:spPr>
            <a:xfrm>
              <a:off x="1132405" y="6301916"/>
              <a:ext cx="113515" cy="160054"/>
            </a:xfrm>
            <a:custGeom>
              <a:avLst/>
              <a:gdLst>
                <a:gd name="connsiteX0" fmla="*/ 25789 w 113515"/>
                <a:gd name="connsiteY0" fmla="*/ 114607 h 160054"/>
                <a:gd name="connsiteX1" fmla="*/ 59733 w 113515"/>
                <a:gd name="connsiteY1" fmla="*/ 137880 h 160054"/>
                <a:gd name="connsiteX2" fmla="*/ 88829 w 113515"/>
                <a:gd name="connsiteY2" fmla="*/ 114827 h 160054"/>
                <a:gd name="connsiteX3" fmla="*/ 67007 w 113515"/>
                <a:gd name="connsiteY3" fmla="*/ 93969 h 160054"/>
                <a:gd name="connsiteX4" fmla="*/ 41659 w 113515"/>
                <a:gd name="connsiteY4" fmla="*/ 87602 h 160054"/>
                <a:gd name="connsiteX5" fmla="*/ 4188 w 113515"/>
                <a:gd name="connsiteY5" fmla="*/ 45887 h 160054"/>
                <a:gd name="connsiteX6" fmla="*/ 55325 w 113515"/>
                <a:gd name="connsiteY6" fmla="*/ 0 h 160054"/>
                <a:gd name="connsiteX7" fmla="*/ 112413 w 113515"/>
                <a:gd name="connsiteY7" fmla="*/ 42813 h 160054"/>
                <a:gd name="connsiteX8" fmla="*/ 87065 w 113515"/>
                <a:gd name="connsiteY8" fmla="*/ 42813 h 160054"/>
                <a:gd name="connsiteX9" fmla="*/ 55766 w 113515"/>
                <a:gd name="connsiteY9" fmla="*/ 22175 h 160054"/>
                <a:gd name="connsiteX10" fmla="*/ 28654 w 113515"/>
                <a:gd name="connsiteY10" fmla="*/ 43691 h 160054"/>
                <a:gd name="connsiteX11" fmla="*/ 48492 w 113515"/>
                <a:gd name="connsiteY11" fmla="*/ 63890 h 160054"/>
                <a:gd name="connsiteX12" fmla="*/ 74722 w 113515"/>
                <a:gd name="connsiteY12" fmla="*/ 70257 h 160054"/>
                <a:gd name="connsiteX13" fmla="*/ 113515 w 113515"/>
                <a:gd name="connsiteY13" fmla="*/ 113070 h 160054"/>
                <a:gd name="connsiteX14" fmla="*/ 59954 w 113515"/>
                <a:gd name="connsiteY14" fmla="*/ 160055 h 160054"/>
                <a:gd name="connsiteX15" fmla="*/ 0 w 113515"/>
                <a:gd name="connsiteY15" fmla="*/ 114607 h 160054"/>
                <a:gd name="connsiteX16" fmla="*/ 26009 w 113515"/>
                <a:gd name="connsiteY16" fmla="*/ 114607 h 16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515" h="160054">
                  <a:moveTo>
                    <a:pt x="25789" y="114607"/>
                  </a:moveTo>
                  <a:cubicBezTo>
                    <a:pt x="30638" y="130415"/>
                    <a:pt x="43422" y="137880"/>
                    <a:pt x="59733" y="137880"/>
                  </a:cubicBezTo>
                  <a:cubicBezTo>
                    <a:pt x="76044" y="137880"/>
                    <a:pt x="88829" y="129317"/>
                    <a:pt x="88829" y="114827"/>
                  </a:cubicBezTo>
                  <a:cubicBezTo>
                    <a:pt x="88829" y="100336"/>
                    <a:pt x="82657" y="97702"/>
                    <a:pt x="67007" y="93969"/>
                  </a:cubicBezTo>
                  <a:lnTo>
                    <a:pt x="41659" y="87602"/>
                  </a:lnTo>
                  <a:cubicBezTo>
                    <a:pt x="20940" y="82552"/>
                    <a:pt x="4188" y="70916"/>
                    <a:pt x="4188" y="45887"/>
                  </a:cubicBezTo>
                  <a:cubicBezTo>
                    <a:pt x="4188" y="20858"/>
                    <a:pt x="24907" y="0"/>
                    <a:pt x="55325" y="0"/>
                  </a:cubicBezTo>
                  <a:cubicBezTo>
                    <a:pt x="85743" y="0"/>
                    <a:pt x="106903" y="17125"/>
                    <a:pt x="112413" y="42813"/>
                  </a:cubicBezTo>
                  <a:lnTo>
                    <a:pt x="87065" y="42813"/>
                  </a:lnTo>
                  <a:cubicBezTo>
                    <a:pt x="83098" y="31177"/>
                    <a:pt x="73620" y="22175"/>
                    <a:pt x="55766" y="22175"/>
                  </a:cubicBezTo>
                  <a:cubicBezTo>
                    <a:pt x="37912" y="22175"/>
                    <a:pt x="28654" y="30738"/>
                    <a:pt x="28654" y="43691"/>
                  </a:cubicBezTo>
                  <a:cubicBezTo>
                    <a:pt x="28654" y="56645"/>
                    <a:pt x="35046" y="60597"/>
                    <a:pt x="48492" y="63890"/>
                  </a:cubicBezTo>
                  <a:lnTo>
                    <a:pt x="74722" y="70257"/>
                  </a:lnTo>
                  <a:cubicBezTo>
                    <a:pt x="98307" y="75746"/>
                    <a:pt x="113515" y="90017"/>
                    <a:pt x="113515" y="113070"/>
                  </a:cubicBezTo>
                  <a:cubicBezTo>
                    <a:pt x="113515" y="136124"/>
                    <a:pt x="91033" y="160055"/>
                    <a:pt x="59954" y="160055"/>
                  </a:cubicBezTo>
                  <a:cubicBezTo>
                    <a:pt x="28875" y="160055"/>
                    <a:pt x="5290" y="143369"/>
                    <a:pt x="0" y="114607"/>
                  </a:cubicBezTo>
                  <a:lnTo>
                    <a:pt x="26009" y="114607"/>
                  </a:lnTo>
                  <a:close/>
                </a:path>
              </a:pathLst>
            </a:custGeom>
            <a:grpFill/>
            <a:ln w="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6963B67-8D8B-6E0D-86D4-B922893DFA64}"/>
                </a:ext>
              </a:extLst>
            </p:cNvPr>
            <p:cNvSpPr/>
            <p:nvPr/>
          </p:nvSpPr>
          <p:spPr>
            <a:xfrm>
              <a:off x="1283392" y="6304551"/>
              <a:ext cx="25348" cy="155005"/>
            </a:xfrm>
            <a:custGeom>
              <a:avLst/>
              <a:gdLst>
                <a:gd name="connsiteX0" fmla="*/ 25348 w 25348"/>
                <a:gd name="connsiteY0" fmla="*/ 155005 h 155005"/>
                <a:gd name="connsiteX1" fmla="*/ 0 w 25348"/>
                <a:gd name="connsiteY1" fmla="*/ 155005 h 155005"/>
                <a:gd name="connsiteX2" fmla="*/ 0 w 25348"/>
                <a:gd name="connsiteY2" fmla="*/ 0 h 155005"/>
                <a:gd name="connsiteX3" fmla="*/ 25348 w 25348"/>
                <a:gd name="connsiteY3" fmla="*/ 0 h 155005"/>
                <a:gd name="connsiteX4" fmla="*/ 25348 w 25348"/>
                <a:gd name="connsiteY4" fmla="*/ 155005 h 155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48" h="155005">
                  <a:moveTo>
                    <a:pt x="25348" y="155005"/>
                  </a:moveTo>
                  <a:lnTo>
                    <a:pt x="0" y="155005"/>
                  </a:lnTo>
                  <a:lnTo>
                    <a:pt x="0" y="0"/>
                  </a:lnTo>
                  <a:lnTo>
                    <a:pt x="25348" y="0"/>
                  </a:lnTo>
                  <a:lnTo>
                    <a:pt x="25348" y="155005"/>
                  </a:lnTo>
                  <a:close/>
                </a:path>
              </a:pathLst>
            </a:custGeom>
            <a:grpFill/>
            <a:ln w="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60B28A7-B167-6CD5-7451-A9200B2200BC}"/>
                </a:ext>
              </a:extLst>
            </p:cNvPr>
            <p:cNvSpPr/>
            <p:nvPr/>
          </p:nvSpPr>
          <p:spPr>
            <a:xfrm>
              <a:off x="1345990" y="6302136"/>
              <a:ext cx="129385" cy="159835"/>
            </a:xfrm>
            <a:custGeom>
              <a:avLst/>
              <a:gdLst>
                <a:gd name="connsiteX0" fmla="*/ 68330 w 129385"/>
                <a:gd name="connsiteY0" fmla="*/ 0 h 159835"/>
                <a:gd name="connsiteX1" fmla="*/ 129386 w 129385"/>
                <a:gd name="connsiteY1" fmla="*/ 51156 h 159835"/>
                <a:gd name="connsiteX2" fmla="*/ 104478 w 129385"/>
                <a:gd name="connsiteY2" fmla="*/ 51156 h 159835"/>
                <a:gd name="connsiteX3" fmla="*/ 68330 w 129385"/>
                <a:gd name="connsiteY3" fmla="*/ 23712 h 159835"/>
                <a:gd name="connsiteX4" fmla="*/ 25789 w 129385"/>
                <a:gd name="connsiteY4" fmla="*/ 79918 h 159835"/>
                <a:gd name="connsiteX5" fmla="*/ 68330 w 129385"/>
                <a:gd name="connsiteY5" fmla="*/ 136124 h 159835"/>
                <a:gd name="connsiteX6" fmla="*/ 104478 w 129385"/>
                <a:gd name="connsiteY6" fmla="*/ 108460 h 159835"/>
                <a:gd name="connsiteX7" fmla="*/ 129386 w 129385"/>
                <a:gd name="connsiteY7" fmla="*/ 108460 h 159835"/>
                <a:gd name="connsiteX8" fmla="*/ 68330 w 129385"/>
                <a:gd name="connsiteY8" fmla="*/ 159835 h 159835"/>
                <a:gd name="connsiteX9" fmla="*/ 0 w 129385"/>
                <a:gd name="connsiteY9" fmla="*/ 79918 h 159835"/>
                <a:gd name="connsiteX10" fmla="*/ 68330 w 129385"/>
                <a:gd name="connsiteY10" fmla="*/ 0 h 15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385" h="159835">
                  <a:moveTo>
                    <a:pt x="68330" y="0"/>
                  </a:moveTo>
                  <a:cubicBezTo>
                    <a:pt x="102274" y="0"/>
                    <a:pt x="123875" y="20199"/>
                    <a:pt x="129386" y="51156"/>
                  </a:cubicBezTo>
                  <a:lnTo>
                    <a:pt x="104478" y="51156"/>
                  </a:lnTo>
                  <a:cubicBezTo>
                    <a:pt x="98527" y="34690"/>
                    <a:pt x="88388" y="23712"/>
                    <a:pt x="68330" y="23712"/>
                  </a:cubicBezTo>
                  <a:cubicBezTo>
                    <a:pt x="48272" y="23712"/>
                    <a:pt x="25789" y="47424"/>
                    <a:pt x="25789" y="79918"/>
                  </a:cubicBezTo>
                  <a:cubicBezTo>
                    <a:pt x="25789" y="112412"/>
                    <a:pt x="41659" y="136124"/>
                    <a:pt x="68330" y="136124"/>
                  </a:cubicBezTo>
                  <a:cubicBezTo>
                    <a:pt x="95000" y="136124"/>
                    <a:pt x="98747" y="124926"/>
                    <a:pt x="104478" y="108460"/>
                  </a:cubicBezTo>
                  <a:lnTo>
                    <a:pt x="129386" y="108460"/>
                  </a:lnTo>
                  <a:cubicBezTo>
                    <a:pt x="123655" y="139636"/>
                    <a:pt x="102054" y="159835"/>
                    <a:pt x="68330" y="159835"/>
                  </a:cubicBezTo>
                  <a:cubicBezTo>
                    <a:pt x="34606" y="159835"/>
                    <a:pt x="0" y="127561"/>
                    <a:pt x="0" y="79918"/>
                  </a:cubicBezTo>
                  <a:cubicBezTo>
                    <a:pt x="0" y="32274"/>
                    <a:pt x="29536" y="0"/>
                    <a:pt x="68330" y="0"/>
                  </a:cubicBezTo>
                  <a:close/>
                </a:path>
              </a:pathLst>
            </a:custGeom>
            <a:grp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7550BCB-0FB0-CF99-78F8-A5DF13D68273}"/>
                </a:ext>
              </a:extLst>
            </p:cNvPr>
            <p:cNvSpPr/>
            <p:nvPr/>
          </p:nvSpPr>
          <p:spPr>
            <a:xfrm>
              <a:off x="1496757" y="6304551"/>
              <a:ext cx="140185" cy="155005"/>
            </a:xfrm>
            <a:custGeom>
              <a:avLst/>
              <a:gdLst>
                <a:gd name="connsiteX0" fmla="*/ 82436 w 140185"/>
                <a:gd name="connsiteY0" fmla="*/ 0 h 155005"/>
                <a:gd name="connsiteX1" fmla="*/ 140186 w 140185"/>
                <a:gd name="connsiteY1" fmla="*/ 155005 h 155005"/>
                <a:gd name="connsiteX2" fmla="*/ 114177 w 140185"/>
                <a:gd name="connsiteY2" fmla="*/ 155005 h 155005"/>
                <a:gd name="connsiteX3" fmla="*/ 98747 w 140185"/>
                <a:gd name="connsiteY3" fmla="*/ 112192 h 155005"/>
                <a:gd name="connsiteX4" fmla="*/ 41218 w 140185"/>
                <a:gd name="connsiteY4" fmla="*/ 112192 h 155005"/>
                <a:gd name="connsiteX5" fmla="*/ 25789 w 140185"/>
                <a:gd name="connsiteY5" fmla="*/ 155005 h 155005"/>
                <a:gd name="connsiteX6" fmla="*/ 0 w 140185"/>
                <a:gd name="connsiteY6" fmla="*/ 155005 h 155005"/>
                <a:gd name="connsiteX7" fmla="*/ 57749 w 140185"/>
                <a:gd name="connsiteY7" fmla="*/ 0 h 155005"/>
                <a:gd name="connsiteX8" fmla="*/ 82216 w 140185"/>
                <a:gd name="connsiteY8" fmla="*/ 0 h 155005"/>
                <a:gd name="connsiteX9" fmla="*/ 49594 w 140185"/>
                <a:gd name="connsiteY9" fmla="*/ 89359 h 155005"/>
                <a:gd name="connsiteX10" fmla="*/ 90592 w 140185"/>
                <a:gd name="connsiteY10" fmla="*/ 89359 h 155005"/>
                <a:gd name="connsiteX11" fmla="*/ 70093 w 140185"/>
                <a:gd name="connsiteY11" fmla="*/ 32055 h 155005"/>
                <a:gd name="connsiteX12" fmla="*/ 49594 w 140185"/>
                <a:gd name="connsiteY12" fmla="*/ 89359 h 15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185" h="155005">
                  <a:moveTo>
                    <a:pt x="82436" y="0"/>
                  </a:moveTo>
                  <a:lnTo>
                    <a:pt x="140186" y="155005"/>
                  </a:lnTo>
                  <a:lnTo>
                    <a:pt x="114177" y="155005"/>
                  </a:lnTo>
                  <a:lnTo>
                    <a:pt x="98747" y="112192"/>
                  </a:lnTo>
                  <a:lnTo>
                    <a:pt x="41218" y="112192"/>
                  </a:lnTo>
                  <a:lnTo>
                    <a:pt x="25789" y="155005"/>
                  </a:lnTo>
                  <a:lnTo>
                    <a:pt x="0" y="155005"/>
                  </a:lnTo>
                  <a:lnTo>
                    <a:pt x="57749" y="0"/>
                  </a:lnTo>
                  <a:lnTo>
                    <a:pt x="82216" y="0"/>
                  </a:lnTo>
                  <a:close/>
                  <a:moveTo>
                    <a:pt x="49594" y="89359"/>
                  </a:moveTo>
                  <a:lnTo>
                    <a:pt x="90592" y="89359"/>
                  </a:lnTo>
                  <a:lnTo>
                    <a:pt x="70093" y="32055"/>
                  </a:lnTo>
                  <a:lnTo>
                    <a:pt x="49594" y="89359"/>
                  </a:lnTo>
                  <a:close/>
                </a:path>
              </a:pathLst>
            </a:custGeom>
            <a:grpFill/>
            <a:ln w="0" cap="flat">
              <a:noFill/>
              <a:prstDash val="solid"/>
              <a:miter/>
            </a:ln>
          </p:spPr>
          <p:txBody>
            <a:bodyPr rtlCol="0" anchor="ctr"/>
            <a:lstStyle/>
            <a:p>
              <a:endParaRPr lang="en-US"/>
            </a:p>
          </p:txBody>
        </p:sp>
      </p:grpSp>
      <p:cxnSp>
        <p:nvCxnSpPr>
          <p:cNvPr id="13" name="Straight Connector 12">
            <a:extLst>
              <a:ext uri="{FF2B5EF4-FFF2-40B4-BE49-F238E27FC236}">
                <a16:creationId xmlns:a16="http://schemas.microsoft.com/office/drawing/2014/main" id="{1746008E-69BA-FF52-8150-2F57E6B7F647}"/>
              </a:ext>
            </a:extLst>
          </p:cNvPr>
          <p:cNvCxnSpPr/>
          <p:nvPr userDrawn="1"/>
        </p:nvCxnSpPr>
        <p:spPr>
          <a:xfrm>
            <a:off x="357188" y="6093229"/>
            <a:ext cx="11469685" cy="0"/>
          </a:xfrm>
          <a:prstGeom prst="line">
            <a:avLst/>
          </a:prstGeom>
          <a:ln w="9525">
            <a:solidFill>
              <a:schemeClr val="accent3"/>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2B7CF37-01A4-A29F-7907-B740193C2B79}"/>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212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lvl1pPr>
          </a:lstStyle>
          <a:p>
            <a:pPr lvl="0">
              <a:lnSpc>
                <a:spcPct val="90000"/>
              </a:lnSpc>
            </a:pPr>
            <a:r>
              <a:rPr lang="en-GB"/>
              <a:t>Click to edit Master title style</a:t>
            </a:r>
          </a:p>
        </p:txBody>
      </p:sp>
      <p:sp>
        <p:nvSpPr>
          <p:cNvPr id="2" name="Text Placeholder 17">
            <a:extLst>
              <a:ext uri="{FF2B5EF4-FFF2-40B4-BE49-F238E27FC236}">
                <a16:creationId xmlns:a16="http://schemas.microsoft.com/office/drawing/2014/main" id="{3B24760A-A00E-01DA-8F10-681853B34DBA}"/>
              </a:ext>
            </a:extLst>
          </p:cNvPr>
          <p:cNvSpPr>
            <a:spLocks noGrp="1"/>
          </p:cNvSpPr>
          <p:nvPr>
            <p:ph type="body" sz="quarter" idx="15" hasCustomPrompt="1"/>
          </p:nvPr>
        </p:nvSpPr>
        <p:spPr>
          <a:xfrm>
            <a:off x="1939635" y="6393509"/>
            <a:ext cx="9391940" cy="197792"/>
          </a:xfrm>
        </p:spPr>
        <p:txBody>
          <a:bodyPr anchor="ctr">
            <a:noAutofit/>
          </a:bodyPr>
          <a:lstStyle>
            <a:lvl1pPr>
              <a:spcBef>
                <a:spcPts val="600"/>
              </a:spcBef>
              <a:defRPr sz="800">
                <a:solidFill>
                  <a:schemeClr val="tx1"/>
                </a:solidFill>
              </a:defRPr>
            </a:lvl1pPr>
          </a:lstStyle>
          <a:p>
            <a:pPr lvl="0"/>
            <a:r>
              <a:rPr lang="en-US"/>
              <a:t>Click to add footer text</a:t>
            </a:r>
          </a:p>
        </p:txBody>
      </p:sp>
      <p:cxnSp>
        <p:nvCxnSpPr>
          <p:cNvPr id="3" name="Straight Connector 2">
            <a:extLst>
              <a:ext uri="{FF2B5EF4-FFF2-40B4-BE49-F238E27FC236}">
                <a16:creationId xmlns:a16="http://schemas.microsoft.com/office/drawing/2014/main" id="{53BC1E17-EAF4-BAF3-8750-8AA1E1037266}"/>
              </a:ext>
            </a:extLst>
          </p:cNvPr>
          <p:cNvCxnSpPr/>
          <p:nvPr userDrawn="1"/>
        </p:nvCxnSpPr>
        <p:spPr>
          <a:xfrm>
            <a:off x="357188" y="6093229"/>
            <a:ext cx="11469685"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2B6128B-E3AE-5DB0-B209-0D6B24BA0084}"/>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171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Title and Content">
    <p:bg>
      <p:bgPr>
        <a:gradFill>
          <a:gsLst>
            <a:gs pos="0">
              <a:schemeClr val="accent2"/>
            </a:gs>
            <a:gs pos="100000">
              <a:schemeClr val="accent3">
                <a:lumMod val="50000"/>
              </a:schemeClr>
            </a:gs>
          </a:gsLst>
          <a:lin ang="0" scaled="0"/>
        </a:grad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lnSpc>
                <a:spcPct val="90000"/>
              </a:lnSpc>
              <a:defRPr>
                <a:solidFill>
                  <a:schemeClr val="bg1"/>
                </a:solidFill>
              </a:defRPr>
            </a:lvl1pPr>
          </a:lstStyle>
          <a:p>
            <a:r>
              <a:rPr lang="en-GB"/>
              <a:t>Click to edit Master title style</a:t>
            </a:r>
          </a:p>
        </p:txBody>
      </p:sp>
      <p:sp>
        <p:nvSpPr>
          <p:cNvPr id="2" name="Text Placeholder 17">
            <a:extLst>
              <a:ext uri="{FF2B5EF4-FFF2-40B4-BE49-F238E27FC236}">
                <a16:creationId xmlns:a16="http://schemas.microsoft.com/office/drawing/2014/main" id="{3B24760A-A00E-01DA-8F10-681853B34DBA}"/>
              </a:ext>
            </a:extLst>
          </p:cNvPr>
          <p:cNvSpPr>
            <a:spLocks noGrp="1"/>
          </p:cNvSpPr>
          <p:nvPr>
            <p:ph type="body" sz="quarter" idx="15" hasCustomPrompt="1"/>
          </p:nvPr>
        </p:nvSpPr>
        <p:spPr>
          <a:xfrm>
            <a:off x="1939635" y="6393509"/>
            <a:ext cx="9391940"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3" name="TextBox 2">
            <a:extLst>
              <a:ext uri="{FF2B5EF4-FFF2-40B4-BE49-F238E27FC236}">
                <a16:creationId xmlns:a16="http://schemas.microsoft.com/office/drawing/2014/main" id="{C6FAE281-7603-32ED-7121-C54441E0FC48}"/>
              </a:ext>
            </a:extLst>
          </p:cNvPr>
          <p:cNvSpPr txBox="1"/>
          <p:nvPr userDrawn="1"/>
        </p:nvSpPr>
        <p:spPr>
          <a:xfrm>
            <a:off x="10857611" y="6389957"/>
            <a:ext cx="969264" cy="201168"/>
          </a:xfrm>
          <a:prstGeom prst="rect">
            <a:avLst/>
          </a:prstGeom>
        </p:spPr>
        <p:txBody>
          <a:bodyPr vert="horz" lIns="0" tIns="0" rIns="0" bIns="0" rtlCol="0" anchor="ctr"/>
          <a:lstStyle>
            <a:defPPr>
              <a:defRPr lang="en-US"/>
            </a:defPPr>
            <a:lvl1pPr algn="r">
              <a:defRPr sz="1000"/>
            </a:lvl1pPr>
          </a:lstStyle>
          <a:p>
            <a:pPr lvl="0"/>
            <a:fld id="{40852B0B-9EFB-4F41-802D-346EA0745C48}" type="slidenum">
              <a:rPr lang="en-US" smtClean="0">
                <a:solidFill>
                  <a:schemeClr val="bg1"/>
                </a:solidFill>
              </a:rPr>
              <a:pPr lvl="0"/>
              <a:t>‹#›</a:t>
            </a:fld>
            <a:endParaRPr lang="en-US" err="1">
              <a:solidFill>
                <a:schemeClr val="bg1"/>
              </a:solidFill>
            </a:endParaRPr>
          </a:p>
        </p:txBody>
      </p:sp>
      <p:grpSp>
        <p:nvGrpSpPr>
          <p:cNvPr id="4" name="Graphic 3">
            <a:extLst>
              <a:ext uri="{FF2B5EF4-FFF2-40B4-BE49-F238E27FC236}">
                <a16:creationId xmlns:a16="http://schemas.microsoft.com/office/drawing/2014/main" id="{6F969DFD-237C-9EFC-E50B-6C6C80FA3C3C}"/>
              </a:ext>
            </a:extLst>
          </p:cNvPr>
          <p:cNvGrpSpPr/>
          <p:nvPr userDrawn="1"/>
        </p:nvGrpSpPr>
        <p:grpSpPr>
          <a:xfrm>
            <a:off x="939760" y="6301916"/>
            <a:ext cx="697183" cy="160054"/>
            <a:chOff x="939760" y="6301916"/>
            <a:chExt cx="697183" cy="160054"/>
          </a:xfrm>
          <a:solidFill>
            <a:schemeClr val="bg1"/>
          </a:solidFill>
        </p:grpSpPr>
        <p:sp>
          <p:nvSpPr>
            <p:cNvPr id="5" name="Freeform 4">
              <a:extLst>
                <a:ext uri="{FF2B5EF4-FFF2-40B4-BE49-F238E27FC236}">
                  <a16:creationId xmlns:a16="http://schemas.microsoft.com/office/drawing/2014/main" id="{102C4D8A-87B5-9B23-A620-BD8077C6BEEC}"/>
                </a:ext>
              </a:extLst>
            </p:cNvPr>
            <p:cNvSpPr/>
            <p:nvPr/>
          </p:nvSpPr>
          <p:spPr>
            <a:xfrm>
              <a:off x="939760" y="6304551"/>
              <a:ext cx="95881" cy="155005"/>
            </a:xfrm>
            <a:custGeom>
              <a:avLst/>
              <a:gdLst>
                <a:gd name="connsiteX0" fmla="*/ 0 w 95881"/>
                <a:gd name="connsiteY0" fmla="*/ 155005 h 155005"/>
                <a:gd name="connsiteX1" fmla="*/ 0 w 95881"/>
                <a:gd name="connsiteY1" fmla="*/ 0 h 155005"/>
                <a:gd name="connsiteX2" fmla="*/ 95882 w 95881"/>
                <a:gd name="connsiteY2" fmla="*/ 0 h 155005"/>
                <a:gd name="connsiteX3" fmla="*/ 95882 w 95881"/>
                <a:gd name="connsiteY3" fmla="*/ 23273 h 155005"/>
                <a:gd name="connsiteX4" fmla="*/ 25348 w 95881"/>
                <a:gd name="connsiteY4" fmla="*/ 23273 h 155005"/>
                <a:gd name="connsiteX5" fmla="*/ 25348 w 95881"/>
                <a:gd name="connsiteY5" fmla="*/ 69160 h 155005"/>
                <a:gd name="connsiteX6" fmla="*/ 91253 w 95881"/>
                <a:gd name="connsiteY6" fmla="*/ 69160 h 155005"/>
                <a:gd name="connsiteX7" fmla="*/ 91253 w 95881"/>
                <a:gd name="connsiteY7" fmla="*/ 92213 h 155005"/>
                <a:gd name="connsiteX8" fmla="*/ 25348 w 95881"/>
                <a:gd name="connsiteY8" fmla="*/ 92213 h 155005"/>
                <a:gd name="connsiteX9" fmla="*/ 25348 w 95881"/>
                <a:gd name="connsiteY9" fmla="*/ 155005 h 155005"/>
                <a:gd name="connsiteX10" fmla="*/ 0 w 95881"/>
                <a:gd name="connsiteY10" fmla="*/ 155005 h 15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881" h="155005">
                  <a:moveTo>
                    <a:pt x="0" y="155005"/>
                  </a:moveTo>
                  <a:lnTo>
                    <a:pt x="0" y="0"/>
                  </a:lnTo>
                  <a:lnTo>
                    <a:pt x="95882" y="0"/>
                  </a:lnTo>
                  <a:lnTo>
                    <a:pt x="95882" y="23273"/>
                  </a:lnTo>
                  <a:lnTo>
                    <a:pt x="25348" y="23273"/>
                  </a:lnTo>
                  <a:lnTo>
                    <a:pt x="25348" y="69160"/>
                  </a:lnTo>
                  <a:lnTo>
                    <a:pt x="91253" y="69160"/>
                  </a:lnTo>
                  <a:lnTo>
                    <a:pt x="91253" y="92213"/>
                  </a:lnTo>
                  <a:lnTo>
                    <a:pt x="25348" y="92213"/>
                  </a:lnTo>
                  <a:lnTo>
                    <a:pt x="25348" y="155005"/>
                  </a:lnTo>
                  <a:lnTo>
                    <a:pt x="0" y="155005"/>
                  </a:lnTo>
                  <a:close/>
                </a:path>
              </a:pathLst>
            </a:custGeom>
            <a:grpFill/>
            <a:ln w="0"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DCF7CB74-EFD6-8F5E-4798-2D8162094050}"/>
                </a:ext>
              </a:extLst>
            </p:cNvPr>
            <p:cNvSpPr/>
            <p:nvPr/>
          </p:nvSpPr>
          <p:spPr>
            <a:xfrm>
              <a:off x="1073113" y="6304551"/>
              <a:ext cx="25348" cy="155005"/>
            </a:xfrm>
            <a:custGeom>
              <a:avLst/>
              <a:gdLst>
                <a:gd name="connsiteX0" fmla="*/ 25348 w 25348"/>
                <a:gd name="connsiteY0" fmla="*/ 155005 h 155005"/>
                <a:gd name="connsiteX1" fmla="*/ 0 w 25348"/>
                <a:gd name="connsiteY1" fmla="*/ 155005 h 155005"/>
                <a:gd name="connsiteX2" fmla="*/ 0 w 25348"/>
                <a:gd name="connsiteY2" fmla="*/ 0 h 155005"/>
                <a:gd name="connsiteX3" fmla="*/ 25348 w 25348"/>
                <a:gd name="connsiteY3" fmla="*/ 0 h 155005"/>
                <a:gd name="connsiteX4" fmla="*/ 25348 w 25348"/>
                <a:gd name="connsiteY4" fmla="*/ 155005 h 155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48" h="155005">
                  <a:moveTo>
                    <a:pt x="25348" y="155005"/>
                  </a:moveTo>
                  <a:lnTo>
                    <a:pt x="0" y="155005"/>
                  </a:lnTo>
                  <a:lnTo>
                    <a:pt x="0" y="0"/>
                  </a:lnTo>
                  <a:lnTo>
                    <a:pt x="25348" y="0"/>
                  </a:lnTo>
                  <a:lnTo>
                    <a:pt x="25348" y="155005"/>
                  </a:lnTo>
                  <a:close/>
                </a:path>
              </a:pathLst>
            </a:custGeom>
            <a:grpFill/>
            <a:ln w="0"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453AF08B-D547-1AFE-C099-7485281F0564}"/>
                </a:ext>
              </a:extLst>
            </p:cNvPr>
            <p:cNvSpPr/>
            <p:nvPr/>
          </p:nvSpPr>
          <p:spPr>
            <a:xfrm>
              <a:off x="1132405" y="6301916"/>
              <a:ext cx="113515" cy="160054"/>
            </a:xfrm>
            <a:custGeom>
              <a:avLst/>
              <a:gdLst>
                <a:gd name="connsiteX0" fmla="*/ 25789 w 113515"/>
                <a:gd name="connsiteY0" fmla="*/ 114607 h 160054"/>
                <a:gd name="connsiteX1" fmla="*/ 59733 w 113515"/>
                <a:gd name="connsiteY1" fmla="*/ 137880 h 160054"/>
                <a:gd name="connsiteX2" fmla="*/ 88829 w 113515"/>
                <a:gd name="connsiteY2" fmla="*/ 114827 h 160054"/>
                <a:gd name="connsiteX3" fmla="*/ 67007 w 113515"/>
                <a:gd name="connsiteY3" fmla="*/ 93969 h 160054"/>
                <a:gd name="connsiteX4" fmla="*/ 41659 w 113515"/>
                <a:gd name="connsiteY4" fmla="*/ 87602 h 160054"/>
                <a:gd name="connsiteX5" fmla="*/ 4188 w 113515"/>
                <a:gd name="connsiteY5" fmla="*/ 45887 h 160054"/>
                <a:gd name="connsiteX6" fmla="*/ 55325 w 113515"/>
                <a:gd name="connsiteY6" fmla="*/ 0 h 160054"/>
                <a:gd name="connsiteX7" fmla="*/ 112413 w 113515"/>
                <a:gd name="connsiteY7" fmla="*/ 42813 h 160054"/>
                <a:gd name="connsiteX8" fmla="*/ 87065 w 113515"/>
                <a:gd name="connsiteY8" fmla="*/ 42813 h 160054"/>
                <a:gd name="connsiteX9" fmla="*/ 55766 w 113515"/>
                <a:gd name="connsiteY9" fmla="*/ 22175 h 160054"/>
                <a:gd name="connsiteX10" fmla="*/ 28654 w 113515"/>
                <a:gd name="connsiteY10" fmla="*/ 43691 h 160054"/>
                <a:gd name="connsiteX11" fmla="*/ 48492 w 113515"/>
                <a:gd name="connsiteY11" fmla="*/ 63890 h 160054"/>
                <a:gd name="connsiteX12" fmla="*/ 74722 w 113515"/>
                <a:gd name="connsiteY12" fmla="*/ 70257 h 160054"/>
                <a:gd name="connsiteX13" fmla="*/ 113515 w 113515"/>
                <a:gd name="connsiteY13" fmla="*/ 113070 h 160054"/>
                <a:gd name="connsiteX14" fmla="*/ 59954 w 113515"/>
                <a:gd name="connsiteY14" fmla="*/ 160055 h 160054"/>
                <a:gd name="connsiteX15" fmla="*/ 0 w 113515"/>
                <a:gd name="connsiteY15" fmla="*/ 114607 h 160054"/>
                <a:gd name="connsiteX16" fmla="*/ 26009 w 113515"/>
                <a:gd name="connsiteY16" fmla="*/ 114607 h 16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515" h="160054">
                  <a:moveTo>
                    <a:pt x="25789" y="114607"/>
                  </a:moveTo>
                  <a:cubicBezTo>
                    <a:pt x="30638" y="130415"/>
                    <a:pt x="43422" y="137880"/>
                    <a:pt x="59733" y="137880"/>
                  </a:cubicBezTo>
                  <a:cubicBezTo>
                    <a:pt x="76044" y="137880"/>
                    <a:pt x="88829" y="129317"/>
                    <a:pt x="88829" y="114827"/>
                  </a:cubicBezTo>
                  <a:cubicBezTo>
                    <a:pt x="88829" y="100336"/>
                    <a:pt x="82657" y="97702"/>
                    <a:pt x="67007" y="93969"/>
                  </a:cubicBezTo>
                  <a:lnTo>
                    <a:pt x="41659" y="87602"/>
                  </a:lnTo>
                  <a:cubicBezTo>
                    <a:pt x="20940" y="82552"/>
                    <a:pt x="4188" y="70916"/>
                    <a:pt x="4188" y="45887"/>
                  </a:cubicBezTo>
                  <a:cubicBezTo>
                    <a:pt x="4188" y="20858"/>
                    <a:pt x="24907" y="0"/>
                    <a:pt x="55325" y="0"/>
                  </a:cubicBezTo>
                  <a:cubicBezTo>
                    <a:pt x="85743" y="0"/>
                    <a:pt x="106903" y="17125"/>
                    <a:pt x="112413" y="42813"/>
                  </a:cubicBezTo>
                  <a:lnTo>
                    <a:pt x="87065" y="42813"/>
                  </a:lnTo>
                  <a:cubicBezTo>
                    <a:pt x="83098" y="31177"/>
                    <a:pt x="73620" y="22175"/>
                    <a:pt x="55766" y="22175"/>
                  </a:cubicBezTo>
                  <a:cubicBezTo>
                    <a:pt x="37912" y="22175"/>
                    <a:pt x="28654" y="30738"/>
                    <a:pt x="28654" y="43691"/>
                  </a:cubicBezTo>
                  <a:cubicBezTo>
                    <a:pt x="28654" y="56645"/>
                    <a:pt x="35046" y="60597"/>
                    <a:pt x="48492" y="63890"/>
                  </a:cubicBezTo>
                  <a:lnTo>
                    <a:pt x="74722" y="70257"/>
                  </a:lnTo>
                  <a:cubicBezTo>
                    <a:pt x="98307" y="75746"/>
                    <a:pt x="113515" y="90017"/>
                    <a:pt x="113515" y="113070"/>
                  </a:cubicBezTo>
                  <a:cubicBezTo>
                    <a:pt x="113515" y="136124"/>
                    <a:pt x="91033" y="160055"/>
                    <a:pt x="59954" y="160055"/>
                  </a:cubicBezTo>
                  <a:cubicBezTo>
                    <a:pt x="28875" y="160055"/>
                    <a:pt x="5290" y="143369"/>
                    <a:pt x="0" y="114607"/>
                  </a:cubicBezTo>
                  <a:lnTo>
                    <a:pt x="26009" y="114607"/>
                  </a:lnTo>
                  <a:close/>
                </a:path>
              </a:pathLst>
            </a:custGeom>
            <a:grpFill/>
            <a:ln w="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15DEC10F-961D-22A8-EB36-2C88EA7B9B8D}"/>
                </a:ext>
              </a:extLst>
            </p:cNvPr>
            <p:cNvSpPr/>
            <p:nvPr/>
          </p:nvSpPr>
          <p:spPr>
            <a:xfrm>
              <a:off x="1283392" y="6304551"/>
              <a:ext cx="25348" cy="155005"/>
            </a:xfrm>
            <a:custGeom>
              <a:avLst/>
              <a:gdLst>
                <a:gd name="connsiteX0" fmla="*/ 25348 w 25348"/>
                <a:gd name="connsiteY0" fmla="*/ 155005 h 155005"/>
                <a:gd name="connsiteX1" fmla="*/ 0 w 25348"/>
                <a:gd name="connsiteY1" fmla="*/ 155005 h 155005"/>
                <a:gd name="connsiteX2" fmla="*/ 0 w 25348"/>
                <a:gd name="connsiteY2" fmla="*/ 0 h 155005"/>
                <a:gd name="connsiteX3" fmla="*/ 25348 w 25348"/>
                <a:gd name="connsiteY3" fmla="*/ 0 h 155005"/>
                <a:gd name="connsiteX4" fmla="*/ 25348 w 25348"/>
                <a:gd name="connsiteY4" fmla="*/ 155005 h 155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48" h="155005">
                  <a:moveTo>
                    <a:pt x="25348" y="155005"/>
                  </a:moveTo>
                  <a:lnTo>
                    <a:pt x="0" y="155005"/>
                  </a:lnTo>
                  <a:lnTo>
                    <a:pt x="0" y="0"/>
                  </a:lnTo>
                  <a:lnTo>
                    <a:pt x="25348" y="0"/>
                  </a:lnTo>
                  <a:lnTo>
                    <a:pt x="25348" y="155005"/>
                  </a:lnTo>
                  <a:close/>
                </a:path>
              </a:pathLst>
            </a:custGeom>
            <a:grpFill/>
            <a:ln w="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3AE37E54-39CE-EBB0-8228-62CB3E9CF9E7}"/>
                </a:ext>
              </a:extLst>
            </p:cNvPr>
            <p:cNvSpPr/>
            <p:nvPr/>
          </p:nvSpPr>
          <p:spPr>
            <a:xfrm>
              <a:off x="1345990" y="6302136"/>
              <a:ext cx="129385" cy="159835"/>
            </a:xfrm>
            <a:custGeom>
              <a:avLst/>
              <a:gdLst>
                <a:gd name="connsiteX0" fmla="*/ 68330 w 129385"/>
                <a:gd name="connsiteY0" fmla="*/ 0 h 159835"/>
                <a:gd name="connsiteX1" fmla="*/ 129386 w 129385"/>
                <a:gd name="connsiteY1" fmla="*/ 51156 h 159835"/>
                <a:gd name="connsiteX2" fmla="*/ 104478 w 129385"/>
                <a:gd name="connsiteY2" fmla="*/ 51156 h 159835"/>
                <a:gd name="connsiteX3" fmla="*/ 68330 w 129385"/>
                <a:gd name="connsiteY3" fmla="*/ 23712 h 159835"/>
                <a:gd name="connsiteX4" fmla="*/ 25789 w 129385"/>
                <a:gd name="connsiteY4" fmla="*/ 79918 h 159835"/>
                <a:gd name="connsiteX5" fmla="*/ 68330 w 129385"/>
                <a:gd name="connsiteY5" fmla="*/ 136124 h 159835"/>
                <a:gd name="connsiteX6" fmla="*/ 104478 w 129385"/>
                <a:gd name="connsiteY6" fmla="*/ 108460 h 159835"/>
                <a:gd name="connsiteX7" fmla="*/ 129386 w 129385"/>
                <a:gd name="connsiteY7" fmla="*/ 108460 h 159835"/>
                <a:gd name="connsiteX8" fmla="*/ 68330 w 129385"/>
                <a:gd name="connsiteY8" fmla="*/ 159835 h 159835"/>
                <a:gd name="connsiteX9" fmla="*/ 0 w 129385"/>
                <a:gd name="connsiteY9" fmla="*/ 79918 h 159835"/>
                <a:gd name="connsiteX10" fmla="*/ 68330 w 129385"/>
                <a:gd name="connsiteY10" fmla="*/ 0 h 15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385" h="159835">
                  <a:moveTo>
                    <a:pt x="68330" y="0"/>
                  </a:moveTo>
                  <a:cubicBezTo>
                    <a:pt x="102274" y="0"/>
                    <a:pt x="123875" y="20199"/>
                    <a:pt x="129386" y="51156"/>
                  </a:cubicBezTo>
                  <a:lnTo>
                    <a:pt x="104478" y="51156"/>
                  </a:lnTo>
                  <a:cubicBezTo>
                    <a:pt x="98527" y="34690"/>
                    <a:pt x="88388" y="23712"/>
                    <a:pt x="68330" y="23712"/>
                  </a:cubicBezTo>
                  <a:cubicBezTo>
                    <a:pt x="48272" y="23712"/>
                    <a:pt x="25789" y="47424"/>
                    <a:pt x="25789" y="79918"/>
                  </a:cubicBezTo>
                  <a:cubicBezTo>
                    <a:pt x="25789" y="112412"/>
                    <a:pt x="41659" y="136124"/>
                    <a:pt x="68330" y="136124"/>
                  </a:cubicBezTo>
                  <a:cubicBezTo>
                    <a:pt x="95000" y="136124"/>
                    <a:pt x="98747" y="124926"/>
                    <a:pt x="104478" y="108460"/>
                  </a:cubicBezTo>
                  <a:lnTo>
                    <a:pt x="129386" y="108460"/>
                  </a:lnTo>
                  <a:cubicBezTo>
                    <a:pt x="123655" y="139636"/>
                    <a:pt x="102054" y="159835"/>
                    <a:pt x="68330" y="159835"/>
                  </a:cubicBezTo>
                  <a:cubicBezTo>
                    <a:pt x="34606" y="159835"/>
                    <a:pt x="0" y="127561"/>
                    <a:pt x="0" y="79918"/>
                  </a:cubicBezTo>
                  <a:cubicBezTo>
                    <a:pt x="0" y="32274"/>
                    <a:pt x="29536" y="0"/>
                    <a:pt x="68330" y="0"/>
                  </a:cubicBezTo>
                  <a:close/>
                </a:path>
              </a:pathLst>
            </a:custGeom>
            <a:grpFill/>
            <a:ln w="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49333788-E3EB-CD2A-5DC2-CDF7B1514222}"/>
                </a:ext>
              </a:extLst>
            </p:cNvPr>
            <p:cNvSpPr/>
            <p:nvPr/>
          </p:nvSpPr>
          <p:spPr>
            <a:xfrm>
              <a:off x="1496757" y="6304551"/>
              <a:ext cx="140185" cy="155005"/>
            </a:xfrm>
            <a:custGeom>
              <a:avLst/>
              <a:gdLst>
                <a:gd name="connsiteX0" fmla="*/ 82436 w 140185"/>
                <a:gd name="connsiteY0" fmla="*/ 0 h 155005"/>
                <a:gd name="connsiteX1" fmla="*/ 140186 w 140185"/>
                <a:gd name="connsiteY1" fmla="*/ 155005 h 155005"/>
                <a:gd name="connsiteX2" fmla="*/ 114177 w 140185"/>
                <a:gd name="connsiteY2" fmla="*/ 155005 h 155005"/>
                <a:gd name="connsiteX3" fmla="*/ 98747 w 140185"/>
                <a:gd name="connsiteY3" fmla="*/ 112192 h 155005"/>
                <a:gd name="connsiteX4" fmla="*/ 41218 w 140185"/>
                <a:gd name="connsiteY4" fmla="*/ 112192 h 155005"/>
                <a:gd name="connsiteX5" fmla="*/ 25789 w 140185"/>
                <a:gd name="connsiteY5" fmla="*/ 155005 h 155005"/>
                <a:gd name="connsiteX6" fmla="*/ 0 w 140185"/>
                <a:gd name="connsiteY6" fmla="*/ 155005 h 155005"/>
                <a:gd name="connsiteX7" fmla="*/ 57749 w 140185"/>
                <a:gd name="connsiteY7" fmla="*/ 0 h 155005"/>
                <a:gd name="connsiteX8" fmla="*/ 82216 w 140185"/>
                <a:gd name="connsiteY8" fmla="*/ 0 h 155005"/>
                <a:gd name="connsiteX9" fmla="*/ 49594 w 140185"/>
                <a:gd name="connsiteY9" fmla="*/ 89359 h 155005"/>
                <a:gd name="connsiteX10" fmla="*/ 90592 w 140185"/>
                <a:gd name="connsiteY10" fmla="*/ 89359 h 155005"/>
                <a:gd name="connsiteX11" fmla="*/ 70093 w 140185"/>
                <a:gd name="connsiteY11" fmla="*/ 32055 h 155005"/>
                <a:gd name="connsiteX12" fmla="*/ 49594 w 140185"/>
                <a:gd name="connsiteY12" fmla="*/ 89359 h 15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185" h="155005">
                  <a:moveTo>
                    <a:pt x="82436" y="0"/>
                  </a:moveTo>
                  <a:lnTo>
                    <a:pt x="140186" y="155005"/>
                  </a:lnTo>
                  <a:lnTo>
                    <a:pt x="114177" y="155005"/>
                  </a:lnTo>
                  <a:lnTo>
                    <a:pt x="98747" y="112192"/>
                  </a:lnTo>
                  <a:lnTo>
                    <a:pt x="41218" y="112192"/>
                  </a:lnTo>
                  <a:lnTo>
                    <a:pt x="25789" y="155005"/>
                  </a:lnTo>
                  <a:lnTo>
                    <a:pt x="0" y="155005"/>
                  </a:lnTo>
                  <a:lnTo>
                    <a:pt x="57749" y="0"/>
                  </a:lnTo>
                  <a:lnTo>
                    <a:pt x="82216" y="0"/>
                  </a:lnTo>
                  <a:close/>
                  <a:moveTo>
                    <a:pt x="49594" y="89359"/>
                  </a:moveTo>
                  <a:lnTo>
                    <a:pt x="90592" y="89359"/>
                  </a:lnTo>
                  <a:lnTo>
                    <a:pt x="70093" y="32055"/>
                  </a:lnTo>
                  <a:lnTo>
                    <a:pt x="49594" y="89359"/>
                  </a:lnTo>
                  <a:close/>
                </a:path>
              </a:pathLst>
            </a:custGeom>
            <a:grpFill/>
            <a:ln w="0" cap="flat">
              <a:noFill/>
              <a:prstDash val="solid"/>
              <a:miter/>
            </a:ln>
          </p:spPr>
          <p:txBody>
            <a:bodyPr rtlCol="0" anchor="ctr"/>
            <a:lstStyle/>
            <a:p>
              <a:endParaRPr lang="en-US"/>
            </a:p>
          </p:txBody>
        </p:sp>
      </p:grpSp>
      <p:cxnSp>
        <p:nvCxnSpPr>
          <p:cNvPr id="12" name="Straight Connector 11">
            <a:extLst>
              <a:ext uri="{FF2B5EF4-FFF2-40B4-BE49-F238E27FC236}">
                <a16:creationId xmlns:a16="http://schemas.microsoft.com/office/drawing/2014/main" id="{CF24A347-02BC-6EE4-D9CE-1A53494BDE82}"/>
              </a:ext>
            </a:extLst>
          </p:cNvPr>
          <p:cNvCxnSpPr/>
          <p:nvPr userDrawn="1"/>
        </p:nvCxnSpPr>
        <p:spPr>
          <a:xfrm>
            <a:off x="357188" y="6093229"/>
            <a:ext cx="11469685" cy="0"/>
          </a:xfrm>
          <a:prstGeom prst="line">
            <a:avLst/>
          </a:prstGeom>
          <a:ln w="9525">
            <a:solidFill>
              <a:schemeClr val="accent3"/>
            </a:solidFill>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09A1410-D829-CC99-25F8-DF6055293053}"/>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78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2 x Content (3)">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708150"/>
            <a:ext cx="5626800" cy="4003675"/>
          </a:xfrm>
        </p:spPr>
        <p:txBody>
          <a:bodyPr vert="horz" lIns="0" tIns="0" rIns="0" bIns="0" rtlCol="0">
            <a:noAutofit/>
          </a:bodyPr>
          <a:lstStyle>
            <a:lvl1pPr>
              <a:defRPr lang="en-GB" smtClean="0"/>
            </a:lvl1pPr>
            <a:lvl2pPr>
              <a:defRPr lang="en-GB" smtClean="0"/>
            </a:lvl2pPr>
            <a:lvl3pPr>
              <a:defRPr lang="en-GB" smtClean="0"/>
            </a:lvl3pPr>
            <a:lvl4pPr>
              <a:defRPr lang="en-GB"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8" name="Content Placeholder 35"/>
          <p:cNvSpPr>
            <a:spLocks noGrp="1"/>
          </p:cNvSpPr>
          <p:nvPr>
            <p:ph sz="quarter" idx="14"/>
          </p:nvPr>
        </p:nvSpPr>
        <p:spPr>
          <a:xfrm>
            <a:off x="6191574" y="1708150"/>
            <a:ext cx="5628408" cy="4003676"/>
          </a:xfrm>
        </p:spPr>
        <p:txBody>
          <a:bodyPr vert="horz" lIns="0" tIns="0" rIns="0" bIns="0" rtlCol="0">
            <a:noAutofit/>
          </a:bodyPr>
          <a:lstStyle>
            <a:lvl1pPr>
              <a:defRPr lang="en-GB" smtClean="0"/>
            </a:lvl1pPr>
            <a:lvl2pPr>
              <a:defRPr lang="en-GB" smtClean="0"/>
            </a:lvl2pPr>
            <a:lvl3pPr>
              <a:defRPr lang="en-GB" smtClean="0"/>
            </a:lvl3pPr>
            <a:lvl4pPr>
              <a:defRPr lang="en-GB"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lvl1pPr>
          </a:lstStyle>
          <a:p>
            <a:pPr lvl="0">
              <a:lnSpc>
                <a:spcPct val="90000"/>
              </a:lnSpc>
            </a:pPr>
            <a:r>
              <a:rPr lang="en-GB"/>
              <a:t>Click to edit Master title style</a:t>
            </a:r>
          </a:p>
        </p:txBody>
      </p:sp>
      <p:sp>
        <p:nvSpPr>
          <p:cNvPr id="2" name="Text Placeholder 17">
            <a:extLst>
              <a:ext uri="{FF2B5EF4-FFF2-40B4-BE49-F238E27FC236}">
                <a16:creationId xmlns:a16="http://schemas.microsoft.com/office/drawing/2014/main" id="{DE5AB901-36AB-77F7-57AE-E84FC8CCF689}"/>
              </a:ext>
            </a:extLst>
          </p:cNvPr>
          <p:cNvSpPr>
            <a:spLocks noGrp="1"/>
          </p:cNvSpPr>
          <p:nvPr>
            <p:ph type="body" sz="quarter" idx="15" hasCustomPrompt="1"/>
          </p:nvPr>
        </p:nvSpPr>
        <p:spPr>
          <a:xfrm>
            <a:off x="1939635" y="6393509"/>
            <a:ext cx="9391940"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4" name="Text Placeholder 2">
            <a:extLst>
              <a:ext uri="{FF2B5EF4-FFF2-40B4-BE49-F238E27FC236}">
                <a16:creationId xmlns:a16="http://schemas.microsoft.com/office/drawing/2014/main" id="{EFA3017D-5353-68B4-EF43-573590709466}"/>
              </a:ext>
            </a:extLst>
          </p:cNvPr>
          <p:cNvSpPr>
            <a:spLocks noGrp="1"/>
          </p:cNvSpPr>
          <p:nvPr>
            <p:ph type="body" sz="quarter" idx="16"/>
          </p:nvPr>
        </p:nvSpPr>
        <p:spPr>
          <a:xfrm>
            <a:off x="357188" y="1044811"/>
            <a:ext cx="11477331" cy="396875"/>
          </a:xfrm>
        </p:spPr>
        <p:txBody>
          <a:bodyPr/>
          <a:lstStyle>
            <a:lvl1pPr>
              <a:defRPr sz="1800" b="0" i="0">
                <a:solidFill>
                  <a:schemeClr val="accent3"/>
                </a:solidFill>
                <a:latin typeface="Aptos Light" panose="020B0004020202020204" pitchFamily="34" charset="0"/>
              </a:defRPr>
            </a:lvl1pPr>
          </a:lstStyle>
          <a:p>
            <a:pPr lvl="0"/>
            <a:r>
              <a:rPr lang="en-GB"/>
              <a:t>Click to edit Master text styles</a:t>
            </a:r>
          </a:p>
        </p:txBody>
      </p:sp>
      <p:cxnSp>
        <p:nvCxnSpPr>
          <p:cNvPr id="5" name="Straight Connector 4">
            <a:extLst>
              <a:ext uri="{FF2B5EF4-FFF2-40B4-BE49-F238E27FC236}">
                <a16:creationId xmlns:a16="http://schemas.microsoft.com/office/drawing/2014/main" id="{9D9F2F50-ED07-739A-59AA-498E11BBD4BF}"/>
              </a:ext>
            </a:extLst>
          </p:cNvPr>
          <p:cNvCxnSpPr/>
          <p:nvPr userDrawn="1"/>
        </p:nvCxnSpPr>
        <p:spPr>
          <a:xfrm>
            <a:off x="357188" y="6093229"/>
            <a:ext cx="11469685"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FF86802-46B0-F3A8-6E9E-DF995E318EA8}"/>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02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and 2 x Content (3)">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708150"/>
            <a:ext cx="5626800" cy="4003675"/>
          </a:xfrm>
        </p:spPr>
        <p:txBody>
          <a:bodyPr vert="horz" lIns="0" tIns="0" rIns="0" bIns="0" rtlCol="0">
            <a:noAutofit/>
          </a:bodyPr>
          <a:lstStyle>
            <a:lvl1pPr>
              <a:defRPr lang="en-GB" smtClean="0"/>
            </a:lvl1pPr>
            <a:lvl2pPr>
              <a:defRPr lang="en-GB" smtClean="0"/>
            </a:lvl2pPr>
            <a:lvl3pPr>
              <a:defRPr lang="en-GB" smtClean="0"/>
            </a:lvl3pPr>
            <a:lvl4pPr>
              <a:defRPr lang="en-GB"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8" name="Content Placeholder 35"/>
          <p:cNvSpPr>
            <a:spLocks noGrp="1"/>
          </p:cNvSpPr>
          <p:nvPr>
            <p:ph sz="quarter" idx="14"/>
          </p:nvPr>
        </p:nvSpPr>
        <p:spPr>
          <a:xfrm>
            <a:off x="6191574" y="1708150"/>
            <a:ext cx="5628408" cy="4003676"/>
          </a:xfrm>
        </p:spPr>
        <p:txBody>
          <a:bodyPr vert="horz" lIns="0" tIns="0" rIns="0" bIns="0" rtlCol="0">
            <a:noAutofit/>
          </a:bodyPr>
          <a:lstStyle>
            <a:lvl1pPr>
              <a:defRPr lang="en-GB" smtClean="0"/>
            </a:lvl1pPr>
            <a:lvl2pPr>
              <a:defRPr lang="en-GB" smtClean="0"/>
            </a:lvl2pPr>
            <a:lvl3pPr>
              <a:defRPr lang="en-GB" smtClean="0"/>
            </a:lvl3pPr>
            <a:lvl4pPr>
              <a:defRPr lang="en-GB"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lvl1pPr>
          </a:lstStyle>
          <a:p>
            <a:pPr lvl="0">
              <a:lnSpc>
                <a:spcPct val="90000"/>
              </a:lnSpc>
            </a:pPr>
            <a:r>
              <a:rPr lang="en-GB"/>
              <a:t>Click to edit Master title style</a:t>
            </a:r>
          </a:p>
        </p:txBody>
      </p:sp>
      <p:sp>
        <p:nvSpPr>
          <p:cNvPr id="2" name="Text Placeholder 17">
            <a:extLst>
              <a:ext uri="{FF2B5EF4-FFF2-40B4-BE49-F238E27FC236}">
                <a16:creationId xmlns:a16="http://schemas.microsoft.com/office/drawing/2014/main" id="{4A27CACA-C7F8-A5D0-1B44-B7E02E422BF4}"/>
              </a:ext>
            </a:extLst>
          </p:cNvPr>
          <p:cNvSpPr>
            <a:spLocks noGrp="1"/>
          </p:cNvSpPr>
          <p:nvPr>
            <p:ph type="body" sz="quarter" idx="15" hasCustomPrompt="1"/>
          </p:nvPr>
        </p:nvSpPr>
        <p:spPr>
          <a:xfrm>
            <a:off x="1939635" y="6393509"/>
            <a:ext cx="9391940" cy="197792"/>
          </a:xfrm>
        </p:spPr>
        <p:txBody>
          <a:bodyPr anchor="ctr">
            <a:noAutofit/>
          </a:bodyPr>
          <a:lstStyle>
            <a:lvl1pPr>
              <a:spcBef>
                <a:spcPts val="600"/>
              </a:spcBef>
              <a:defRPr sz="800">
                <a:solidFill>
                  <a:schemeClr val="tx1"/>
                </a:solidFill>
              </a:defRPr>
            </a:lvl1pPr>
          </a:lstStyle>
          <a:p>
            <a:pPr lvl="0"/>
            <a:r>
              <a:rPr lang="en-US"/>
              <a:t>Click to add footer text</a:t>
            </a:r>
          </a:p>
        </p:txBody>
      </p:sp>
      <p:cxnSp>
        <p:nvCxnSpPr>
          <p:cNvPr id="4" name="Straight Connector 3">
            <a:extLst>
              <a:ext uri="{FF2B5EF4-FFF2-40B4-BE49-F238E27FC236}">
                <a16:creationId xmlns:a16="http://schemas.microsoft.com/office/drawing/2014/main" id="{6896B7E8-FB17-0792-AF2E-D252EFA64AEA}"/>
              </a:ext>
            </a:extLst>
          </p:cNvPr>
          <p:cNvCxnSpPr/>
          <p:nvPr userDrawn="1"/>
        </p:nvCxnSpPr>
        <p:spPr>
          <a:xfrm>
            <a:off x="357188" y="6093229"/>
            <a:ext cx="11469685"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A2548E4-1DC7-FFC3-7628-E489826BC8C1}"/>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800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3" name="Text Placeholder 17"/>
          <p:cNvSpPr>
            <a:spLocks noGrp="1"/>
          </p:cNvSpPr>
          <p:nvPr>
            <p:ph type="body" sz="quarter" idx="15" hasCustomPrompt="1"/>
          </p:nvPr>
        </p:nvSpPr>
        <p:spPr>
          <a:xfrm>
            <a:off x="3319203" y="6393509"/>
            <a:ext cx="8012372"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8"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lvl1pPr>
          </a:lstStyle>
          <a:p>
            <a:pPr lvl="0">
              <a:lnSpc>
                <a:spcPct val="90000"/>
              </a:lnSpc>
            </a:pPr>
            <a:r>
              <a:rPr lang="en-GB"/>
              <a:t>Click to edit Master title style</a:t>
            </a:r>
          </a:p>
        </p:txBody>
      </p:sp>
      <p:sp>
        <p:nvSpPr>
          <p:cNvPr id="3" name="Text Placeholder 2"/>
          <p:cNvSpPr>
            <a:spLocks noGrp="1"/>
          </p:cNvSpPr>
          <p:nvPr>
            <p:ph type="body" sz="quarter" idx="16"/>
          </p:nvPr>
        </p:nvSpPr>
        <p:spPr>
          <a:xfrm>
            <a:off x="357188" y="1044811"/>
            <a:ext cx="11477331" cy="396875"/>
          </a:xfrm>
        </p:spPr>
        <p:txBody>
          <a:bodyPr/>
          <a:lstStyle>
            <a:lvl1pPr>
              <a:defRPr sz="1800" b="0" i="0">
                <a:solidFill>
                  <a:schemeClr val="accent3"/>
                </a:solidFill>
                <a:latin typeface="Aptos Light" panose="020B0004020202020204" pitchFamily="34" charset="0"/>
              </a:defRPr>
            </a:lvl1pPr>
          </a:lstStyle>
          <a:p>
            <a:pPr lvl="0"/>
            <a:r>
              <a:rPr lang="en-GB"/>
              <a:t>Click to edit Master text styles</a:t>
            </a:r>
          </a:p>
        </p:txBody>
      </p:sp>
      <p:sp>
        <p:nvSpPr>
          <p:cNvPr id="4" name="Picture Placeholder 17">
            <a:extLst>
              <a:ext uri="{FF2B5EF4-FFF2-40B4-BE49-F238E27FC236}">
                <a16:creationId xmlns:a16="http://schemas.microsoft.com/office/drawing/2014/main" id="{20B204C2-7DD6-7B9C-F7D6-A2CD7BA8DE62}"/>
              </a:ext>
            </a:extLst>
          </p:cNvPr>
          <p:cNvSpPr>
            <a:spLocks noGrp="1"/>
          </p:cNvSpPr>
          <p:nvPr>
            <p:ph type="pic" sz="quarter" idx="18"/>
          </p:nvPr>
        </p:nvSpPr>
        <p:spPr>
          <a:xfrm>
            <a:off x="3319203" y="2390338"/>
            <a:ext cx="2583641" cy="1301426"/>
          </a:xfrm>
          <a:solidFill>
            <a:schemeClr val="accent1"/>
          </a:solidFill>
        </p:spPr>
        <p:txBody>
          <a:bodyPr/>
          <a:lstStyle/>
          <a:p>
            <a:endParaRPr lang="en-US"/>
          </a:p>
        </p:txBody>
      </p:sp>
      <p:sp>
        <p:nvSpPr>
          <p:cNvPr id="6" name="Picture Placeholder 17">
            <a:extLst>
              <a:ext uri="{FF2B5EF4-FFF2-40B4-BE49-F238E27FC236}">
                <a16:creationId xmlns:a16="http://schemas.microsoft.com/office/drawing/2014/main" id="{F95F4427-C603-55FD-5073-645671965DA7}"/>
              </a:ext>
            </a:extLst>
          </p:cNvPr>
          <p:cNvSpPr>
            <a:spLocks noGrp="1"/>
          </p:cNvSpPr>
          <p:nvPr>
            <p:ph type="pic" sz="quarter" idx="19"/>
          </p:nvPr>
        </p:nvSpPr>
        <p:spPr>
          <a:xfrm>
            <a:off x="6281218" y="2390338"/>
            <a:ext cx="2583641" cy="1301426"/>
          </a:xfrm>
          <a:solidFill>
            <a:schemeClr val="accent1"/>
          </a:solidFill>
        </p:spPr>
        <p:txBody>
          <a:bodyPr/>
          <a:lstStyle/>
          <a:p>
            <a:endParaRPr lang="en-US"/>
          </a:p>
        </p:txBody>
      </p:sp>
      <p:sp>
        <p:nvSpPr>
          <p:cNvPr id="7" name="Picture Placeholder 17">
            <a:extLst>
              <a:ext uri="{FF2B5EF4-FFF2-40B4-BE49-F238E27FC236}">
                <a16:creationId xmlns:a16="http://schemas.microsoft.com/office/drawing/2014/main" id="{B4D7613F-2860-A031-45BD-76BFC24EC740}"/>
              </a:ext>
            </a:extLst>
          </p:cNvPr>
          <p:cNvSpPr>
            <a:spLocks noGrp="1"/>
          </p:cNvSpPr>
          <p:nvPr>
            <p:ph type="pic" sz="quarter" idx="20"/>
          </p:nvPr>
        </p:nvSpPr>
        <p:spPr>
          <a:xfrm>
            <a:off x="9243233" y="2390337"/>
            <a:ext cx="2583641" cy="1301426"/>
          </a:xfrm>
          <a:solidFill>
            <a:schemeClr val="accent1"/>
          </a:solidFill>
        </p:spPr>
        <p:txBody>
          <a:bodyPr/>
          <a:lstStyle/>
          <a:p>
            <a:endParaRPr lang="en-US"/>
          </a:p>
        </p:txBody>
      </p:sp>
      <p:cxnSp>
        <p:nvCxnSpPr>
          <p:cNvPr id="2" name="Straight Connector 1">
            <a:extLst>
              <a:ext uri="{FF2B5EF4-FFF2-40B4-BE49-F238E27FC236}">
                <a16:creationId xmlns:a16="http://schemas.microsoft.com/office/drawing/2014/main" id="{A9BABA92-C63D-CEF7-7959-4986A1239DB7}"/>
              </a:ext>
            </a:extLst>
          </p:cNvPr>
          <p:cNvCxnSpPr/>
          <p:nvPr userDrawn="1"/>
        </p:nvCxnSpPr>
        <p:spPr>
          <a:xfrm>
            <a:off x="357188" y="6093229"/>
            <a:ext cx="11469685"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5B25351-389F-0763-205C-03C934A1CC1F}"/>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3117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3 x Content (7)">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998" y="1708150"/>
            <a:ext cx="3679200" cy="4003675"/>
          </a:xfrm>
        </p:spPr>
        <p:txBody>
          <a:bodyPr vert="horz" lIns="0" tIns="0" rIns="0" bIns="0" rtlCol="0">
            <a:noAutofit/>
          </a:bodyPr>
          <a:lstStyle>
            <a:lvl1pPr>
              <a:defRPr lang="en-GB" smtClean="0"/>
            </a:lvl1pPr>
            <a:lvl2pPr>
              <a:defRPr lang="en-GB" smtClean="0"/>
            </a:lvl2pPr>
            <a:lvl3pPr>
              <a:defRPr lang="en-GB" smtClean="0"/>
            </a:lvl3pPr>
            <a:lvl4pPr>
              <a:defRPr lang="en-GB"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Content Placeholder 2"/>
          <p:cNvSpPr>
            <a:spLocks noGrp="1"/>
          </p:cNvSpPr>
          <p:nvPr>
            <p:ph idx="14"/>
          </p:nvPr>
        </p:nvSpPr>
        <p:spPr>
          <a:xfrm>
            <a:off x="4251325" y="1708150"/>
            <a:ext cx="3679200" cy="4003675"/>
          </a:xfrm>
        </p:spPr>
        <p:txBody>
          <a:bodyPr vert="horz" lIns="0" tIns="0" rIns="0" bIns="0" rtlCol="0">
            <a:noAutofit/>
          </a:bodyPr>
          <a:lstStyle>
            <a:lvl1pPr>
              <a:defRPr lang="en-GB" smtClean="0"/>
            </a:lvl1pPr>
            <a:lvl2pPr>
              <a:defRPr lang="en-GB" smtClean="0"/>
            </a:lvl2pPr>
            <a:lvl3pPr>
              <a:defRPr lang="en-GB" smtClean="0"/>
            </a:lvl3pPr>
            <a:lvl4pPr>
              <a:defRPr lang="en-GB"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Content Placeholder 2"/>
          <p:cNvSpPr>
            <a:spLocks noGrp="1"/>
          </p:cNvSpPr>
          <p:nvPr>
            <p:ph idx="15"/>
          </p:nvPr>
        </p:nvSpPr>
        <p:spPr>
          <a:xfrm>
            <a:off x="8142653" y="1708150"/>
            <a:ext cx="3677328" cy="4003675"/>
          </a:xfrm>
        </p:spPr>
        <p:txBody>
          <a:bodyPr vert="horz" lIns="0" tIns="0" rIns="0" bIns="0" rtlCol="0">
            <a:noAutofit/>
          </a:bodyPr>
          <a:lstStyle>
            <a:lvl1pPr>
              <a:defRPr lang="en-GB" smtClean="0"/>
            </a:lvl1pPr>
            <a:lvl2pPr>
              <a:defRPr lang="en-GB" smtClean="0"/>
            </a:lvl2pPr>
            <a:lvl3pPr>
              <a:defRPr lang="en-GB" smtClean="0"/>
            </a:lvl3pPr>
            <a:lvl4pPr>
              <a:defRPr lang="en-GB"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lvl1pPr>
          </a:lstStyle>
          <a:p>
            <a:pPr lvl="0">
              <a:lnSpc>
                <a:spcPct val="90000"/>
              </a:lnSpc>
            </a:pPr>
            <a:r>
              <a:rPr lang="en-GB"/>
              <a:t>Click to edit Master title style</a:t>
            </a:r>
          </a:p>
        </p:txBody>
      </p:sp>
      <p:sp>
        <p:nvSpPr>
          <p:cNvPr id="2" name="Text Placeholder 17">
            <a:extLst>
              <a:ext uri="{FF2B5EF4-FFF2-40B4-BE49-F238E27FC236}">
                <a16:creationId xmlns:a16="http://schemas.microsoft.com/office/drawing/2014/main" id="{0476506B-1B4D-4AC5-EE90-C12303DF325B}"/>
              </a:ext>
            </a:extLst>
          </p:cNvPr>
          <p:cNvSpPr>
            <a:spLocks noGrp="1"/>
          </p:cNvSpPr>
          <p:nvPr>
            <p:ph type="body" sz="quarter" idx="16" hasCustomPrompt="1"/>
          </p:nvPr>
        </p:nvSpPr>
        <p:spPr>
          <a:xfrm>
            <a:off x="1939635" y="6393509"/>
            <a:ext cx="9391940"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4" name="Text Placeholder 2">
            <a:extLst>
              <a:ext uri="{FF2B5EF4-FFF2-40B4-BE49-F238E27FC236}">
                <a16:creationId xmlns:a16="http://schemas.microsoft.com/office/drawing/2014/main" id="{2E949F92-2C43-6D23-7A44-C68DD820A07B}"/>
              </a:ext>
            </a:extLst>
          </p:cNvPr>
          <p:cNvSpPr>
            <a:spLocks noGrp="1"/>
          </p:cNvSpPr>
          <p:nvPr>
            <p:ph type="body" sz="quarter" idx="17"/>
          </p:nvPr>
        </p:nvSpPr>
        <p:spPr>
          <a:xfrm>
            <a:off x="357188" y="1044811"/>
            <a:ext cx="11477331" cy="396875"/>
          </a:xfrm>
        </p:spPr>
        <p:txBody>
          <a:bodyPr/>
          <a:lstStyle>
            <a:lvl1pPr>
              <a:defRPr sz="1800" b="0" i="0">
                <a:solidFill>
                  <a:schemeClr val="accent3"/>
                </a:solidFill>
                <a:latin typeface="Aptos Light" panose="020B0004020202020204" pitchFamily="34" charset="0"/>
              </a:defRPr>
            </a:lvl1pPr>
          </a:lstStyle>
          <a:p>
            <a:pPr lvl="0"/>
            <a:r>
              <a:rPr lang="en-GB"/>
              <a:t>Click to edit Master text styles</a:t>
            </a:r>
          </a:p>
        </p:txBody>
      </p:sp>
      <p:cxnSp>
        <p:nvCxnSpPr>
          <p:cNvPr id="5" name="Straight Connector 4">
            <a:extLst>
              <a:ext uri="{FF2B5EF4-FFF2-40B4-BE49-F238E27FC236}">
                <a16:creationId xmlns:a16="http://schemas.microsoft.com/office/drawing/2014/main" id="{5C9F8ABC-64A4-AD1E-E23E-5842D3BEB3F4}"/>
              </a:ext>
            </a:extLst>
          </p:cNvPr>
          <p:cNvCxnSpPr/>
          <p:nvPr userDrawn="1"/>
        </p:nvCxnSpPr>
        <p:spPr>
          <a:xfrm>
            <a:off x="357188" y="6093229"/>
            <a:ext cx="11469685"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10B5B11-5DE9-A851-FBF0-E1F5E8A456F2}"/>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984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998" y="1708150"/>
            <a:ext cx="2714400" cy="4003675"/>
          </a:xfrm>
        </p:spPr>
        <p:txBody>
          <a:bodyPr vert="horz" lIns="0" tIns="0" rIns="0" bIns="0" rtlCol="0">
            <a:noAutofit/>
          </a:bodyPr>
          <a:lstStyle>
            <a:lvl1pPr>
              <a:defRPr lang="en-GB" smtClean="0"/>
            </a:lvl1pPr>
            <a:lvl2pPr>
              <a:defRPr lang="en-GB" smtClean="0"/>
            </a:lvl2pPr>
            <a:lvl3pPr>
              <a:defRPr lang="en-GB" smtClean="0"/>
            </a:lvl3pPr>
            <a:lvl4pPr>
              <a:defRPr lang="en-GB"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Content Placeholder 2"/>
          <p:cNvSpPr>
            <a:spLocks noGrp="1"/>
          </p:cNvSpPr>
          <p:nvPr>
            <p:ph idx="14"/>
          </p:nvPr>
        </p:nvSpPr>
        <p:spPr>
          <a:xfrm>
            <a:off x="3279775" y="1708150"/>
            <a:ext cx="2714400" cy="4003675"/>
          </a:xfrm>
        </p:spPr>
        <p:txBody>
          <a:bodyPr vert="horz" lIns="0" tIns="0" rIns="0" bIns="0" rtlCol="0">
            <a:noAutofit/>
          </a:bodyPr>
          <a:lstStyle>
            <a:lvl1pPr>
              <a:defRPr lang="en-GB" smtClean="0"/>
            </a:lvl1pPr>
            <a:lvl2pPr>
              <a:defRPr lang="en-GB" smtClean="0"/>
            </a:lvl2pPr>
            <a:lvl3pPr>
              <a:defRPr lang="en-GB" smtClean="0"/>
            </a:lvl3pPr>
            <a:lvl4pPr>
              <a:defRPr lang="en-GB"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Content Placeholder 2"/>
          <p:cNvSpPr>
            <a:spLocks noGrp="1"/>
          </p:cNvSpPr>
          <p:nvPr>
            <p:ph idx="15"/>
          </p:nvPr>
        </p:nvSpPr>
        <p:spPr>
          <a:xfrm>
            <a:off x="6199553" y="1708150"/>
            <a:ext cx="2714400" cy="4003675"/>
          </a:xfrm>
        </p:spPr>
        <p:txBody>
          <a:bodyPr vert="horz" lIns="0" tIns="0" rIns="0" bIns="0" rtlCol="0">
            <a:noAutofit/>
          </a:bodyPr>
          <a:lstStyle>
            <a:lvl1pPr>
              <a:defRPr lang="en-GB" smtClean="0"/>
            </a:lvl1pPr>
            <a:lvl2pPr>
              <a:defRPr lang="en-GB" smtClean="0"/>
            </a:lvl2pPr>
            <a:lvl3pPr>
              <a:defRPr lang="en-GB" smtClean="0"/>
            </a:lvl3pPr>
            <a:lvl4pPr>
              <a:defRPr lang="en-GB"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 name="Content Placeholder 2"/>
          <p:cNvSpPr>
            <a:spLocks noGrp="1"/>
          </p:cNvSpPr>
          <p:nvPr>
            <p:ph idx="16"/>
          </p:nvPr>
        </p:nvSpPr>
        <p:spPr>
          <a:xfrm>
            <a:off x="9105580" y="1708150"/>
            <a:ext cx="2714400" cy="4003675"/>
          </a:xfrm>
        </p:spPr>
        <p:txBody>
          <a:bodyPr vert="horz" lIns="0" tIns="0" rIns="0" bIns="0" rtlCol="0">
            <a:noAutofit/>
          </a:bodyPr>
          <a:lstStyle>
            <a:lvl1pPr>
              <a:defRPr lang="en-GB" smtClean="0"/>
            </a:lvl1pPr>
            <a:lvl2pPr>
              <a:defRPr lang="en-GB" smtClean="0"/>
            </a:lvl2pPr>
            <a:lvl3pPr>
              <a:defRPr lang="en-GB" smtClean="0"/>
            </a:lvl3pPr>
            <a:lvl4pPr>
              <a:defRPr lang="en-GB"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lvl1pPr>
          </a:lstStyle>
          <a:p>
            <a:pPr lvl="0">
              <a:lnSpc>
                <a:spcPct val="90000"/>
              </a:lnSpc>
            </a:pPr>
            <a:r>
              <a:rPr lang="en-GB"/>
              <a:t>Click to edit Master title style</a:t>
            </a:r>
          </a:p>
        </p:txBody>
      </p:sp>
      <p:sp>
        <p:nvSpPr>
          <p:cNvPr id="2" name="Text Placeholder 17">
            <a:extLst>
              <a:ext uri="{FF2B5EF4-FFF2-40B4-BE49-F238E27FC236}">
                <a16:creationId xmlns:a16="http://schemas.microsoft.com/office/drawing/2014/main" id="{E37E2CDC-0D2A-EF8C-EEED-DEB3832ADF52}"/>
              </a:ext>
            </a:extLst>
          </p:cNvPr>
          <p:cNvSpPr>
            <a:spLocks noGrp="1"/>
          </p:cNvSpPr>
          <p:nvPr>
            <p:ph type="body" sz="quarter" idx="17" hasCustomPrompt="1"/>
          </p:nvPr>
        </p:nvSpPr>
        <p:spPr>
          <a:xfrm>
            <a:off x="1939635" y="6393509"/>
            <a:ext cx="9391940"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4" name="Text Placeholder 2">
            <a:extLst>
              <a:ext uri="{FF2B5EF4-FFF2-40B4-BE49-F238E27FC236}">
                <a16:creationId xmlns:a16="http://schemas.microsoft.com/office/drawing/2014/main" id="{82E55397-F621-47CF-6887-39F230864D03}"/>
              </a:ext>
            </a:extLst>
          </p:cNvPr>
          <p:cNvSpPr>
            <a:spLocks noGrp="1"/>
          </p:cNvSpPr>
          <p:nvPr>
            <p:ph type="body" sz="quarter" idx="18"/>
          </p:nvPr>
        </p:nvSpPr>
        <p:spPr>
          <a:xfrm>
            <a:off x="357188" y="1044811"/>
            <a:ext cx="11477331" cy="396875"/>
          </a:xfrm>
        </p:spPr>
        <p:txBody>
          <a:bodyPr/>
          <a:lstStyle>
            <a:lvl1pPr>
              <a:defRPr sz="1800" b="0" i="0">
                <a:solidFill>
                  <a:schemeClr val="accent3"/>
                </a:solidFill>
                <a:latin typeface="Aptos Light" panose="020B0004020202020204" pitchFamily="34" charset="0"/>
              </a:defRPr>
            </a:lvl1pPr>
          </a:lstStyle>
          <a:p>
            <a:pPr lvl="0"/>
            <a:r>
              <a:rPr lang="en-GB"/>
              <a:t>Click to edit Master text styles</a:t>
            </a:r>
          </a:p>
        </p:txBody>
      </p:sp>
      <p:cxnSp>
        <p:nvCxnSpPr>
          <p:cNvPr id="5" name="Straight Connector 4">
            <a:extLst>
              <a:ext uri="{FF2B5EF4-FFF2-40B4-BE49-F238E27FC236}">
                <a16:creationId xmlns:a16="http://schemas.microsoft.com/office/drawing/2014/main" id="{D2229A70-DA98-3075-3FC0-F50332E81543}"/>
              </a:ext>
            </a:extLst>
          </p:cNvPr>
          <p:cNvCxnSpPr/>
          <p:nvPr userDrawn="1"/>
        </p:nvCxnSpPr>
        <p:spPr>
          <a:xfrm>
            <a:off x="357188" y="6093229"/>
            <a:ext cx="11469685"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63A2867-45B4-1E22-DE95-6656DF265F6C}"/>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2875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689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lvl1pPr>
          </a:lstStyle>
          <a:p>
            <a:pPr lvl="0">
              <a:lnSpc>
                <a:spcPct val="90000"/>
              </a:lnSpc>
            </a:pPr>
            <a:r>
              <a:rPr lang="en-GB"/>
              <a:t>Click to edit Master title style</a:t>
            </a:r>
          </a:p>
        </p:txBody>
      </p:sp>
      <p:sp>
        <p:nvSpPr>
          <p:cNvPr id="2" name="Text Placeholder 17">
            <a:extLst>
              <a:ext uri="{FF2B5EF4-FFF2-40B4-BE49-F238E27FC236}">
                <a16:creationId xmlns:a16="http://schemas.microsoft.com/office/drawing/2014/main" id="{FB178970-134F-2BBF-9B03-A40F2BD27537}"/>
              </a:ext>
            </a:extLst>
          </p:cNvPr>
          <p:cNvSpPr>
            <a:spLocks noGrp="1"/>
          </p:cNvSpPr>
          <p:nvPr>
            <p:ph type="body" sz="quarter" idx="15" hasCustomPrompt="1"/>
          </p:nvPr>
        </p:nvSpPr>
        <p:spPr>
          <a:xfrm>
            <a:off x="1939635" y="6393509"/>
            <a:ext cx="6086765"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4" name="Text Placeholder 2">
            <a:extLst>
              <a:ext uri="{FF2B5EF4-FFF2-40B4-BE49-F238E27FC236}">
                <a16:creationId xmlns:a16="http://schemas.microsoft.com/office/drawing/2014/main" id="{F4D7F33D-7448-A668-F437-0C4BEFBCB467}"/>
              </a:ext>
            </a:extLst>
          </p:cNvPr>
          <p:cNvSpPr>
            <a:spLocks noGrp="1"/>
          </p:cNvSpPr>
          <p:nvPr>
            <p:ph type="body" sz="quarter" idx="16"/>
          </p:nvPr>
        </p:nvSpPr>
        <p:spPr>
          <a:xfrm>
            <a:off x="357188" y="1044811"/>
            <a:ext cx="11477331" cy="396875"/>
          </a:xfrm>
        </p:spPr>
        <p:txBody>
          <a:bodyPr/>
          <a:lstStyle>
            <a:lvl1pPr>
              <a:defRPr sz="1800" b="0" i="0">
                <a:solidFill>
                  <a:schemeClr val="accent3"/>
                </a:solidFill>
                <a:latin typeface="Aptos Light" panose="020B0004020202020204" pitchFamily="34" charset="0"/>
              </a:defRPr>
            </a:lvl1pPr>
          </a:lstStyle>
          <a:p>
            <a:pPr lvl="0"/>
            <a:r>
              <a:rPr lang="en-GB"/>
              <a:t>Click to edit Master text styles</a:t>
            </a:r>
          </a:p>
        </p:txBody>
      </p:sp>
      <p:sp>
        <p:nvSpPr>
          <p:cNvPr id="15" name="Picture Placeholder 14">
            <a:extLst>
              <a:ext uri="{FF2B5EF4-FFF2-40B4-BE49-F238E27FC236}">
                <a16:creationId xmlns:a16="http://schemas.microsoft.com/office/drawing/2014/main" id="{7FA2E956-A443-2CCE-F2FB-197161F2E571}"/>
              </a:ext>
            </a:extLst>
          </p:cNvPr>
          <p:cNvSpPr>
            <a:spLocks noGrp="1"/>
          </p:cNvSpPr>
          <p:nvPr>
            <p:ph type="pic" sz="quarter" idx="17"/>
          </p:nvPr>
        </p:nvSpPr>
        <p:spPr>
          <a:xfrm>
            <a:off x="377825" y="2455229"/>
            <a:ext cx="3404507" cy="1713417"/>
          </a:xfrm>
        </p:spPr>
        <p:txBody>
          <a:bodyPr/>
          <a:lstStyle/>
          <a:p>
            <a:endParaRPr lang="en-US"/>
          </a:p>
        </p:txBody>
      </p:sp>
      <p:sp>
        <p:nvSpPr>
          <p:cNvPr id="16" name="Picture Placeholder 14">
            <a:extLst>
              <a:ext uri="{FF2B5EF4-FFF2-40B4-BE49-F238E27FC236}">
                <a16:creationId xmlns:a16="http://schemas.microsoft.com/office/drawing/2014/main" id="{B8135C24-33FF-D7F8-8875-03C6109CA254}"/>
              </a:ext>
            </a:extLst>
          </p:cNvPr>
          <p:cNvSpPr>
            <a:spLocks noGrp="1"/>
          </p:cNvSpPr>
          <p:nvPr>
            <p:ph type="pic" sz="quarter" idx="18"/>
          </p:nvPr>
        </p:nvSpPr>
        <p:spPr>
          <a:xfrm>
            <a:off x="4202647" y="2452850"/>
            <a:ext cx="3404507" cy="1713417"/>
          </a:xfrm>
        </p:spPr>
        <p:txBody>
          <a:bodyPr/>
          <a:lstStyle/>
          <a:p>
            <a:endParaRPr lang="en-US"/>
          </a:p>
        </p:txBody>
      </p:sp>
      <p:sp>
        <p:nvSpPr>
          <p:cNvPr id="3" name="Rectangle 2">
            <a:extLst>
              <a:ext uri="{FF2B5EF4-FFF2-40B4-BE49-F238E27FC236}">
                <a16:creationId xmlns:a16="http://schemas.microsoft.com/office/drawing/2014/main" id="{190E1374-D4D9-5C2E-9D93-28D169BD6C93}"/>
              </a:ext>
            </a:extLst>
          </p:cNvPr>
          <p:cNvSpPr/>
          <p:nvPr userDrawn="1"/>
        </p:nvSpPr>
        <p:spPr>
          <a:xfrm>
            <a:off x="8134350" y="0"/>
            <a:ext cx="4057650" cy="6858000"/>
          </a:xfrm>
          <a:prstGeom prst="rect">
            <a:avLst/>
          </a:prstGeom>
          <a:gradFill>
            <a:gsLst>
              <a:gs pos="0">
                <a:schemeClr val="accent2"/>
              </a:gs>
              <a:gs pos="100000">
                <a:srgbClr val="13223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DAFD09B-C774-0109-99E3-80E9EDA3E40B}"/>
              </a:ext>
            </a:extLst>
          </p:cNvPr>
          <p:cNvSpPr txBox="1"/>
          <p:nvPr userDrawn="1"/>
        </p:nvSpPr>
        <p:spPr>
          <a:xfrm>
            <a:off x="10857611" y="6389957"/>
            <a:ext cx="969264" cy="201168"/>
          </a:xfrm>
          <a:prstGeom prst="rect">
            <a:avLst/>
          </a:prstGeom>
        </p:spPr>
        <p:txBody>
          <a:bodyPr vert="horz" lIns="0" tIns="0" rIns="0" bIns="0" rtlCol="0" anchor="ctr"/>
          <a:lstStyle>
            <a:defPPr>
              <a:defRPr lang="en-US"/>
            </a:defPPr>
            <a:lvl1pPr algn="r">
              <a:defRPr sz="1000"/>
            </a:lvl1pPr>
          </a:lstStyle>
          <a:p>
            <a:pPr lvl="0"/>
            <a:fld id="{40852B0B-9EFB-4F41-802D-346EA0745C48}" type="slidenum">
              <a:rPr lang="en-US" smtClean="0">
                <a:solidFill>
                  <a:schemeClr val="bg1"/>
                </a:solidFill>
              </a:rPr>
              <a:pPr lvl="0"/>
              <a:t>‹#›</a:t>
            </a:fld>
            <a:endParaRPr lang="en-US" err="1">
              <a:solidFill>
                <a:schemeClr val="bg1"/>
              </a:solidFill>
            </a:endParaRPr>
          </a:p>
        </p:txBody>
      </p:sp>
    </p:spTree>
    <p:extLst>
      <p:ext uri="{BB962C8B-B14F-4D97-AF65-F5344CB8AC3E}">
        <p14:creationId xmlns:p14="http://schemas.microsoft.com/office/powerpoint/2010/main" val="331846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gradFill>
          <a:gsLst>
            <a:gs pos="0">
              <a:schemeClr val="accent2"/>
            </a:gs>
            <a:gs pos="100000">
              <a:schemeClr val="accent3">
                <a:lumMod val="50000"/>
              </a:schemeClr>
            </a:gs>
          </a:gsLst>
          <a:lin ang="0" scaled="0"/>
        </a:gradFill>
        <a:effectLst/>
      </p:bgPr>
    </p:bg>
    <p:spTree>
      <p:nvGrpSpPr>
        <p:cNvPr id="1" name=""/>
        <p:cNvGrpSpPr/>
        <p:nvPr/>
      </p:nvGrpSpPr>
      <p:grpSpPr>
        <a:xfrm>
          <a:off x="0" y="0"/>
          <a:ext cx="0" cy="0"/>
          <a:chOff x="0" y="0"/>
          <a:chExt cx="0" cy="0"/>
        </a:xfrm>
      </p:grpSpPr>
      <p:pic>
        <p:nvPicPr>
          <p:cNvPr id="20" name="Picture 19" descr="A large satellite dish being installed with Karl G. Jansky Very Large Array in the background&#10;&#10;Description automatically generated">
            <a:extLst>
              <a:ext uri="{FF2B5EF4-FFF2-40B4-BE49-F238E27FC236}">
                <a16:creationId xmlns:a16="http://schemas.microsoft.com/office/drawing/2014/main" id="{532F140E-CCCC-1CC7-82BC-1F66201D7EA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21" name="Rectangle 20">
            <a:extLst>
              <a:ext uri="{FF2B5EF4-FFF2-40B4-BE49-F238E27FC236}">
                <a16:creationId xmlns:a16="http://schemas.microsoft.com/office/drawing/2014/main" id="{2993D612-805D-6D0D-B26D-3CE4FEF3F8D2}"/>
              </a:ext>
            </a:extLst>
          </p:cNvPr>
          <p:cNvSpPr/>
          <p:nvPr userDrawn="1"/>
        </p:nvSpPr>
        <p:spPr>
          <a:xfrm>
            <a:off x="-1194" y="-1"/>
            <a:ext cx="12191999" cy="6857999"/>
          </a:xfrm>
          <a:prstGeom prst="rect">
            <a:avLst/>
          </a:prstGeom>
          <a:gradFill>
            <a:gsLst>
              <a:gs pos="0">
                <a:schemeClr val="accent2">
                  <a:alpha val="86000"/>
                </a:schemeClr>
              </a:gs>
              <a:gs pos="100000">
                <a:schemeClr val="accent3">
                  <a:lumMod val="50000"/>
                  <a:alpha val="92317"/>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a:p>
        </p:txBody>
      </p:sp>
      <p:pic>
        <p:nvPicPr>
          <p:cNvPr id="6" name="Picture 5" descr="A blue lines on a black background&#10;&#10;Description automatically generated">
            <a:extLst>
              <a:ext uri="{FF2B5EF4-FFF2-40B4-BE49-F238E27FC236}">
                <a16:creationId xmlns:a16="http://schemas.microsoft.com/office/drawing/2014/main" id="{ECAC0F2B-10EB-FC19-A719-0B0EE6073A1F}"/>
              </a:ext>
            </a:extLst>
          </p:cNvPr>
          <p:cNvPicPr>
            <a:picLocks noChangeAspect="1"/>
          </p:cNvPicPr>
          <p:nvPr userDrawn="1"/>
        </p:nvPicPr>
        <p:blipFill>
          <a:blip r:embed="rId3" cstate="email">
            <a:alphaModFix amt="70000"/>
            <a:extLst>
              <a:ext uri="{28A0092B-C50C-407E-A947-70E740481C1C}">
                <a14:useLocalDpi xmlns:a14="http://schemas.microsoft.com/office/drawing/2010/main"/>
              </a:ext>
            </a:extLst>
          </a:blip>
          <a:stretch>
            <a:fillRect/>
          </a:stretch>
        </p:blipFill>
        <p:spPr>
          <a:xfrm>
            <a:off x="1733797" y="1266601"/>
            <a:ext cx="10331532" cy="5798054"/>
          </a:xfrm>
          <a:prstGeom prst="rect">
            <a:avLst/>
          </a:prstGeom>
        </p:spPr>
      </p:pic>
      <p:sp>
        <p:nvSpPr>
          <p:cNvPr id="2" name="Title 1"/>
          <p:cNvSpPr>
            <a:spLocks noGrp="1"/>
          </p:cNvSpPr>
          <p:nvPr>
            <p:ph type="ctrTitle"/>
          </p:nvPr>
        </p:nvSpPr>
        <p:spPr>
          <a:xfrm>
            <a:off x="366712" y="1827007"/>
            <a:ext cx="4665663" cy="1787237"/>
          </a:xfrm>
        </p:spPr>
        <p:txBody>
          <a:bodyPr anchor="b">
            <a:noAutofit/>
          </a:bodyPr>
          <a:lstStyle>
            <a:lvl1pPr algn="l">
              <a:lnSpc>
                <a:spcPct val="90000"/>
              </a:lnSpc>
              <a:defRPr sz="4400" b="1">
                <a:solidFill>
                  <a:schemeClr val="bg1"/>
                </a:solidFill>
              </a:defRPr>
            </a:lvl1pPr>
          </a:lstStyle>
          <a:p>
            <a:r>
              <a:rPr lang="en-GB" dirty="0"/>
              <a:t>Click to edit Master title style</a:t>
            </a:r>
          </a:p>
        </p:txBody>
      </p:sp>
      <p:sp>
        <p:nvSpPr>
          <p:cNvPr id="3" name="Subtitle 2"/>
          <p:cNvSpPr>
            <a:spLocks noGrp="1"/>
          </p:cNvSpPr>
          <p:nvPr>
            <p:ph type="subTitle" idx="1"/>
          </p:nvPr>
        </p:nvSpPr>
        <p:spPr>
          <a:xfrm>
            <a:off x="366712" y="3835671"/>
            <a:ext cx="4665663" cy="1882298"/>
          </a:xfrm>
        </p:spPr>
        <p:txBody>
          <a:bodyPr anchor="t">
            <a:noAutofit/>
          </a:bodyPr>
          <a:lstStyle>
            <a:lvl1pPr marL="0" indent="0" algn="l">
              <a:spcBef>
                <a:spcPts val="600"/>
              </a:spcBef>
              <a:buNone/>
              <a:defRPr sz="1800" b="0">
                <a:solidFill>
                  <a:schemeClr val="tx2">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24" name="Group 23">
            <a:extLst>
              <a:ext uri="{FF2B5EF4-FFF2-40B4-BE49-F238E27FC236}">
                <a16:creationId xmlns:a16="http://schemas.microsoft.com/office/drawing/2014/main" id="{AEE9A4D9-84D7-5A4F-3FC8-21DCD02445E1}"/>
              </a:ext>
            </a:extLst>
          </p:cNvPr>
          <p:cNvGrpSpPr/>
          <p:nvPr userDrawn="1"/>
        </p:nvGrpSpPr>
        <p:grpSpPr>
          <a:xfrm>
            <a:off x="322043" y="815300"/>
            <a:ext cx="3622527" cy="842825"/>
            <a:chOff x="923284" y="1249405"/>
            <a:chExt cx="1290769" cy="300313"/>
          </a:xfrm>
        </p:grpSpPr>
        <p:grpSp>
          <p:nvGrpSpPr>
            <p:cNvPr id="25" name="Graphic 3">
              <a:extLst>
                <a:ext uri="{FF2B5EF4-FFF2-40B4-BE49-F238E27FC236}">
                  <a16:creationId xmlns:a16="http://schemas.microsoft.com/office/drawing/2014/main" id="{9B7A8AA4-2B4A-DD71-F7FE-1736A5F270E9}"/>
                </a:ext>
              </a:extLst>
            </p:cNvPr>
            <p:cNvGrpSpPr/>
            <p:nvPr userDrawn="1"/>
          </p:nvGrpSpPr>
          <p:grpSpPr>
            <a:xfrm>
              <a:off x="1516430" y="1263640"/>
              <a:ext cx="697623" cy="160054"/>
              <a:chOff x="939320" y="6304111"/>
              <a:chExt cx="697623" cy="160054"/>
            </a:xfrm>
            <a:solidFill>
              <a:schemeClr val="bg1"/>
            </a:solidFill>
          </p:grpSpPr>
          <p:sp>
            <p:nvSpPr>
              <p:cNvPr id="34" name="Freeform 33">
                <a:extLst>
                  <a:ext uri="{FF2B5EF4-FFF2-40B4-BE49-F238E27FC236}">
                    <a16:creationId xmlns:a16="http://schemas.microsoft.com/office/drawing/2014/main" id="{5FA7B952-9485-6818-727D-069BB3A72E51}"/>
                  </a:ext>
                </a:extLst>
              </p:cNvPr>
              <p:cNvSpPr/>
              <p:nvPr/>
            </p:nvSpPr>
            <p:spPr>
              <a:xfrm>
                <a:off x="939320" y="6306746"/>
                <a:ext cx="95881" cy="155004"/>
              </a:xfrm>
              <a:custGeom>
                <a:avLst/>
                <a:gdLst>
                  <a:gd name="connsiteX0" fmla="*/ 0 w 95881"/>
                  <a:gd name="connsiteY0" fmla="*/ 155005 h 155004"/>
                  <a:gd name="connsiteX1" fmla="*/ 0 w 95881"/>
                  <a:gd name="connsiteY1" fmla="*/ 0 h 155004"/>
                  <a:gd name="connsiteX2" fmla="*/ 95882 w 95881"/>
                  <a:gd name="connsiteY2" fmla="*/ 0 h 155004"/>
                  <a:gd name="connsiteX3" fmla="*/ 95882 w 95881"/>
                  <a:gd name="connsiteY3" fmla="*/ 23273 h 155004"/>
                  <a:gd name="connsiteX4" fmla="*/ 25348 w 95881"/>
                  <a:gd name="connsiteY4" fmla="*/ 23273 h 155004"/>
                  <a:gd name="connsiteX5" fmla="*/ 25348 w 95881"/>
                  <a:gd name="connsiteY5" fmla="*/ 69159 h 155004"/>
                  <a:gd name="connsiteX6" fmla="*/ 91253 w 95881"/>
                  <a:gd name="connsiteY6" fmla="*/ 69159 h 155004"/>
                  <a:gd name="connsiteX7" fmla="*/ 91253 w 95881"/>
                  <a:gd name="connsiteY7" fmla="*/ 92212 h 155004"/>
                  <a:gd name="connsiteX8" fmla="*/ 25348 w 95881"/>
                  <a:gd name="connsiteY8" fmla="*/ 92212 h 155004"/>
                  <a:gd name="connsiteX9" fmla="*/ 25348 w 95881"/>
                  <a:gd name="connsiteY9" fmla="*/ 155005 h 155004"/>
                  <a:gd name="connsiteX10" fmla="*/ 0 w 95881"/>
                  <a:gd name="connsiteY10" fmla="*/ 155005 h 155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881" h="155004">
                    <a:moveTo>
                      <a:pt x="0" y="155005"/>
                    </a:moveTo>
                    <a:lnTo>
                      <a:pt x="0" y="0"/>
                    </a:lnTo>
                    <a:lnTo>
                      <a:pt x="95882" y="0"/>
                    </a:lnTo>
                    <a:lnTo>
                      <a:pt x="95882" y="23273"/>
                    </a:lnTo>
                    <a:lnTo>
                      <a:pt x="25348" y="23273"/>
                    </a:lnTo>
                    <a:lnTo>
                      <a:pt x="25348" y="69159"/>
                    </a:lnTo>
                    <a:lnTo>
                      <a:pt x="91253" y="69159"/>
                    </a:lnTo>
                    <a:lnTo>
                      <a:pt x="91253" y="92212"/>
                    </a:lnTo>
                    <a:lnTo>
                      <a:pt x="25348" y="92212"/>
                    </a:lnTo>
                    <a:lnTo>
                      <a:pt x="25348" y="155005"/>
                    </a:lnTo>
                    <a:lnTo>
                      <a:pt x="0" y="155005"/>
                    </a:lnTo>
                    <a:close/>
                  </a:path>
                </a:pathLst>
              </a:custGeom>
              <a:grpFill/>
              <a:ln w="0"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05C469CD-6245-A917-519F-0FE89AF1863B}"/>
                  </a:ext>
                </a:extLst>
              </p:cNvPr>
              <p:cNvSpPr/>
              <p:nvPr/>
            </p:nvSpPr>
            <p:spPr>
              <a:xfrm>
                <a:off x="1072893" y="6306746"/>
                <a:ext cx="25348" cy="155004"/>
              </a:xfrm>
              <a:custGeom>
                <a:avLst/>
                <a:gdLst>
                  <a:gd name="connsiteX0" fmla="*/ 25348 w 25348"/>
                  <a:gd name="connsiteY0" fmla="*/ 155005 h 155004"/>
                  <a:gd name="connsiteX1" fmla="*/ 0 w 25348"/>
                  <a:gd name="connsiteY1" fmla="*/ 155005 h 155004"/>
                  <a:gd name="connsiteX2" fmla="*/ 0 w 25348"/>
                  <a:gd name="connsiteY2" fmla="*/ 0 h 155004"/>
                  <a:gd name="connsiteX3" fmla="*/ 25348 w 25348"/>
                  <a:gd name="connsiteY3" fmla="*/ 0 h 155004"/>
                  <a:gd name="connsiteX4" fmla="*/ 25348 w 25348"/>
                  <a:gd name="connsiteY4" fmla="*/ 155005 h 15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48" h="155004">
                    <a:moveTo>
                      <a:pt x="25348" y="155005"/>
                    </a:moveTo>
                    <a:lnTo>
                      <a:pt x="0" y="155005"/>
                    </a:lnTo>
                    <a:lnTo>
                      <a:pt x="0" y="0"/>
                    </a:lnTo>
                    <a:lnTo>
                      <a:pt x="25348" y="0"/>
                    </a:lnTo>
                    <a:lnTo>
                      <a:pt x="25348" y="155005"/>
                    </a:lnTo>
                    <a:close/>
                  </a:path>
                </a:pathLst>
              </a:custGeom>
              <a:grpFill/>
              <a:ln w="0"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03A6EA11-A323-4D73-F2A2-430DB079479A}"/>
                  </a:ext>
                </a:extLst>
              </p:cNvPr>
              <p:cNvSpPr/>
              <p:nvPr/>
            </p:nvSpPr>
            <p:spPr>
              <a:xfrm>
                <a:off x="1132186" y="6304111"/>
                <a:ext cx="113515" cy="160054"/>
              </a:xfrm>
              <a:custGeom>
                <a:avLst/>
                <a:gdLst>
                  <a:gd name="connsiteX0" fmla="*/ 25789 w 113515"/>
                  <a:gd name="connsiteY0" fmla="*/ 114607 h 160054"/>
                  <a:gd name="connsiteX1" fmla="*/ 59733 w 113515"/>
                  <a:gd name="connsiteY1" fmla="*/ 137880 h 160054"/>
                  <a:gd name="connsiteX2" fmla="*/ 88829 w 113515"/>
                  <a:gd name="connsiteY2" fmla="*/ 114826 h 160054"/>
                  <a:gd name="connsiteX3" fmla="*/ 67007 w 113515"/>
                  <a:gd name="connsiteY3" fmla="*/ 93969 h 160054"/>
                  <a:gd name="connsiteX4" fmla="*/ 41439 w 113515"/>
                  <a:gd name="connsiteY4" fmla="*/ 87602 h 160054"/>
                  <a:gd name="connsiteX5" fmla="*/ 3968 w 113515"/>
                  <a:gd name="connsiteY5" fmla="*/ 45887 h 160054"/>
                  <a:gd name="connsiteX6" fmla="*/ 55105 w 113515"/>
                  <a:gd name="connsiteY6" fmla="*/ 0 h 160054"/>
                  <a:gd name="connsiteX7" fmla="*/ 112193 w 113515"/>
                  <a:gd name="connsiteY7" fmla="*/ 42813 h 160054"/>
                  <a:gd name="connsiteX8" fmla="*/ 86845 w 113515"/>
                  <a:gd name="connsiteY8" fmla="*/ 42813 h 160054"/>
                  <a:gd name="connsiteX9" fmla="*/ 55545 w 113515"/>
                  <a:gd name="connsiteY9" fmla="*/ 22175 h 160054"/>
                  <a:gd name="connsiteX10" fmla="*/ 28434 w 113515"/>
                  <a:gd name="connsiteY10" fmla="*/ 43691 h 160054"/>
                  <a:gd name="connsiteX11" fmla="*/ 48272 w 113515"/>
                  <a:gd name="connsiteY11" fmla="*/ 63890 h 160054"/>
                  <a:gd name="connsiteX12" fmla="*/ 74501 w 113515"/>
                  <a:gd name="connsiteY12" fmla="*/ 70257 h 160054"/>
                  <a:gd name="connsiteX13" fmla="*/ 113515 w 113515"/>
                  <a:gd name="connsiteY13" fmla="*/ 113070 h 160054"/>
                  <a:gd name="connsiteX14" fmla="*/ 59954 w 113515"/>
                  <a:gd name="connsiteY14" fmla="*/ 160055 h 160054"/>
                  <a:gd name="connsiteX15" fmla="*/ 0 w 113515"/>
                  <a:gd name="connsiteY15" fmla="*/ 114607 h 160054"/>
                  <a:gd name="connsiteX16" fmla="*/ 26009 w 113515"/>
                  <a:gd name="connsiteY16" fmla="*/ 114607 h 16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515" h="160054">
                    <a:moveTo>
                      <a:pt x="25789" y="114607"/>
                    </a:moveTo>
                    <a:cubicBezTo>
                      <a:pt x="30638" y="130415"/>
                      <a:pt x="43422" y="137880"/>
                      <a:pt x="59733" y="137880"/>
                    </a:cubicBezTo>
                    <a:cubicBezTo>
                      <a:pt x="76044" y="137880"/>
                      <a:pt x="88829" y="129317"/>
                      <a:pt x="88829" y="114826"/>
                    </a:cubicBezTo>
                    <a:cubicBezTo>
                      <a:pt x="88829" y="100336"/>
                      <a:pt x="82657" y="97701"/>
                      <a:pt x="67007" y="93969"/>
                    </a:cubicBezTo>
                    <a:lnTo>
                      <a:pt x="41439" y="87602"/>
                    </a:lnTo>
                    <a:cubicBezTo>
                      <a:pt x="20719" y="82552"/>
                      <a:pt x="3968" y="70916"/>
                      <a:pt x="3968" y="45887"/>
                    </a:cubicBezTo>
                    <a:cubicBezTo>
                      <a:pt x="3968" y="20858"/>
                      <a:pt x="24687" y="0"/>
                      <a:pt x="55105" y="0"/>
                    </a:cubicBezTo>
                    <a:cubicBezTo>
                      <a:pt x="85522" y="0"/>
                      <a:pt x="106682" y="17125"/>
                      <a:pt x="112193" y="42813"/>
                    </a:cubicBezTo>
                    <a:lnTo>
                      <a:pt x="86845" y="42813"/>
                    </a:lnTo>
                    <a:cubicBezTo>
                      <a:pt x="82877" y="31177"/>
                      <a:pt x="73399" y="22175"/>
                      <a:pt x="55545" y="22175"/>
                    </a:cubicBezTo>
                    <a:cubicBezTo>
                      <a:pt x="37692" y="22175"/>
                      <a:pt x="28434" y="30737"/>
                      <a:pt x="28434" y="43691"/>
                    </a:cubicBezTo>
                    <a:cubicBezTo>
                      <a:pt x="28434" y="56645"/>
                      <a:pt x="34826" y="60597"/>
                      <a:pt x="48272" y="63890"/>
                    </a:cubicBezTo>
                    <a:lnTo>
                      <a:pt x="74501" y="70257"/>
                    </a:lnTo>
                    <a:cubicBezTo>
                      <a:pt x="98086" y="75746"/>
                      <a:pt x="113515" y="90017"/>
                      <a:pt x="113515" y="113070"/>
                    </a:cubicBezTo>
                    <a:cubicBezTo>
                      <a:pt x="113515" y="136123"/>
                      <a:pt x="91033" y="160055"/>
                      <a:pt x="59954" y="160055"/>
                    </a:cubicBezTo>
                    <a:cubicBezTo>
                      <a:pt x="28875" y="160055"/>
                      <a:pt x="5290" y="143368"/>
                      <a:pt x="0" y="114607"/>
                    </a:cubicBezTo>
                    <a:lnTo>
                      <a:pt x="26009" y="114607"/>
                    </a:lnTo>
                    <a:close/>
                  </a:path>
                </a:pathLst>
              </a:custGeom>
              <a:grpFill/>
              <a:ln w="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6B897902-4071-B5C1-EEB2-A45024771EA8}"/>
                  </a:ext>
                </a:extLst>
              </p:cNvPr>
              <p:cNvSpPr/>
              <p:nvPr/>
            </p:nvSpPr>
            <p:spPr>
              <a:xfrm>
                <a:off x="1283172" y="6306746"/>
                <a:ext cx="25348" cy="155004"/>
              </a:xfrm>
              <a:custGeom>
                <a:avLst/>
                <a:gdLst>
                  <a:gd name="connsiteX0" fmla="*/ 25348 w 25348"/>
                  <a:gd name="connsiteY0" fmla="*/ 155005 h 155004"/>
                  <a:gd name="connsiteX1" fmla="*/ 0 w 25348"/>
                  <a:gd name="connsiteY1" fmla="*/ 155005 h 155004"/>
                  <a:gd name="connsiteX2" fmla="*/ 0 w 25348"/>
                  <a:gd name="connsiteY2" fmla="*/ 0 h 155004"/>
                  <a:gd name="connsiteX3" fmla="*/ 25348 w 25348"/>
                  <a:gd name="connsiteY3" fmla="*/ 0 h 155004"/>
                  <a:gd name="connsiteX4" fmla="*/ 25348 w 25348"/>
                  <a:gd name="connsiteY4" fmla="*/ 155005 h 15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48" h="155004">
                    <a:moveTo>
                      <a:pt x="25348" y="155005"/>
                    </a:moveTo>
                    <a:lnTo>
                      <a:pt x="0" y="155005"/>
                    </a:lnTo>
                    <a:lnTo>
                      <a:pt x="0" y="0"/>
                    </a:lnTo>
                    <a:lnTo>
                      <a:pt x="25348" y="0"/>
                    </a:lnTo>
                    <a:lnTo>
                      <a:pt x="25348" y="155005"/>
                    </a:lnTo>
                    <a:close/>
                  </a:path>
                </a:pathLst>
              </a:custGeom>
              <a:grpFill/>
              <a:ln w="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29267A2-E58D-983E-4F38-85986C5A48E1}"/>
                  </a:ext>
                </a:extLst>
              </p:cNvPr>
              <p:cNvSpPr/>
              <p:nvPr/>
            </p:nvSpPr>
            <p:spPr>
              <a:xfrm>
                <a:off x="1345991" y="6304111"/>
                <a:ext cx="129605" cy="160054"/>
              </a:xfrm>
              <a:custGeom>
                <a:avLst/>
                <a:gdLst>
                  <a:gd name="connsiteX0" fmla="*/ 68330 w 129605"/>
                  <a:gd name="connsiteY0" fmla="*/ 0 h 160054"/>
                  <a:gd name="connsiteX1" fmla="*/ 129606 w 129605"/>
                  <a:gd name="connsiteY1" fmla="*/ 51156 h 160054"/>
                  <a:gd name="connsiteX2" fmla="*/ 104699 w 129605"/>
                  <a:gd name="connsiteY2" fmla="*/ 51156 h 160054"/>
                  <a:gd name="connsiteX3" fmla="*/ 68550 w 129605"/>
                  <a:gd name="connsiteY3" fmla="*/ 23712 h 160054"/>
                  <a:gd name="connsiteX4" fmla="*/ 26009 w 129605"/>
                  <a:gd name="connsiteY4" fmla="*/ 79917 h 160054"/>
                  <a:gd name="connsiteX5" fmla="*/ 68550 w 129605"/>
                  <a:gd name="connsiteY5" fmla="*/ 136123 h 160054"/>
                  <a:gd name="connsiteX6" fmla="*/ 104699 w 129605"/>
                  <a:gd name="connsiteY6" fmla="*/ 108459 h 160054"/>
                  <a:gd name="connsiteX7" fmla="*/ 129606 w 129605"/>
                  <a:gd name="connsiteY7" fmla="*/ 108459 h 160054"/>
                  <a:gd name="connsiteX8" fmla="*/ 68330 w 129605"/>
                  <a:gd name="connsiteY8" fmla="*/ 160055 h 160054"/>
                  <a:gd name="connsiteX9" fmla="*/ 0 w 129605"/>
                  <a:gd name="connsiteY9" fmla="*/ 80137 h 160054"/>
                  <a:gd name="connsiteX10" fmla="*/ 68330 w 129605"/>
                  <a:gd name="connsiteY10" fmla="*/ 220 h 16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605" h="160054">
                    <a:moveTo>
                      <a:pt x="68330" y="0"/>
                    </a:moveTo>
                    <a:cubicBezTo>
                      <a:pt x="102274" y="0"/>
                      <a:pt x="123875" y="20199"/>
                      <a:pt x="129606" y="51156"/>
                    </a:cubicBezTo>
                    <a:lnTo>
                      <a:pt x="104699" y="51156"/>
                    </a:lnTo>
                    <a:cubicBezTo>
                      <a:pt x="98747" y="34689"/>
                      <a:pt x="88608" y="23712"/>
                      <a:pt x="68550" y="23712"/>
                    </a:cubicBezTo>
                    <a:cubicBezTo>
                      <a:pt x="48492" y="23712"/>
                      <a:pt x="26009" y="47424"/>
                      <a:pt x="26009" y="79917"/>
                    </a:cubicBezTo>
                    <a:cubicBezTo>
                      <a:pt x="26009" y="112411"/>
                      <a:pt x="41879" y="136123"/>
                      <a:pt x="68550" y="136123"/>
                    </a:cubicBezTo>
                    <a:cubicBezTo>
                      <a:pt x="95221" y="136123"/>
                      <a:pt x="98968" y="124926"/>
                      <a:pt x="104699" y="108459"/>
                    </a:cubicBezTo>
                    <a:lnTo>
                      <a:pt x="129606" y="108459"/>
                    </a:lnTo>
                    <a:cubicBezTo>
                      <a:pt x="123875" y="139856"/>
                      <a:pt x="102274" y="160055"/>
                      <a:pt x="68330" y="160055"/>
                    </a:cubicBezTo>
                    <a:cubicBezTo>
                      <a:pt x="34385" y="160055"/>
                      <a:pt x="0" y="127780"/>
                      <a:pt x="0" y="80137"/>
                    </a:cubicBezTo>
                    <a:cubicBezTo>
                      <a:pt x="0" y="32494"/>
                      <a:pt x="29536" y="220"/>
                      <a:pt x="68330" y="220"/>
                    </a:cubicBezTo>
                    <a:close/>
                  </a:path>
                </a:pathLst>
              </a:custGeom>
              <a:grpFill/>
              <a:ln w="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E33CF52-6978-36F3-D41A-FBC001D5897C}"/>
                  </a:ext>
                </a:extLst>
              </p:cNvPr>
              <p:cNvSpPr/>
              <p:nvPr/>
            </p:nvSpPr>
            <p:spPr>
              <a:xfrm>
                <a:off x="1496758" y="6306746"/>
                <a:ext cx="140185" cy="155004"/>
              </a:xfrm>
              <a:custGeom>
                <a:avLst/>
                <a:gdLst>
                  <a:gd name="connsiteX0" fmla="*/ 82436 w 140185"/>
                  <a:gd name="connsiteY0" fmla="*/ 0 h 155004"/>
                  <a:gd name="connsiteX1" fmla="*/ 140186 w 140185"/>
                  <a:gd name="connsiteY1" fmla="*/ 155005 h 155004"/>
                  <a:gd name="connsiteX2" fmla="*/ 114177 w 140185"/>
                  <a:gd name="connsiteY2" fmla="*/ 155005 h 155004"/>
                  <a:gd name="connsiteX3" fmla="*/ 98747 w 140185"/>
                  <a:gd name="connsiteY3" fmla="*/ 112192 h 155004"/>
                  <a:gd name="connsiteX4" fmla="*/ 41218 w 140185"/>
                  <a:gd name="connsiteY4" fmla="*/ 112192 h 155004"/>
                  <a:gd name="connsiteX5" fmla="*/ 25789 w 140185"/>
                  <a:gd name="connsiteY5" fmla="*/ 155005 h 155004"/>
                  <a:gd name="connsiteX6" fmla="*/ 0 w 140185"/>
                  <a:gd name="connsiteY6" fmla="*/ 155005 h 155004"/>
                  <a:gd name="connsiteX7" fmla="*/ 57749 w 140185"/>
                  <a:gd name="connsiteY7" fmla="*/ 0 h 155004"/>
                  <a:gd name="connsiteX8" fmla="*/ 82216 w 140185"/>
                  <a:gd name="connsiteY8" fmla="*/ 0 h 155004"/>
                  <a:gd name="connsiteX9" fmla="*/ 49374 w 140185"/>
                  <a:gd name="connsiteY9" fmla="*/ 89358 h 155004"/>
                  <a:gd name="connsiteX10" fmla="*/ 90592 w 140185"/>
                  <a:gd name="connsiteY10" fmla="*/ 89358 h 155004"/>
                  <a:gd name="connsiteX11" fmla="*/ 70093 w 140185"/>
                  <a:gd name="connsiteY11" fmla="*/ 32055 h 155004"/>
                  <a:gd name="connsiteX12" fmla="*/ 49594 w 140185"/>
                  <a:gd name="connsiteY12" fmla="*/ 89358 h 155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185" h="155004">
                    <a:moveTo>
                      <a:pt x="82436" y="0"/>
                    </a:moveTo>
                    <a:lnTo>
                      <a:pt x="140186" y="155005"/>
                    </a:lnTo>
                    <a:lnTo>
                      <a:pt x="114177" y="155005"/>
                    </a:lnTo>
                    <a:lnTo>
                      <a:pt x="98747" y="112192"/>
                    </a:lnTo>
                    <a:lnTo>
                      <a:pt x="41218" y="112192"/>
                    </a:lnTo>
                    <a:lnTo>
                      <a:pt x="25789" y="155005"/>
                    </a:lnTo>
                    <a:lnTo>
                      <a:pt x="0" y="155005"/>
                    </a:lnTo>
                    <a:lnTo>
                      <a:pt x="57749" y="0"/>
                    </a:lnTo>
                    <a:lnTo>
                      <a:pt x="82216" y="0"/>
                    </a:lnTo>
                    <a:close/>
                    <a:moveTo>
                      <a:pt x="49374" y="89358"/>
                    </a:moveTo>
                    <a:lnTo>
                      <a:pt x="90592" y="89358"/>
                    </a:lnTo>
                    <a:lnTo>
                      <a:pt x="70093" y="32055"/>
                    </a:lnTo>
                    <a:lnTo>
                      <a:pt x="49594" y="89358"/>
                    </a:lnTo>
                    <a:close/>
                  </a:path>
                </a:pathLst>
              </a:custGeom>
              <a:grpFill/>
              <a:ln w="0" cap="flat">
                <a:noFill/>
                <a:prstDash val="solid"/>
                <a:miter/>
              </a:ln>
            </p:spPr>
            <p:txBody>
              <a:bodyPr rtlCol="0" anchor="ctr"/>
              <a:lstStyle/>
              <a:p>
                <a:endParaRPr lang="en-US"/>
              </a:p>
            </p:txBody>
          </p:sp>
        </p:grpSp>
        <p:sp>
          <p:nvSpPr>
            <p:cNvPr id="26" name="Freeform 25">
              <a:extLst>
                <a:ext uri="{FF2B5EF4-FFF2-40B4-BE49-F238E27FC236}">
                  <a16:creationId xmlns:a16="http://schemas.microsoft.com/office/drawing/2014/main" id="{4E8FC851-9898-E932-4577-693404909393}"/>
                </a:ext>
              </a:extLst>
            </p:cNvPr>
            <p:cNvSpPr/>
            <p:nvPr userDrawn="1"/>
          </p:nvSpPr>
          <p:spPr>
            <a:xfrm>
              <a:off x="923284" y="1249405"/>
              <a:ext cx="533166" cy="300313"/>
            </a:xfrm>
            <a:custGeom>
              <a:avLst/>
              <a:gdLst>
                <a:gd name="connsiteX0" fmla="*/ 494619 w 533166"/>
                <a:gd name="connsiteY0" fmla="*/ 295923 h 300313"/>
                <a:gd name="connsiteX1" fmla="*/ 532531 w 533166"/>
                <a:gd name="connsiteY1" fmla="*/ 129720 h 300313"/>
                <a:gd name="connsiteX2" fmla="*/ 519526 w 533166"/>
                <a:gd name="connsiteY2" fmla="*/ 33336 h 300313"/>
                <a:gd name="connsiteX3" fmla="*/ 477426 w 533166"/>
                <a:gd name="connsiteY3" fmla="*/ 403 h 300313"/>
                <a:gd name="connsiteX4" fmla="*/ 387055 w 533166"/>
                <a:gd name="connsiteY4" fmla="*/ 24554 h 300313"/>
                <a:gd name="connsiteX5" fmla="*/ 229455 w 533166"/>
                <a:gd name="connsiteY5" fmla="*/ 116986 h 300313"/>
                <a:gd name="connsiteX6" fmla="*/ 5731 w 533166"/>
                <a:gd name="connsiteY6" fmla="*/ 294825 h 300313"/>
                <a:gd name="connsiteX7" fmla="*/ 0 w 533166"/>
                <a:gd name="connsiteY7" fmla="*/ 300094 h 300313"/>
                <a:gd name="connsiteX8" fmla="*/ 104478 w 533166"/>
                <a:gd name="connsiteY8" fmla="*/ 300094 h 300313"/>
                <a:gd name="connsiteX9" fmla="*/ 105801 w 533166"/>
                <a:gd name="connsiteY9" fmla="*/ 299435 h 300313"/>
                <a:gd name="connsiteX10" fmla="*/ 333713 w 533166"/>
                <a:gd name="connsiteY10" fmla="*/ 235326 h 300313"/>
                <a:gd name="connsiteX11" fmla="*/ 409978 w 533166"/>
                <a:gd name="connsiteY11" fmla="*/ 299216 h 300313"/>
                <a:gd name="connsiteX12" fmla="*/ 410419 w 533166"/>
                <a:gd name="connsiteY12" fmla="*/ 300094 h 300313"/>
                <a:gd name="connsiteX13" fmla="*/ 429375 w 533166"/>
                <a:gd name="connsiteY13" fmla="*/ 300094 h 300313"/>
                <a:gd name="connsiteX14" fmla="*/ 426509 w 533166"/>
                <a:gd name="connsiteY14" fmla="*/ 293947 h 300313"/>
                <a:gd name="connsiteX15" fmla="*/ 349143 w 533166"/>
                <a:gd name="connsiteY15" fmla="*/ 219737 h 300313"/>
                <a:gd name="connsiteX16" fmla="*/ 103817 w 533166"/>
                <a:gd name="connsiteY16" fmla="*/ 281652 h 300313"/>
                <a:gd name="connsiteX17" fmla="*/ 279490 w 533166"/>
                <a:gd name="connsiteY17" fmla="*/ 183511 h 300313"/>
                <a:gd name="connsiteX18" fmla="*/ 345836 w 533166"/>
                <a:gd name="connsiteY18" fmla="*/ 164190 h 300313"/>
                <a:gd name="connsiteX19" fmla="*/ 390581 w 533166"/>
                <a:gd name="connsiteY19" fmla="*/ 176485 h 300313"/>
                <a:gd name="connsiteX20" fmla="*/ 436208 w 533166"/>
                <a:gd name="connsiteY20" fmla="*/ 298338 h 300313"/>
                <a:gd name="connsiteX21" fmla="*/ 436208 w 533166"/>
                <a:gd name="connsiteY21" fmla="*/ 300094 h 300313"/>
                <a:gd name="connsiteX22" fmla="*/ 450755 w 533166"/>
                <a:gd name="connsiteY22" fmla="*/ 300094 h 300313"/>
                <a:gd name="connsiteX23" fmla="*/ 450755 w 533166"/>
                <a:gd name="connsiteY23" fmla="*/ 294825 h 300313"/>
                <a:gd name="connsiteX24" fmla="*/ 408656 w 533166"/>
                <a:gd name="connsiteY24" fmla="*/ 162654 h 300313"/>
                <a:gd name="connsiteX25" fmla="*/ 278829 w 533166"/>
                <a:gd name="connsiteY25" fmla="*/ 167484 h 300313"/>
                <a:gd name="connsiteX26" fmla="*/ 87506 w 533166"/>
                <a:gd name="connsiteY26" fmla="*/ 271991 h 300313"/>
                <a:gd name="connsiteX27" fmla="*/ 329746 w 533166"/>
                <a:gd name="connsiteY27" fmla="*/ 118743 h 300313"/>
                <a:gd name="connsiteX28" fmla="*/ 441718 w 533166"/>
                <a:gd name="connsiteY28" fmla="*/ 118084 h 300313"/>
                <a:gd name="connsiteX29" fmla="*/ 461115 w 533166"/>
                <a:gd name="connsiteY29" fmla="*/ 297899 h 300313"/>
                <a:gd name="connsiteX30" fmla="*/ 460674 w 533166"/>
                <a:gd name="connsiteY30" fmla="*/ 300314 h 300313"/>
                <a:gd name="connsiteX31" fmla="*/ 473018 w 533166"/>
                <a:gd name="connsiteY31" fmla="*/ 300314 h 300313"/>
                <a:gd name="connsiteX32" fmla="*/ 474120 w 533166"/>
                <a:gd name="connsiteY32" fmla="*/ 295483 h 300313"/>
                <a:gd name="connsiteX33" fmla="*/ 461115 w 533166"/>
                <a:gd name="connsiteY33" fmla="*/ 105131 h 300313"/>
                <a:gd name="connsiteX34" fmla="*/ 461115 w 533166"/>
                <a:gd name="connsiteY34" fmla="*/ 105131 h 300313"/>
                <a:gd name="connsiteX35" fmla="*/ 327762 w 533166"/>
                <a:gd name="connsiteY35" fmla="*/ 103155 h 300313"/>
                <a:gd name="connsiteX36" fmla="*/ 65464 w 533166"/>
                <a:gd name="connsiteY36" fmla="*/ 266502 h 300313"/>
                <a:gd name="connsiteX37" fmla="*/ 390140 w 533166"/>
                <a:gd name="connsiteY37" fmla="*/ 39704 h 300313"/>
                <a:gd name="connsiteX38" fmla="*/ 463760 w 533166"/>
                <a:gd name="connsiteY38" fmla="*/ 17968 h 300313"/>
                <a:gd name="connsiteX39" fmla="*/ 499688 w 533166"/>
                <a:gd name="connsiteY39" fmla="*/ 45412 h 300313"/>
                <a:gd name="connsiteX40" fmla="*/ 515558 w 533166"/>
                <a:gd name="connsiteY40" fmla="*/ 136307 h 300313"/>
                <a:gd name="connsiteX41" fmla="*/ 482937 w 533166"/>
                <a:gd name="connsiteY41" fmla="*/ 297240 h 300313"/>
                <a:gd name="connsiteX42" fmla="*/ 481834 w 533166"/>
                <a:gd name="connsiteY42" fmla="*/ 300094 h 300313"/>
                <a:gd name="connsiteX43" fmla="*/ 493076 w 533166"/>
                <a:gd name="connsiteY43" fmla="*/ 300094 h 300313"/>
                <a:gd name="connsiteX44" fmla="*/ 494619 w 533166"/>
                <a:gd name="connsiteY44" fmla="*/ 295923 h 30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33166" h="300313">
                  <a:moveTo>
                    <a:pt x="494619" y="295923"/>
                  </a:moveTo>
                  <a:cubicBezTo>
                    <a:pt x="514677" y="241693"/>
                    <a:pt x="527461" y="185926"/>
                    <a:pt x="532531" y="129720"/>
                  </a:cubicBezTo>
                  <a:cubicBezTo>
                    <a:pt x="534074" y="99203"/>
                    <a:pt x="533853" y="63854"/>
                    <a:pt x="519526" y="33336"/>
                  </a:cubicBezTo>
                  <a:cubicBezTo>
                    <a:pt x="513134" y="21261"/>
                    <a:pt x="504538" y="4795"/>
                    <a:pt x="477426" y="403"/>
                  </a:cubicBezTo>
                  <a:cubicBezTo>
                    <a:pt x="451417" y="-2451"/>
                    <a:pt x="418795" y="10283"/>
                    <a:pt x="387055" y="24554"/>
                  </a:cubicBezTo>
                  <a:cubicBezTo>
                    <a:pt x="325117" y="53535"/>
                    <a:pt x="270233" y="89323"/>
                    <a:pt x="229455" y="116986"/>
                  </a:cubicBezTo>
                  <a:cubicBezTo>
                    <a:pt x="145476" y="175607"/>
                    <a:pt x="70093" y="235545"/>
                    <a:pt x="5731" y="294825"/>
                  </a:cubicBezTo>
                  <a:lnTo>
                    <a:pt x="0" y="300094"/>
                  </a:lnTo>
                  <a:lnTo>
                    <a:pt x="104478" y="300094"/>
                  </a:lnTo>
                  <a:lnTo>
                    <a:pt x="105801" y="299435"/>
                  </a:lnTo>
                  <a:cubicBezTo>
                    <a:pt x="167959" y="267600"/>
                    <a:pt x="279931" y="216883"/>
                    <a:pt x="333713" y="235326"/>
                  </a:cubicBezTo>
                  <a:cubicBezTo>
                    <a:pt x="366776" y="248499"/>
                    <a:pt x="394549" y="271772"/>
                    <a:pt x="409978" y="299216"/>
                  </a:cubicBezTo>
                  <a:lnTo>
                    <a:pt x="410419" y="300094"/>
                  </a:lnTo>
                  <a:lnTo>
                    <a:pt x="429375" y="300094"/>
                  </a:lnTo>
                  <a:lnTo>
                    <a:pt x="426509" y="293947"/>
                  </a:lnTo>
                  <a:cubicBezTo>
                    <a:pt x="411962" y="262111"/>
                    <a:pt x="383087" y="234448"/>
                    <a:pt x="349143" y="219737"/>
                  </a:cubicBezTo>
                  <a:cubicBezTo>
                    <a:pt x="304618" y="203271"/>
                    <a:pt x="216010" y="225885"/>
                    <a:pt x="103817" y="281652"/>
                  </a:cubicBezTo>
                  <a:cubicBezTo>
                    <a:pt x="154513" y="248060"/>
                    <a:pt x="213365" y="212053"/>
                    <a:pt x="279490" y="183511"/>
                  </a:cubicBezTo>
                  <a:cubicBezTo>
                    <a:pt x="306381" y="172533"/>
                    <a:pt x="328203" y="166166"/>
                    <a:pt x="345836" y="164190"/>
                  </a:cubicBezTo>
                  <a:cubicBezTo>
                    <a:pt x="367437" y="161995"/>
                    <a:pt x="381103" y="169679"/>
                    <a:pt x="390581" y="176485"/>
                  </a:cubicBezTo>
                  <a:cubicBezTo>
                    <a:pt x="419236" y="202612"/>
                    <a:pt x="434444" y="243449"/>
                    <a:pt x="436208" y="298338"/>
                  </a:cubicBezTo>
                  <a:lnTo>
                    <a:pt x="436208" y="300094"/>
                  </a:lnTo>
                  <a:lnTo>
                    <a:pt x="450755" y="300094"/>
                  </a:lnTo>
                  <a:lnTo>
                    <a:pt x="450755" y="294825"/>
                  </a:lnTo>
                  <a:cubicBezTo>
                    <a:pt x="451417" y="235106"/>
                    <a:pt x="437310" y="190537"/>
                    <a:pt x="408656" y="162654"/>
                  </a:cubicBezTo>
                  <a:cubicBezTo>
                    <a:pt x="386834" y="140698"/>
                    <a:pt x="339444" y="142455"/>
                    <a:pt x="278829" y="167484"/>
                  </a:cubicBezTo>
                  <a:cubicBezTo>
                    <a:pt x="205209" y="198002"/>
                    <a:pt x="140186" y="237082"/>
                    <a:pt x="87506" y="271991"/>
                  </a:cubicBezTo>
                  <a:cubicBezTo>
                    <a:pt x="173249" y="205686"/>
                    <a:pt x="251056" y="156506"/>
                    <a:pt x="329746" y="118743"/>
                  </a:cubicBezTo>
                  <a:cubicBezTo>
                    <a:pt x="388597" y="91518"/>
                    <a:pt x="422101" y="91299"/>
                    <a:pt x="441718" y="118084"/>
                  </a:cubicBezTo>
                  <a:cubicBezTo>
                    <a:pt x="469271" y="160019"/>
                    <a:pt x="475883" y="222153"/>
                    <a:pt x="461115" y="297899"/>
                  </a:cubicBezTo>
                  <a:lnTo>
                    <a:pt x="460674" y="300314"/>
                  </a:lnTo>
                  <a:lnTo>
                    <a:pt x="473018" y="300314"/>
                  </a:lnTo>
                  <a:lnTo>
                    <a:pt x="474120" y="295483"/>
                  </a:lnTo>
                  <a:cubicBezTo>
                    <a:pt x="486684" y="239058"/>
                    <a:pt x="494619" y="160019"/>
                    <a:pt x="461115" y="105131"/>
                  </a:cubicBezTo>
                  <a:lnTo>
                    <a:pt x="461115" y="105131"/>
                  </a:lnTo>
                  <a:cubicBezTo>
                    <a:pt x="440175" y="73076"/>
                    <a:pt x="396533" y="72417"/>
                    <a:pt x="327762" y="103155"/>
                  </a:cubicBezTo>
                  <a:cubicBezTo>
                    <a:pt x="241799" y="142894"/>
                    <a:pt x="157599" y="195147"/>
                    <a:pt x="65464" y="266502"/>
                  </a:cubicBezTo>
                  <a:cubicBezTo>
                    <a:pt x="170604" y="173851"/>
                    <a:pt x="286985" y="92396"/>
                    <a:pt x="390140" y="39704"/>
                  </a:cubicBezTo>
                  <a:cubicBezTo>
                    <a:pt x="416811" y="27189"/>
                    <a:pt x="444143" y="15992"/>
                    <a:pt x="463760" y="17968"/>
                  </a:cubicBezTo>
                  <a:cubicBezTo>
                    <a:pt x="483377" y="20602"/>
                    <a:pt x="492635" y="32678"/>
                    <a:pt x="499688" y="45412"/>
                  </a:cubicBezTo>
                  <a:cubicBezTo>
                    <a:pt x="514456" y="73954"/>
                    <a:pt x="515999" y="109082"/>
                    <a:pt x="515558" y="136307"/>
                  </a:cubicBezTo>
                  <a:cubicBezTo>
                    <a:pt x="513134" y="189219"/>
                    <a:pt x="502113" y="243449"/>
                    <a:pt x="482937" y="297240"/>
                  </a:cubicBezTo>
                  <a:lnTo>
                    <a:pt x="481834" y="300094"/>
                  </a:lnTo>
                  <a:lnTo>
                    <a:pt x="493076" y="300094"/>
                  </a:lnTo>
                  <a:lnTo>
                    <a:pt x="494619" y="295923"/>
                  </a:lnTo>
                  <a:close/>
                </a:path>
              </a:pathLst>
            </a:custGeom>
            <a:gradFill>
              <a:gsLst>
                <a:gs pos="0">
                  <a:srgbClr val="004F80"/>
                </a:gs>
                <a:gs pos="0">
                  <a:srgbClr val="005688"/>
                </a:gs>
                <a:gs pos="20000">
                  <a:srgbClr val="006B9F"/>
                </a:gs>
                <a:gs pos="40000">
                  <a:srgbClr val="008CC3"/>
                </a:gs>
                <a:gs pos="60000">
                  <a:srgbClr val="00A8E2"/>
                </a:gs>
                <a:gs pos="60000">
                  <a:srgbClr val="00A8E2"/>
                </a:gs>
                <a:gs pos="70000">
                  <a:srgbClr val="00A8E2">
                    <a:alpha val="89804"/>
                  </a:srgbClr>
                </a:gs>
                <a:gs pos="70000">
                  <a:srgbClr val="00A8E2">
                    <a:alpha val="80000"/>
                  </a:srgbClr>
                </a:gs>
                <a:gs pos="80000">
                  <a:srgbClr val="00A8E2">
                    <a:alpha val="60000"/>
                  </a:srgbClr>
                </a:gs>
                <a:gs pos="90000">
                  <a:srgbClr val="00A8E2">
                    <a:alpha val="29804"/>
                  </a:srgbClr>
                </a:gs>
                <a:gs pos="100000">
                  <a:srgbClr val="00A8E2">
                    <a:alpha val="0"/>
                  </a:srgbClr>
                </a:gs>
                <a:gs pos="100000">
                  <a:srgbClr val="00A8E2">
                    <a:alpha val="0"/>
                  </a:srgbClr>
                </a:gs>
              </a:gsLst>
              <a:lin ang="5400000" scaled="1"/>
            </a:gradFill>
            <a:ln w="0" cap="flat">
              <a:noFill/>
              <a:prstDash val="solid"/>
              <a:miter/>
            </a:ln>
          </p:spPr>
          <p:txBody>
            <a:bodyPr rtlCol="0" anchor="ctr"/>
            <a:lstStyle/>
            <a:p>
              <a:endParaRPr lang="en-US"/>
            </a:p>
          </p:txBody>
        </p:sp>
        <p:grpSp>
          <p:nvGrpSpPr>
            <p:cNvPr id="27" name="Graphic 3">
              <a:extLst>
                <a:ext uri="{FF2B5EF4-FFF2-40B4-BE49-F238E27FC236}">
                  <a16:creationId xmlns:a16="http://schemas.microsoft.com/office/drawing/2014/main" id="{CDEF846C-B2DE-3EC9-ADBD-830D609C8246}"/>
                </a:ext>
              </a:extLst>
            </p:cNvPr>
            <p:cNvGrpSpPr/>
            <p:nvPr userDrawn="1"/>
          </p:nvGrpSpPr>
          <p:grpSpPr>
            <a:xfrm>
              <a:off x="1514226" y="1454432"/>
              <a:ext cx="508284" cy="72891"/>
              <a:chOff x="937116" y="6494903"/>
              <a:chExt cx="508284" cy="72891"/>
            </a:xfrm>
            <a:solidFill>
              <a:srgbClr val="3C9DDA"/>
            </a:solidFill>
          </p:grpSpPr>
          <p:sp>
            <p:nvSpPr>
              <p:cNvPr id="28" name="Freeform 27">
                <a:extLst>
                  <a:ext uri="{FF2B5EF4-FFF2-40B4-BE49-F238E27FC236}">
                    <a16:creationId xmlns:a16="http://schemas.microsoft.com/office/drawing/2014/main" id="{C57FBEC6-4264-E403-4E04-CE87F7F4A36A}"/>
                  </a:ext>
                </a:extLst>
              </p:cNvPr>
              <p:cNvSpPr/>
              <p:nvPr/>
            </p:nvSpPr>
            <p:spPr>
              <a:xfrm>
                <a:off x="937116" y="6495782"/>
                <a:ext cx="58410" cy="70696"/>
              </a:xfrm>
              <a:custGeom>
                <a:avLst/>
                <a:gdLst>
                  <a:gd name="connsiteX0" fmla="*/ 0 w 58410"/>
                  <a:gd name="connsiteY0" fmla="*/ 0 h 70696"/>
                  <a:gd name="connsiteX1" fmla="*/ 24026 w 58410"/>
                  <a:gd name="connsiteY1" fmla="*/ 0 h 70696"/>
                  <a:gd name="connsiteX2" fmla="*/ 58411 w 58410"/>
                  <a:gd name="connsiteY2" fmla="*/ 35348 h 70696"/>
                  <a:gd name="connsiteX3" fmla="*/ 24026 w 58410"/>
                  <a:gd name="connsiteY3" fmla="*/ 70696 h 70696"/>
                  <a:gd name="connsiteX4" fmla="*/ 0 w 58410"/>
                  <a:gd name="connsiteY4" fmla="*/ 70696 h 70696"/>
                  <a:gd name="connsiteX5" fmla="*/ 0 w 58410"/>
                  <a:gd name="connsiteY5" fmla="*/ 0 h 70696"/>
                  <a:gd name="connsiteX6" fmla="*/ 23585 w 58410"/>
                  <a:gd name="connsiteY6" fmla="*/ 60158 h 70696"/>
                  <a:gd name="connsiteX7" fmla="*/ 46508 w 58410"/>
                  <a:gd name="connsiteY7" fmla="*/ 35568 h 70696"/>
                  <a:gd name="connsiteX8" fmla="*/ 23585 w 58410"/>
                  <a:gd name="connsiteY8" fmla="*/ 10758 h 70696"/>
                  <a:gd name="connsiteX9" fmla="*/ 12123 w 58410"/>
                  <a:gd name="connsiteY9" fmla="*/ 10758 h 70696"/>
                  <a:gd name="connsiteX10" fmla="*/ 12123 w 58410"/>
                  <a:gd name="connsiteY10" fmla="*/ 60158 h 70696"/>
                  <a:gd name="connsiteX11" fmla="*/ 23585 w 58410"/>
                  <a:gd name="connsiteY11" fmla="*/ 60158 h 7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410" h="70696">
                    <a:moveTo>
                      <a:pt x="0" y="0"/>
                    </a:moveTo>
                    <a:lnTo>
                      <a:pt x="24026" y="0"/>
                    </a:lnTo>
                    <a:cubicBezTo>
                      <a:pt x="44965" y="0"/>
                      <a:pt x="58411" y="13832"/>
                      <a:pt x="58411" y="35348"/>
                    </a:cubicBezTo>
                    <a:cubicBezTo>
                      <a:pt x="58411" y="56864"/>
                      <a:pt x="44965" y="70696"/>
                      <a:pt x="24026" y="70696"/>
                    </a:cubicBezTo>
                    <a:lnTo>
                      <a:pt x="0" y="70696"/>
                    </a:lnTo>
                    <a:lnTo>
                      <a:pt x="0" y="0"/>
                    </a:lnTo>
                    <a:close/>
                    <a:moveTo>
                      <a:pt x="23585" y="60158"/>
                    </a:moveTo>
                    <a:cubicBezTo>
                      <a:pt x="38573" y="60158"/>
                      <a:pt x="46508" y="50497"/>
                      <a:pt x="46508" y="35568"/>
                    </a:cubicBezTo>
                    <a:cubicBezTo>
                      <a:pt x="46508" y="20638"/>
                      <a:pt x="38573" y="10758"/>
                      <a:pt x="23585" y="10758"/>
                    </a:cubicBezTo>
                    <a:lnTo>
                      <a:pt x="12123" y="10758"/>
                    </a:lnTo>
                    <a:lnTo>
                      <a:pt x="12123" y="60158"/>
                    </a:lnTo>
                    <a:lnTo>
                      <a:pt x="23585" y="60158"/>
                    </a:lnTo>
                    <a:close/>
                  </a:path>
                </a:pathLst>
              </a:custGeom>
              <a:solidFill>
                <a:srgbClr val="3C9DDA"/>
              </a:solidFill>
              <a:ln w="0"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EC8E822C-3B66-538E-100B-58CBC42AA1EE}"/>
                  </a:ext>
                </a:extLst>
              </p:cNvPr>
              <p:cNvSpPr/>
              <p:nvPr/>
            </p:nvSpPr>
            <p:spPr>
              <a:xfrm>
                <a:off x="1022417" y="6495782"/>
                <a:ext cx="66125" cy="70696"/>
              </a:xfrm>
              <a:custGeom>
                <a:avLst/>
                <a:gdLst>
                  <a:gd name="connsiteX0" fmla="*/ 38794 w 66125"/>
                  <a:gd name="connsiteY0" fmla="*/ 0 h 70696"/>
                  <a:gd name="connsiteX1" fmla="*/ 66125 w 66125"/>
                  <a:gd name="connsiteY1" fmla="*/ 70696 h 70696"/>
                  <a:gd name="connsiteX2" fmla="*/ 53782 w 66125"/>
                  <a:gd name="connsiteY2" fmla="*/ 70696 h 70696"/>
                  <a:gd name="connsiteX3" fmla="*/ 46508 w 66125"/>
                  <a:gd name="connsiteY3" fmla="*/ 51156 h 70696"/>
                  <a:gd name="connsiteX4" fmla="*/ 19397 w 66125"/>
                  <a:gd name="connsiteY4" fmla="*/ 51156 h 70696"/>
                  <a:gd name="connsiteX5" fmla="*/ 12123 w 66125"/>
                  <a:gd name="connsiteY5" fmla="*/ 70696 h 70696"/>
                  <a:gd name="connsiteX6" fmla="*/ 0 w 66125"/>
                  <a:gd name="connsiteY6" fmla="*/ 70696 h 70696"/>
                  <a:gd name="connsiteX7" fmla="*/ 27332 w 66125"/>
                  <a:gd name="connsiteY7" fmla="*/ 0 h 70696"/>
                  <a:gd name="connsiteX8" fmla="*/ 38794 w 66125"/>
                  <a:gd name="connsiteY8" fmla="*/ 0 h 70696"/>
                  <a:gd name="connsiteX9" fmla="*/ 23144 w 66125"/>
                  <a:gd name="connsiteY9" fmla="*/ 40837 h 70696"/>
                  <a:gd name="connsiteX10" fmla="*/ 42541 w 66125"/>
                  <a:gd name="connsiteY10" fmla="*/ 40837 h 70696"/>
                  <a:gd name="connsiteX11" fmla="*/ 32842 w 66125"/>
                  <a:gd name="connsiteY11" fmla="*/ 14710 h 70696"/>
                  <a:gd name="connsiteX12" fmla="*/ 23144 w 66125"/>
                  <a:gd name="connsiteY12" fmla="*/ 40837 h 7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25" h="70696">
                    <a:moveTo>
                      <a:pt x="38794" y="0"/>
                    </a:moveTo>
                    <a:lnTo>
                      <a:pt x="66125" y="70696"/>
                    </a:lnTo>
                    <a:lnTo>
                      <a:pt x="53782" y="70696"/>
                    </a:lnTo>
                    <a:lnTo>
                      <a:pt x="46508" y="51156"/>
                    </a:lnTo>
                    <a:lnTo>
                      <a:pt x="19397" y="51156"/>
                    </a:lnTo>
                    <a:lnTo>
                      <a:pt x="12123" y="70696"/>
                    </a:lnTo>
                    <a:lnTo>
                      <a:pt x="0" y="70696"/>
                    </a:lnTo>
                    <a:lnTo>
                      <a:pt x="27332" y="0"/>
                    </a:lnTo>
                    <a:lnTo>
                      <a:pt x="38794" y="0"/>
                    </a:lnTo>
                    <a:close/>
                    <a:moveTo>
                      <a:pt x="23144" y="40837"/>
                    </a:moveTo>
                    <a:lnTo>
                      <a:pt x="42541" y="40837"/>
                    </a:lnTo>
                    <a:lnTo>
                      <a:pt x="32842" y="14710"/>
                    </a:lnTo>
                    <a:lnTo>
                      <a:pt x="23144" y="40837"/>
                    </a:lnTo>
                    <a:close/>
                  </a:path>
                </a:pathLst>
              </a:custGeom>
              <a:solidFill>
                <a:srgbClr val="3C9DDA"/>
              </a:solidFill>
              <a:ln w="0"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A6D3ECAA-A39B-84FD-40A1-3E5B8DF56E07}"/>
                  </a:ext>
                </a:extLst>
              </p:cNvPr>
              <p:cNvSpPr/>
              <p:nvPr/>
            </p:nvSpPr>
            <p:spPr>
              <a:xfrm>
                <a:off x="1110364" y="6495782"/>
                <a:ext cx="59292" cy="70696"/>
              </a:xfrm>
              <a:custGeom>
                <a:avLst/>
                <a:gdLst>
                  <a:gd name="connsiteX0" fmla="*/ 0 w 59292"/>
                  <a:gd name="connsiteY0" fmla="*/ 0 h 70696"/>
                  <a:gd name="connsiteX1" fmla="*/ 59293 w 59292"/>
                  <a:gd name="connsiteY1" fmla="*/ 0 h 70696"/>
                  <a:gd name="connsiteX2" fmla="*/ 59293 w 59292"/>
                  <a:gd name="connsiteY2" fmla="*/ 10539 h 70696"/>
                  <a:gd name="connsiteX3" fmla="*/ 35708 w 59292"/>
                  <a:gd name="connsiteY3" fmla="*/ 10539 h 70696"/>
                  <a:gd name="connsiteX4" fmla="*/ 35708 w 59292"/>
                  <a:gd name="connsiteY4" fmla="*/ 70696 h 70696"/>
                  <a:gd name="connsiteX5" fmla="*/ 23585 w 59292"/>
                  <a:gd name="connsiteY5" fmla="*/ 70696 h 70696"/>
                  <a:gd name="connsiteX6" fmla="*/ 23585 w 59292"/>
                  <a:gd name="connsiteY6" fmla="*/ 10539 h 70696"/>
                  <a:gd name="connsiteX7" fmla="*/ 0 w 59292"/>
                  <a:gd name="connsiteY7" fmla="*/ 10539 h 70696"/>
                  <a:gd name="connsiteX8" fmla="*/ 0 w 59292"/>
                  <a:gd name="connsiteY8" fmla="*/ 0 h 7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92" h="70696">
                    <a:moveTo>
                      <a:pt x="0" y="0"/>
                    </a:moveTo>
                    <a:lnTo>
                      <a:pt x="59293" y="0"/>
                    </a:lnTo>
                    <a:lnTo>
                      <a:pt x="59293" y="10539"/>
                    </a:lnTo>
                    <a:lnTo>
                      <a:pt x="35708" y="10539"/>
                    </a:lnTo>
                    <a:lnTo>
                      <a:pt x="35708" y="70696"/>
                    </a:lnTo>
                    <a:lnTo>
                      <a:pt x="23585" y="70696"/>
                    </a:lnTo>
                    <a:lnTo>
                      <a:pt x="23585" y="10539"/>
                    </a:lnTo>
                    <a:lnTo>
                      <a:pt x="0" y="10539"/>
                    </a:lnTo>
                    <a:lnTo>
                      <a:pt x="0" y="0"/>
                    </a:lnTo>
                    <a:close/>
                  </a:path>
                </a:pathLst>
              </a:custGeom>
              <a:solidFill>
                <a:srgbClr val="3C9DDA"/>
              </a:solidFill>
              <a:ln w="0"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1F9FD4DC-A7B8-8B21-0211-7E8C647644E5}"/>
                  </a:ext>
                </a:extLst>
              </p:cNvPr>
              <p:cNvSpPr/>
              <p:nvPr/>
            </p:nvSpPr>
            <p:spPr>
              <a:xfrm>
                <a:off x="1204042" y="6496001"/>
                <a:ext cx="54002" cy="70915"/>
              </a:xfrm>
              <a:custGeom>
                <a:avLst/>
                <a:gdLst>
                  <a:gd name="connsiteX0" fmla="*/ 12123 w 54002"/>
                  <a:gd name="connsiteY0" fmla="*/ 41935 h 70915"/>
                  <a:gd name="connsiteX1" fmla="*/ 12123 w 54002"/>
                  <a:gd name="connsiteY1" fmla="*/ 70696 h 70915"/>
                  <a:gd name="connsiteX2" fmla="*/ 0 w 54002"/>
                  <a:gd name="connsiteY2" fmla="*/ 70696 h 70915"/>
                  <a:gd name="connsiteX3" fmla="*/ 0 w 54002"/>
                  <a:gd name="connsiteY3" fmla="*/ 0 h 70915"/>
                  <a:gd name="connsiteX4" fmla="*/ 27332 w 54002"/>
                  <a:gd name="connsiteY4" fmla="*/ 0 h 70915"/>
                  <a:gd name="connsiteX5" fmla="*/ 51578 w 54002"/>
                  <a:gd name="connsiteY5" fmla="*/ 21297 h 70915"/>
                  <a:gd name="connsiteX6" fmla="*/ 33504 w 54002"/>
                  <a:gd name="connsiteY6" fmla="*/ 41715 h 70915"/>
                  <a:gd name="connsiteX7" fmla="*/ 54002 w 54002"/>
                  <a:gd name="connsiteY7" fmla="*/ 70916 h 70915"/>
                  <a:gd name="connsiteX8" fmla="*/ 40337 w 54002"/>
                  <a:gd name="connsiteY8" fmla="*/ 70916 h 70915"/>
                  <a:gd name="connsiteX9" fmla="*/ 20499 w 54002"/>
                  <a:gd name="connsiteY9" fmla="*/ 42154 h 70915"/>
                  <a:gd name="connsiteX10" fmla="*/ 11903 w 54002"/>
                  <a:gd name="connsiteY10" fmla="*/ 42154 h 70915"/>
                  <a:gd name="connsiteX11" fmla="*/ 12123 w 54002"/>
                  <a:gd name="connsiteY11" fmla="*/ 31835 h 70915"/>
                  <a:gd name="connsiteX12" fmla="*/ 27332 w 54002"/>
                  <a:gd name="connsiteY12" fmla="*/ 31835 h 70915"/>
                  <a:gd name="connsiteX13" fmla="*/ 39896 w 54002"/>
                  <a:gd name="connsiteY13" fmla="*/ 21077 h 70915"/>
                  <a:gd name="connsiteX14" fmla="*/ 27332 w 54002"/>
                  <a:gd name="connsiteY14" fmla="*/ 10319 h 70915"/>
                  <a:gd name="connsiteX15" fmla="*/ 12123 w 54002"/>
                  <a:gd name="connsiteY15" fmla="*/ 10319 h 70915"/>
                  <a:gd name="connsiteX16" fmla="*/ 12123 w 54002"/>
                  <a:gd name="connsiteY16" fmla="*/ 32055 h 70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002" h="70915">
                    <a:moveTo>
                      <a:pt x="12123" y="41935"/>
                    </a:moveTo>
                    <a:lnTo>
                      <a:pt x="12123" y="70696"/>
                    </a:lnTo>
                    <a:lnTo>
                      <a:pt x="0" y="70696"/>
                    </a:lnTo>
                    <a:lnTo>
                      <a:pt x="0" y="0"/>
                    </a:lnTo>
                    <a:lnTo>
                      <a:pt x="27332" y="0"/>
                    </a:lnTo>
                    <a:cubicBezTo>
                      <a:pt x="42100" y="0"/>
                      <a:pt x="51578" y="7465"/>
                      <a:pt x="51578" y="21297"/>
                    </a:cubicBezTo>
                    <a:cubicBezTo>
                      <a:pt x="51578" y="35129"/>
                      <a:pt x="44745" y="39959"/>
                      <a:pt x="33504" y="41715"/>
                    </a:cubicBezTo>
                    <a:lnTo>
                      <a:pt x="54002" y="70916"/>
                    </a:lnTo>
                    <a:lnTo>
                      <a:pt x="40337" y="70916"/>
                    </a:lnTo>
                    <a:lnTo>
                      <a:pt x="20499" y="42154"/>
                    </a:lnTo>
                    <a:lnTo>
                      <a:pt x="11903" y="42154"/>
                    </a:lnTo>
                    <a:close/>
                    <a:moveTo>
                      <a:pt x="12123" y="31835"/>
                    </a:moveTo>
                    <a:lnTo>
                      <a:pt x="27332" y="31835"/>
                    </a:lnTo>
                    <a:cubicBezTo>
                      <a:pt x="35267" y="31835"/>
                      <a:pt x="39896" y="27664"/>
                      <a:pt x="39896" y="21077"/>
                    </a:cubicBezTo>
                    <a:cubicBezTo>
                      <a:pt x="39896" y="14491"/>
                      <a:pt x="35487" y="10319"/>
                      <a:pt x="27332" y="10319"/>
                    </a:cubicBezTo>
                    <a:lnTo>
                      <a:pt x="12123" y="10319"/>
                    </a:lnTo>
                    <a:lnTo>
                      <a:pt x="12123" y="32055"/>
                    </a:lnTo>
                    <a:close/>
                  </a:path>
                </a:pathLst>
              </a:custGeom>
              <a:solidFill>
                <a:srgbClr val="3C9DDA"/>
              </a:solidFill>
              <a:ln w="0"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365A69FA-4789-4BF1-72AE-3849207CEC39}"/>
                  </a:ext>
                </a:extLst>
              </p:cNvPr>
              <p:cNvSpPr/>
              <p:nvPr/>
            </p:nvSpPr>
            <p:spPr>
              <a:xfrm>
                <a:off x="1287581" y="6494903"/>
                <a:ext cx="65684" cy="72891"/>
              </a:xfrm>
              <a:custGeom>
                <a:avLst/>
                <a:gdLst>
                  <a:gd name="connsiteX0" fmla="*/ 32842 w 65684"/>
                  <a:gd name="connsiteY0" fmla="*/ 72892 h 72891"/>
                  <a:gd name="connsiteX1" fmla="*/ 0 w 65684"/>
                  <a:gd name="connsiteY1" fmla="*/ 36446 h 72891"/>
                  <a:gd name="connsiteX2" fmla="*/ 32842 w 65684"/>
                  <a:gd name="connsiteY2" fmla="*/ 0 h 72891"/>
                  <a:gd name="connsiteX3" fmla="*/ 65685 w 65684"/>
                  <a:gd name="connsiteY3" fmla="*/ 36446 h 72891"/>
                  <a:gd name="connsiteX4" fmla="*/ 32842 w 65684"/>
                  <a:gd name="connsiteY4" fmla="*/ 72892 h 72891"/>
                  <a:gd name="connsiteX5" fmla="*/ 32842 w 65684"/>
                  <a:gd name="connsiteY5" fmla="*/ 10539 h 72891"/>
                  <a:gd name="connsiteX6" fmla="*/ 12343 w 65684"/>
                  <a:gd name="connsiteY6" fmla="*/ 36446 h 72891"/>
                  <a:gd name="connsiteX7" fmla="*/ 32842 w 65684"/>
                  <a:gd name="connsiteY7" fmla="*/ 62353 h 72891"/>
                  <a:gd name="connsiteX8" fmla="*/ 53562 w 65684"/>
                  <a:gd name="connsiteY8" fmla="*/ 36446 h 72891"/>
                  <a:gd name="connsiteX9" fmla="*/ 32842 w 65684"/>
                  <a:gd name="connsiteY9" fmla="*/ 10539 h 7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684" h="72891">
                    <a:moveTo>
                      <a:pt x="32842" y="72892"/>
                    </a:moveTo>
                    <a:cubicBezTo>
                      <a:pt x="13666" y="72892"/>
                      <a:pt x="0" y="57523"/>
                      <a:pt x="0" y="36446"/>
                    </a:cubicBezTo>
                    <a:cubicBezTo>
                      <a:pt x="0" y="15369"/>
                      <a:pt x="13446" y="0"/>
                      <a:pt x="32842" y="0"/>
                    </a:cubicBezTo>
                    <a:cubicBezTo>
                      <a:pt x="52239" y="0"/>
                      <a:pt x="65685" y="15369"/>
                      <a:pt x="65685" y="36446"/>
                    </a:cubicBezTo>
                    <a:cubicBezTo>
                      <a:pt x="65685" y="57523"/>
                      <a:pt x="52019" y="72892"/>
                      <a:pt x="32842" y="72892"/>
                    </a:cubicBezTo>
                    <a:close/>
                    <a:moveTo>
                      <a:pt x="32842" y="10539"/>
                    </a:moveTo>
                    <a:cubicBezTo>
                      <a:pt x="20279" y="10539"/>
                      <a:pt x="12343" y="21297"/>
                      <a:pt x="12343" y="36446"/>
                    </a:cubicBezTo>
                    <a:cubicBezTo>
                      <a:pt x="12343" y="51595"/>
                      <a:pt x="20499" y="62353"/>
                      <a:pt x="32842" y="62353"/>
                    </a:cubicBezTo>
                    <a:cubicBezTo>
                      <a:pt x="45186" y="62353"/>
                      <a:pt x="53562" y="51595"/>
                      <a:pt x="53562" y="36446"/>
                    </a:cubicBezTo>
                    <a:cubicBezTo>
                      <a:pt x="53562" y="21297"/>
                      <a:pt x="45406" y="10539"/>
                      <a:pt x="32842" y="10539"/>
                    </a:cubicBezTo>
                    <a:close/>
                  </a:path>
                </a:pathLst>
              </a:custGeom>
              <a:solidFill>
                <a:srgbClr val="3C9DDA"/>
              </a:solidFill>
              <a:ln w="0"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14A8D2E6-7D2C-79FE-5B4E-BE8E2EB2D43A}"/>
                  </a:ext>
                </a:extLst>
              </p:cNvPr>
              <p:cNvSpPr/>
              <p:nvPr/>
            </p:nvSpPr>
            <p:spPr>
              <a:xfrm>
                <a:off x="1388312" y="6495782"/>
                <a:ext cx="57088" cy="70696"/>
              </a:xfrm>
              <a:custGeom>
                <a:avLst/>
                <a:gdLst>
                  <a:gd name="connsiteX0" fmla="*/ 57088 w 57088"/>
                  <a:gd name="connsiteY0" fmla="*/ 70696 h 70696"/>
                  <a:gd name="connsiteX1" fmla="*/ 47831 w 57088"/>
                  <a:gd name="connsiteY1" fmla="*/ 70696 h 70696"/>
                  <a:gd name="connsiteX2" fmla="*/ 11462 w 57088"/>
                  <a:gd name="connsiteY2" fmla="*/ 19101 h 70696"/>
                  <a:gd name="connsiteX3" fmla="*/ 11462 w 57088"/>
                  <a:gd name="connsiteY3" fmla="*/ 70696 h 70696"/>
                  <a:gd name="connsiteX4" fmla="*/ 0 w 57088"/>
                  <a:gd name="connsiteY4" fmla="*/ 70696 h 70696"/>
                  <a:gd name="connsiteX5" fmla="*/ 0 w 57088"/>
                  <a:gd name="connsiteY5" fmla="*/ 0 h 70696"/>
                  <a:gd name="connsiteX6" fmla="*/ 11241 w 57088"/>
                  <a:gd name="connsiteY6" fmla="*/ 0 h 70696"/>
                  <a:gd name="connsiteX7" fmla="*/ 45406 w 57088"/>
                  <a:gd name="connsiteY7" fmla="*/ 49180 h 70696"/>
                  <a:gd name="connsiteX8" fmla="*/ 45406 w 57088"/>
                  <a:gd name="connsiteY8" fmla="*/ 0 h 70696"/>
                  <a:gd name="connsiteX9" fmla="*/ 56868 w 57088"/>
                  <a:gd name="connsiteY9" fmla="*/ 0 h 70696"/>
                  <a:gd name="connsiteX10" fmla="*/ 56868 w 57088"/>
                  <a:gd name="connsiteY10" fmla="*/ 70696 h 7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88" h="70696">
                    <a:moveTo>
                      <a:pt x="57088" y="70696"/>
                    </a:moveTo>
                    <a:lnTo>
                      <a:pt x="47831" y="70696"/>
                    </a:lnTo>
                    <a:lnTo>
                      <a:pt x="11462" y="19101"/>
                    </a:lnTo>
                    <a:lnTo>
                      <a:pt x="11462" y="70696"/>
                    </a:lnTo>
                    <a:lnTo>
                      <a:pt x="0" y="70696"/>
                    </a:lnTo>
                    <a:lnTo>
                      <a:pt x="0" y="0"/>
                    </a:lnTo>
                    <a:lnTo>
                      <a:pt x="11241" y="0"/>
                    </a:lnTo>
                    <a:lnTo>
                      <a:pt x="45406" y="49180"/>
                    </a:lnTo>
                    <a:lnTo>
                      <a:pt x="45406" y="0"/>
                    </a:lnTo>
                    <a:lnTo>
                      <a:pt x="56868" y="0"/>
                    </a:lnTo>
                    <a:lnTo>
                      <a:pt x="56868" y="70696"/>
                    </a:lnTo>
                    <a:close/>
                  </a:path>
                </a:pathLst>
              </a:custGeom>
              <a:solidFill>
                <a:srgbClr val="3C9DDA"/>
              </a:solidFill>
              <a:ln w="0"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80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gradFill>
          <a:gsLst>
            <a:gs pos="0">
              <a:schemeClr val="accent2"/>
            </a:gs>
            <a:gs pos="100000">
              <a:schemeClr val="accent3">
                <a:lumMod val="50000"/>
              </a:schemeClr>
            </a:gs>
          </a:gsLst>
          <a:lin ang="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360362" y="2759223"/>
            <a:ext cx="4092885" cy="1585557"/>
          </a:xfrm>
        </p:spPr>
        <p:txBody>
          <a:bodyPr anchor="t"/>
          <a:lstStyle>
            <a:lvl1pPr algn="l">
              <a:lnSpc>
                <a:spcPct val="90000"/>
              </a:lnSpc>
              <a:spcBef>
                <a:spcPts val="200"/>
              </a:spcBef>
              <a:defRPr sz="3600" b="1">
                <a:solidFill>
                  <a:schemeClr val="bg1"/>
                </a:solidFill>
              </a:defRPr>
            </a:lvl1pPr>
            <a:lvl2pPr marL="0" indent="0" algn="l">
              <a:spcBef>
                <a:spcPts val="200"/>
              </a:spcBef>
              <a:buNone/>
              <a:defRPr sz="1800" b="0" i="0">
                <a:solidFill>
                  <a:schemeClr val="bg1"/>
                </a:solidFill>
                <a:latin typeface="Aptos Light" panose="020B0004020202020204" pitchFamily="34" charset="0"/>
              </a:defRPr>
            </a:lvl2pPr>
          </a:lstStyle>
          <a:p>
            <a:pPr lvl="0"/>
            <a:r>
              <a:rPr lang="en-GB"/>
              <a:t>Click to edit Master text styles</a:t>
            </a:r>
          </a:p>
          <a:p>
            <a:pPr lvl="1"/>
            <a:r>
              <a:rPr lang="en-GB"/>
              <a:t>Second level</a:t>
            </a:r>
          </a:p>
        </p:txBody>
      </p:sp>
      <p:sp>
        <p:nvSpPr>
          <p:cNvPr id="5" name="Text Placeholder 2"/>
          <p:cNvSpPr>
            <a:spLocks noGrp="1"/>
          </p:cNvSpPr>
          <p:nvPr>
            <p:ph type="body" sz="quarter" idx="16" hasCustomPrompt="1"/>
          </p:nvPr>
        </p:nvSpPr>
        <p:spPr>
          <a:xfrm>
            <a:off x="359998" y="1352160"/>
            <a:ext cx="2656333" cy="411163"/>
          </a:xfrm>
        </p:spPr>
        <p:txBody>
          <a:bodyPr anchor="t"/>
          <a:lstStyle>
            <a:lvl1pPr algn="l">
              <a:spcBef>
                <a:spcPts val="200"/>
              </a:spcBef>
              <a:defRPr sz="8000" b="0" i="0">
                <a:solidFill>
                  <a:schemeClr val="tx2">
                    <a:lumMod val="60000"/>
                    <a:lumOff val="40000"/>
                  </a:schemeClr>
                </a:solidFill>
                <a:latin typeface="Aptos Light" panose="020B0004020202020204" pitchFamily="34" charset="0"/>
              </a:defRPr>
            </a:lvl1pPr>
            <a:lvl2pPr marL="0" indent="0" algn="l">
              <a:spcBef>
                <a:spcPts val="200"/>
              </a:spcBef>
              <a:buNone/>
              <a:defRPr sz="2200" b="0">
                <a:solidFill>
                  <a:schemeClr val="tx1"/>
                </a:solidFill>
              </a:defRPr>
            </a:lvl2pPr>
          </a:lstStyle>
          <a:p>
            <a:pPr lvl="0"/>
            <a:r>
              <a:rPr lang="en-US"/>
              <a:t>No.</a:t>
            </a:r>
          </a:p>
        </p:txBody>
      </p:sp>
      <p:sp>
        <p:nvSpPr>
          <p:cNvPr id="8" name="Text Placeholder 17"/>
          <p:cNvSpPr>
            <a:spLocks noGrp="1"/>
          </p:cNvSpPr>
          <p:nvPr>
            <p:ph type="body" sz="quarter" idx="17" hasCustomPrompt="1"/>
          </p:nvPr>
        </p:nvSpPr>
        <p:spPr>
          <a:xfrm>
            <a:off x="354012" y="6399213"/>
            <a:ext cx="5741987" cy="182562"/>
          </a:xfrm>
        </p:spPr>
        <p:txBody>
          <a:bodyPr anchor="ctr">
            <a:noAutofit/>
          </a:bodyPr>
          <a:lstStyle>
            <a:lvl1pPr>
              <a:defRPr sz="800">
                <a:solidFill>
                  <a:schemeClr val="bg1"/>
                </a:solidFill>
              </a:defRPr>
            </a:lvl1pPr>
          </a:lstStyle>
          <a:p>
            <a:pPr lvl="0"/>
            <a:r>
              <a:rPr lang="en-US"/>
              <a:t>Click to add footer text</a:t>
            </a:r>
          </a:p>
        </p:txBody>
      </p:sp>
      <p:sp>
        <p:nvSpPr>
          <p:cNvPr id="7" name="TextBox 6"/>
          <p:cNvSpPr txBox="1"/>
          <p:nvPr userDrawn="1"/>
        </p:nvSpPr>
        <p:spPr>
          <a:xfrm>
            <a:off x="10857611" y="6389957"/>
            <a:ext cx="969264" cy="201168"/>
          </a:xfrm>
          <a:prstGeom prst="rect">
            <a:avLst/>
          </a:prstGeom>
        </p:spPr>
        <p:txBody>
          <a:bodyPr vert="horz" lIns="0" tIns="0" rIns="0" bIns="0" rtlCol="0" anchor="ctr"/>
          <a:lstStyle>
            <a:defPPr>
              <a:defRPr lang="en-US"/>
            </a:defPPr>
            <a:lvl1pPr algn="r">
              <a:defRPr sz="1000"/>
            </a:lvl1pPr>
          </a:lstStyle>
          <a:p>
            <a:pPr lvl="0"/>
            <a:fld id="{40852B0B-9EFB-4F41-802D-346EA0745C48}" type="slidenum">
              <a:rPr lang="en-US" smtClean="0">
                <a:solidFill>
                  <a:schemeClr val="bg1"/>
                </a:solidFill>
              </a:rPr>
              <a:pPr lvl="0"/>
              <a:t>‹#›</a:t>
            </a:fld>
            <a:endParaRPr lang="en-US" err="1">
              <a:solidFill>
                <a:schemeClr val="bg1"/>
              </a:solidFill>
            </a:endParaRPr>
          </a:p>
        </p:txBody>
      </p:sp>
      <p:sp>
        <p:nvSpPr>
          <p:cNvPr id="20" name="Picture Placeholder 19">
            <a:extLst>
              <a:ext uri="{FF2B5EF4-FFF2-40B4-BE49-F238E27FC236}">
                <a16:creationId xmlns:a16="http://schemas.microsoft.com/office/drawing/2014/main" id="{9AE5F4BE-8B20-B416-B02C-896BDD71AE3D}"/>
              </a:ext>
            </a:extLst>
          </p:cNvPr>
          <p:cNvSpPr>
            <a:spLocks noGrp="1"/>
          </p:cNvSpPr>
          <p:nvPr>
            <p:ph type="pic" sz="quarter" idx="18"/>
          </p:nvPr>
        </p:nvSpPr>
        <p:spPr>
          <a:xfrm>
            <a:off x="1357823" y="801677"/>
            <a:ext cx="10725544" cy="6062357"/>
          </a:xfrm>
          <a:custGeom>
            <a:avLst/>
            <a:gdLst>
              <a:gd name="connsiteX0" fmla="*/ 9406474 w 10725544"/>
              <a:gd name="connsiteY0" fmla="*/ 466 h 6062357"/>
              <a:gd name="connsiteX1" fmla="*/ 9609420 w 10725544"/>
              <a:gd name="connsiteY1" fmla="*/ 9533 h 6062357"/>
              <a:gd name="connsiteX2" fmla="*/ 10452035 w 10725544"/>
              <a:gd name="connsiteY2" fmla="*/ 671843 h 6062357"/>
              <a:gd name="connsiteX3" fmla="*/ 10714315 w 10725544"/>
              <a:gd name="connsiteY3" fmla="*/ 2622567 h 6062357"/>
              <a:gd name="connsiteX4" fmla="*/ 9953098 w 10725544"/>
              <a:gd name="connsiteY4" fmla="*/ 5979380 h 6062357"/>
              <a:gd name="connsiteX5" fmla="*/ 9954606 w 10725544"/>
              <a:gd name="connsiteY5" fmla="*/ 5980889 h 6062357"/>
              <a:gd name="connsiteX6" fmla="*/ 9963650 w 10725544"/>
              <a:gd name="connsiteY6" fmla="*/ 5971836 h 6062357"/>
              <a:gd name="connsiteX7" fmla="*/ 9927474 w 10725544"/>
              <a:gd name="connsiteY7" fmla="*/ 6062357 h 6062357"/>
              <a:gd name="connsiteX8" fmla="*/ 9701370 w 10725544"/>
              <a:gd name="connsiteY8" fmla="*/ 6062357 h 6062357"/>
              <a:gd name="connsiteX9" fmla="*/ 9719458 w 10725544"/>
              <a:gd name="connsiteY9" fmla="*/ 6008045 h 6062357"/>
              <a:gd name="connsiteX10" fmla="*/ 10372145 w 10725544"/>
              <a:gd name="connsiteY10" fmla="*/ 2750804 h 6062357"/>
              <a:gd name="connsiteX11" fmla="*/ 10054092 w 10725544"/>
              <a:gd name="connsiteY11" fmla="*/ 908706 h 6062357"/>
              <a:gd name="connsiteX12" fmla="*/ 9329052 w 10725544"/>
              <a:gd name="connsiteY12" fmla="*/ 355020 h 6062357"/>
              <a:gd name="connsiteX13" fmla="*/ 7851839 w 10725544"/>
              <a:gd name="connsiteY13" fmla="*/ 791029 h 6062357"/>
              <a:gd name="connsiteX14" fmla="*/ 1315925 w 10725544"/>
              <a:gd name="connsiteY14" fmla="*/ 5372891 h 6062357"/>
              <a:gd name="connsiteX15" fmla="*/ 6591686 w 10725544"/>
              <a:gd name="connsiteY15" fmla="*/ 2070390 h 6062357"/>
              <a:gd name="connsiteX16" fmla="*/ 9274786 w 10725544"/>
              <a:gd name="connsiteY16" fmla="*/ 2106598 h 6062357"/>
              <a:gd name="connsiteX17" fmla="*/ 9537067 w 10725544"/>
              <a:gd name="connsiteY17" fmla="*/ 5953733 h 6062357"/>
              <a:gd name="connsiteX18" fmla="*/ 9518979 w 10725544"/>
              <a:gd name="connsiteY18" fmla="*/ 6053305 h 6062357"/>
              <a:gd name="connsiteX19" fmla="*/ 9274786 w 10725544"/>
              <a:gd name="connsiteY19" fmla="*/ 6053305 h 6062357"/>
              <a:gd name="connsiteX20" fmla="*/ 9274786 w 10725544"/>
              <a:gd name="connsiteY20" fmla="*/ 6008045 h 6062357"/>
              <a:gd name="connsiteX21" fmla="*/ 8884381 w 10725544"/>
              <a:gd name="connsiteY21" fmla="*/ 2369109 h 6062357"/>
              <a:gd name="connsiteX22" fmla="*/ 6635399 w 10725544"/>
              <a:gd name="connsiteY22" fmla="*/ 2387213 h 6062357"/>
              <a:gd name="connsiteX23" fmla="*/ 1757582 w 10725544"/>
              <a:gd name="connsiteY23" fmla="*/ 5481515 h 6062357"/>
              <a:gd name="connsiteX24" fmla="*/ 5610395 w 10725544"/>
              <a:gd name="connsiteY24" fmla="*/ 3367855 h 6062357"/>
              <a:gd name="connsiteX25" fmla="*/ 8221142 w 10725544"/>
              <a:gd name="connsiteY25" fmla="*/ 3268282 h 6062357"/>
              <a:gd name="connsiteX26" fmla="*/ 9063756 w 10725544"/>
              <a:gd name="connsiteY26" fmla="*/ 5944680 h 6062357"/>
              <a:gd name="connsiteX27" fmla="*/ 9063756 w 10725544"/>
              <a:gd name="connsiteY27" fmla="*/ 6053305 h 6062357"/>
              <a:gd name="connsiteX28" fmla="*/ 8774344 w 10725544"/>
              <a:gd name="connsiteY28" fmla="*/ 6053305 h 6062357"/>
              <a:gd name="connsiteX29" fmla="*/ 8774344 w 10725544"/>
              <a:gd name="connsiteY29" fmla="*/ 6017097 h 6062357"/>
              <a:gd name="connsiteX30" fmla="*/ 7859376 w 10725544"/>
              <a:gd name="connsiteY30" fmla="*/ 3557948 h 6062357"/>
              <a:gd name="connsiteX31" fmla="*/ 6962497 w 10725544"/>
              <a:gd name="connsiteY31" fmla="*/ 3313542 h 6062357"/>
              <a:gd name="connsiteX32" fmla="*/ 5629990 w 10725544"/>
              <a:gd name="connsiteY32" fmla="*/ 3704290 h 6062357"/>
              <a:gd name="connsiteX33" fmla="*/ 2093723 w 10725544"/>
              <a:gd name="connsiteY33" fmla="*/ 5691222 h 6062357"/>
              <a:gd name="connsiteX34" fmla="*/ 7025806 w 10725544"/>
              <a:gd name="connsiteY34" fmla="*/ 4439017 h 6062357"/>
              <a:gd name="connsiteX35" fmla="*/ 8584416 w 10725544"/>
              <a:gd name="connsiteY35" fmla="*/ 5935628 h 6062357"/>
              <a:gd name="connsiteX36" fmla="*/ 8638681 w 10725544"/>
              <a:gd name="connsiteY36" fmla="*/ 6062357 h 6062357"/>
              <a:gd name="connsiteX37" fmla="*/ 8248275 w 10725544"/>
              <a:gd name="connsiteY37" fmla="*/ 6062357 h 6062357"/>
              <a:gd name="connsiteX38" fmla="*/ 8248275 w 10725544"/>
              <a:gd name="connsiteY38" fmla="*/ 6044253 h 6062357"/>
              <a:gd name="connsiteX39" fmla="*/ 6716797 w 10725544"/>
              <a:gd name="connsiteY39" fmla="*/ 4755840 h 6062357"/>
              <a:gd name="connsiteX40" fmla="*/ 2129900 w 10725544"/>
              <a:gd name="connsiteY40" fmla="*/ 6062357 h 6062357"/>
              <a:gd name="connsiteX41" fmla="*/ 0 w 10725544"/>
              <a:gd name="connsiteY41" fmla="*/ 6062357 h 6062357"/>
              <a:gd name="connsiteX42" fmla="*/ 117574 w 10725544"/>
              <a:gd name="connsiteY42" fmla="*/ 5953733 h 6062357"/>
              <a:gd name="connsiteX43" fmla="*/ 4614029 w 10725544"/>
              <a:gd name="connsiteY43" fmla="*/ 2369109 h 6062357"/>
              <a:gd name="connsiteX44" fmla="*/ 7787023 w 10725544"/>
              <a:gd name="connsiteY44" fmla="*/ 499854 h 6062357"/>
              <a:gd name="connsiteX45" fmla="*/ 9406474 w 10725544"/>
              <a:gd name="connsiteY45" fmla="*/ 466 h 606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725544" h="6062357">
                <a:moveTo>
                  <a:pt x="9406474" y="466"/>
                </a:moveTo>
                <a:cubicBezTo>
                  <a:pt x="9475925" y="-1216"/>
                  <a:pt x="9543662" y="1612"/>
                  <a:pt x="9609420" y="9533"/>
                </a:cubicBezTo>
                <a:cubicBezTo>
                  <a:pt x="10153578" y="100054"/>
                  <a:pt x="10325417" y="427437"/>
                  <a:pt x="10452035" y="671843"/>
                </a:cubicBezTo>
                <a:cubicBezTo>
                  <a:pt x="10741448" y="1288893"/>
                  <a:pt x="10741448" y="2005517"/>
                  <a:pt x="10714315" y="2622567"/>
                </a:cubicBezTo>
                <a:cubicBezTo>
                  <a:pt x="10614830" y="3755585"/>
                  <a:pt x="10361594" y="4881061"/>
                  <a:pt x="9953098" y="5979380"/>
                </a:cubicBezTo>
                <a:lnTo>
                  <a:pt x="9954606" y="5980889"/>
                </a:lnTo>
                <a:lnTo>
                  <a:pt x="9963650" y="5971836"/>
                </a:lnTo>
                <a:lnTo>
                  <a:pt x="9927474" y="6062357"/>
                </a:lnTo>
                <a:lnTo>
                  <a:pt x="9701370" y="6062357"/>
                </a:lnTo>
                <a:lnTo>
                  <a:pt x="9719458" y="6008045"/>
                </a:lnTo>
                <a:cubicBezTo>
                  <a:pt x="10100820" y="4918778"/>
                  <a:pt x="10317880" y="3821967"/>
                  <a:pt x="10372145" y="2750804"/>
                </a:cubicBezTo>
                <a:cubicBezTo>
                  <a:pt x="10381189" y="2197119"/>
                  <a:pt x="10352549" y="1480496"/>
                  <a:pt x="10054092" y="908706"/>
                </a:cubicBezTo>
                <a:cubicBezTo>
                  <a:pt x="9909386" y="653739"/>
                  <a:pt x="9719458" y="409333"/>
                  <a:pt x="9329052" y="355020"/>
                </a:cubicBezTo>
                <a:cubicBezTo>
                  <a:pt x="8940153" y="309760"/>
                  <a:pt x="8386952" y="537571"/>
                  <a:pt x="7851839" y="791029"/>
                </a:cubicBezTo>
                <a:cubicBezTo>
                  <a:pt x="5776204" y="1860683"/>
                  <a:pt x="3436781" y="3503636"/>
                  <a:pt x="1315925" y="5372891"/>
                </a:cubicBezTo>
                <a:cubicBezTo>
                  <a:pt x="3165456" y="3930592"/>
                  <a:pt x="4859729" y="2868482"/>
                  <a:pt x="6591686" y="2070390"/>
                </a:cubicBezTo>
                <a:cubicBezTo>
                  <a:pt x="7978457" y="1444288"/>
                  <a:pt x="8857248" y="1453340"/>
                  <a:pt x="9274786" y="2106598"/>
                </a:cubicBezTo>
                <a:cubicBezTo>
                  <a:pt x="9954606" y="3213969"/>
                  <a:pt x="9790304" y="4810153"/>
                  <a:pt x="9537067" y="5953733"/>
                </a:cubicBezTo>
                <a:lnTo>
                  <a:pt x="9518979" y="6053305"/>
                </a:lnTo>
                <a:cubicBezTo>
                  <a:pt x="9518979" y="6053305"/>
                  <a:pt x="9265743" y="6053305"/>
                  <a:pt x="9274786" y="6053305"/>
                </a:cubicBezTo>
                <a:lnTo>
                  <a:pt x="9274786" y="6008045"/>
                </a:lnTo>
                <a:cubicBezTo>
                  <a:pt x="9573244" y="4473717"/>
                  <a:pt x="9437582" y="3212461"/>
                  <a:pt x="8884381" y="2369109"/>
                </a:cubicBezTo>
                <a:cubicBezTo>
                  <a:pt x="8493974" y="1833527"/>
                  <a:pt x="7823199" y="1833527"/>
                  <a:pt x="6635399" y="2387213"/>
                </a:cubicBezTo>
                <a:cubicBezTo>
                  <a:pt x="5048149" y="3149096"/>
                  <a:pt x="3480495" y="4138790"/>
                  <a:pt x="1757582" y="5481515"/>
                </a:cubicBezTo>
                <a:cubicBezTo>
                  <a:pt x="2818764" y="4773945"/>
                  <a:pt x="4133182" y="3984905"/>
                  <a:pt x="5610395" y="3367855"/>
                </a:cubicBezTo>
                <a:cubicBezTo>
                  <a:pt x="6825327" y="2859430"/>
                  <a:pt x="7776471" y="2823221"/>
                  <a:pt x="8221142" y="3268282"/>
                </a:cubicBezTo>
                <a:cubicBezTo>
                  <a:pt x="8792431" y="3840072"/>
                  <a:pt x="9081844" y="4737736"/>
                  <a:pt x="9063756" y="5944680"/>
                </a:cubicBezTo>
                <a:lnTo>
                  <a:pt x="9063756" y="6053305"/>
                </a:lnTo>
                <a:lnTo>
                  <a:pt x="8774344" y="6053305"/>
                </a:lnTo>
                <a:lnTo>
                  <a:pt x="8774344" y="6017097"/>
                </a:lnTo>
                <a:cubicBezTo>
                  <a:pt x="8747210" y="4909726"/>
                  <a:pt x="8430665" y="4084478"/>
                  <a:pt x="7859376" y="3557948"/>
                </a:cubicBezTo>
                <a:cubicBezTo>
                  <a:pt x="7669448" y="3422167"/>
                  <a:pt x="7398123" y="3268282"/>
                  <a:pt x="6962497" y="3313542"/>
                </a:cubicBezTo>
                <a:cubicBezTo>
                  <a:pt x="6609774" y="3358803"/>
                  <a:pt x="6174147" y="3487040"/>
                  <a:pt x="5629990" y="3704290"/>
                </a:cubicBezTo>
                <a:cubicBezTo>
                  <a:pt x="4295976" y="4285132"/>
                  <a:pt x="3109684" y="5010808"/>
                  <a:pt x="2093723" y="5691222"/>
                </a:cubicBezTo>
                <a:cubicBezTo>
                  <a:pt x="4351749" y="4565747"/>
                  <a:pt x="6128926" y="4102582"/>
                  <a:pt x="7025806" y="4439017"/>
                </a:cubicBezTo>
                <a:cubicBezTo>
                  <a:pt x="7714669" y="4737736"/>
                  <a:pt x="8295003" y="5291422"/>
                  <a:pt x="8584416" y="5935628"/>
                </a:cubicBezTo>
                <a:lnTo>
                  <a:pt x="8638681" y="6062357"/>
                </a:lnTo>
                <a:lnTo>
                  <a:pt x="8248275" y="6062357"/>
                </a:lnTo>
                <a:lnTo>
                  <a:pt x="8248275" y="6044253"/>
                </a:lnTo>
                <a:cubicBezTo>
                  <a:pt x="7940773" y="5490568"/>
                  <a:pt x="7387573" y="5018351"/>
                  <a:pt x="6716797" y="4755840"/>
                </a:cubicBezTo>
                <a:cubicBezTo>
                  <a:pt x="5639034" y="4374144"/>
                  <a:pt x="3381009" y="5400047"/>
                  <a:pt x="2129900" y="6062357"/>
                </a:cubicBezTo>
                <a:lnTo>
                  <a:pt x="0" y="6062357"/>
                </a:lnTo>
                <a:lnTo>
                  <a:pt x="117574" y="5953733"/>
                </a:lnTo>
                <a:cubicBezTo>
                  <a:pt x="1413904" y="4755840"/>
                  <a:pt x="2927293" y="3548896"/>
                  <a:pt x="4614029" y="2369109"/>
                </a:cubicBezTo>
                <a:cubicBezTo>
                  <a:pt x="5438556" y="1806371"/>
                  <a:pt x="6544958" y="1089748"/>
                  <a:pt x="7787023" y="499854"/>
                </a:cubicBezTo>
                <a:cubicBezTo>
                  <a:pt x="8350210" y="245076"/>
                  <a:pt x="8920322" y="12244"/>
                  <a:pt x="9406474" y="466"/>
                </a:cubicBezTo>
                <a:close/>
              </a:path>
            </a:pathLst>
          </a:custGeom>
          <a:solidFill>
            <a:schemeClr val="bg1"/>
          </a:solidFill>
        </p:spPr>
        <p:txBody>
          <a:bodyPr wrap="square">
            <a:noAutofit/>
          </a:bodyPr>
          <a:lstStyle/>
          <a:p>
            <a:endParaRPr lang="en-US"/>
          </a:p>
        </p:txBody>
      </p:sp>
    </p:spTree>
    <p:extLst>
      <p:ext uri="{BB962C8B-B14F-4D97-AF65-F5344CB8AC3E}">
        <p14:creationId xmlns:p14="http://schemas.microsoft.com/office/powerpoint/2010/main" val="3352611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ext Placeholder 17"/>
          <p:cNvSpPr>
            <a:spLocks noGrp="1"/>
          </p:cNvSpPr>
          <p:nvPr>
            <p:ph type="body" sz="quarter" idx="15" hasCustomPrompt="1"/>
          </p:nvPr>
        </p:nvSpPr>
        <p:spPr>
          <a:xfrm>
            <a:off x="1939635" y="6393509"/>
            <a:ext cx="9391940"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8"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lnSpc>
                <a:spcPct val="90000"/>
              </a:lnSpc>
              <a:defRPr/>
            </a:lvl1pPr>
          </a:lstStyle>
          <a:p>
            <a:r>
              <a:rPr lang="en-GB"/>
              <a:t>Click to edit Master title style</a:t>
            </a:r>
          </a:p>
        </p:txBody>
      </p:sp>
      <p:sp>
        <p:nvSpPr>
          <p:cNvPr id="3" name="Text Placeholder 2"/>
          <p:cNvSpPr>
            <a:spLocks noGrp="1"/>
          </p:cNvSpPr>
          <p:nvPr>
            <p:ph type="body" sz="quarter" idx="16"/>
          </p:nvPr>
        </p:nvSpPr>
        <p:spPr>
          <a:xfrm>
            <a:off x="357188" y="1044811"/>
            <a:ext cx="11477331" cy="396875"/>
          </a:xfrm>
        </p:spPr>
        <p:txBody>
          <a:bodyPr/>
          <a:lstStyle>
            <a:lvl1pPr>
              <a:defRPr sz="1800" b="0" i="0">
                <a:solidFill>
                  <a:schemeClr val="accent3"/>
                </a:solidFill>
                <a:latin typeface="Aptos Light" panose="020B0004020202020204" pitchFamily="34" charset="0"/>
              </a:defRPr>
            </a:lvl1pPr>
          </a:lstStyle>
          <a:p>
            <a:pPr lvl="0"/>
            <a:r>
              <a:rPr lang="en-GB"/>
              <a:t>Click to edit Master text styles</a:t>
            </a:r>
          </a:p>
        </p:txBody>
      </p:sp>
      <p:sp>
        <p:nvSpPr>
          <p:cNvPr id="5" name="Content Placeholder 4"/>
          <p:cNvSpPr>
            <a:spLocks noGrp="1"/>
          </p:cNvSpPr>
          <p:nvPr>
            <p:ph sz="quarter" idx="17"/>
          </p:nvPr>
        </p:nvSpPr>
        <p:spPr>
          <a:xfrm>
            <a:off x="360297" y="1781298"/>
            <a:ext cx="11466576" cy="39449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1">
            <a:extLst>
              <a:ext uri="{FF2B5EF4-FFF2-40B4-BE49-F238E27FC236}">
                <a16:creationId xmlns:a16="http://schemas.microsoft.com/office/drawing/2014/main" id="{5FAF9103-8428-B5F5-9564-9855369435AC}"/>
              </a:ext>
            </a:extLst>
          </p:cNvPr>
          <p:cNvCxnSpPr/>
          <p:nvPr userDrawn="1"/>
        </p:nvCxnSpPr>
        <p:spPr>
          <a:xfrm>
            <a:off x="357188" y="6093229"/>
            <a:ext cx="11469685"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EDE6105-79D1-34FE-6931-C353C57B4C0F}"/>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9105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13" name="Text Placeholder 17"/>
          <p:cNvSpPr>
            <a:spLocks noGrp="1"/>
          </p:cNvSpPr>
          <p:nvPr>
            <p:ph type="body" sz="quarter" idx="15" hasCustomPrompt="1"/>
          </p:nvPr>
        </p:nvSpPr>
        <p:spPr>
          <a:xfrm>
            <a:off x="1939635" y="6393509"/>
            <a:ext cx="9391940"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8"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lvl1pPr>
          </a:lstStyle>
          <a:p>
            <a:pPr lvl="0">
              <a:lnSpc>
                <a:spcPct val="90000"/>
              </a:lnSpc>
            </a:pPr>
            <a:r>
              <a:rPr lang="en-GB"/>
              <a:t>Click to edit Master title style</a:t>
            </a:r>
          </a:p>
        </p:txBody>
      </p:sp>
      <p:sp>
        <p:nvSpPr>
          <p:cNvPr id="3" name="Text Placeholder 2"/>
          <p:cNvSpPr>
            <a:spLocks noGrp="1"/>
          </p:cNvSpPr>
          <p:nvPr>
            <p:ph type="body" sz="quarter" idx="16"/>
          </p:nvPr>
        </p:nvSpPr>
        <p:spPr>
          <a:xfrm>
            <a:off x="357188" y="1044811"/>
            <a:ext cx="11477331" cy="396875"/>
          </a:xfrm>
        </p:spPr>
        <p:txBody>
          <a:bodyPr/>
          <a:lstStyle>
            <a:lvl1pPr>
              <a:defRPr sz="1800" b="0" i="0">
                <a:solidFill>
                  <a:schemeClr val="accent3"/>
                </a:solidFill>
                <a:latin typeface="Aptos Light" panose="020B0004020202020204" pitchFamily="34" charset="0"/>
              </a:defRPr>
            </a:lvl1pPr>
          </a:lstStyle>
          <a:p>
            <a:pPr lvl="0"/>
            <a:r>
              <a:rPr lang="en-GB"/>
              <a:t>Click to edit Master text styles</a:t>
            </a:r>
          </a:p>
        </p:txBody>
      </p:sp>
      <p:sp>
        <p:nvSpPr>
          <p:cNvPr id="2" name="Picture Placeholder 17">
            <a:extLst>
              <a:ext uri="{FF2B5EF4-FFF2-40B4-BE49-F238E27FC236}">
                <a16:creationId xmlns:a16="http://schemas.microsoft.com/office/drawing/2014/main" id="{EABC7F26-8608-78D7-B520-A15BED8CD753}"/>
              </a:ext>
            </a:extLst>
          </p:cNvPr>
          <p:cNvSpPr>
            <a:spLocks noGrp="1"/>
          </p:cNvSpPr>
          <p:nvPr>
            <p:ph type="pic" sz="quarter" idx="17"/>
          </p:nvPr>
        </p:nvSpPr>
        <p:spPr>
          <a:xfrm>
            <a:off x="357188" y="2390338"/>
            <a:ext cx="2583641" cy="1301426"/>
          </a:xfrm>
          <a:solidFill>
            <a:schemeClr val="accent1"/>
          </a:solidFill>
        </p:spPr>
        <p:txBody>
          <a:bodyPr/>
          <a:lstStyle/>
          <a:p>
            <a:endParaRPr lang="en-US"/>
          </a:p>
        </p:txBody>
      </p:sp>
      <p:sp>
        <p:nvSpPr>
          <p:cNvPr id="4" name="Picture Placeholder 17">
            <a:extLst>
              <a:ext uri="{FF2B5EF4-FFF2-40B4-BE49-F238E27FC236}">
                <a16:creationId xmlns:a16="http://schemas.microsoft.com/office/drawing/2014/main" id="{20B204C2-7DD6-7B9C-F7D6-A2CD7BA8DE62}"/>
              </a:ext>
            </a:extLst>
          </p:cNvPr>
          <p:cNvSpPr>
            <a:spLocks noGrp="1"/>
          </p:cNvSpPr>
          <p:nvPr>
            <p:ph type="pic" sz="quarter" idx="18"/>
          </p:nvPr>
        </p:nvSpPr>
        <p:spPr>
          <a:xfrm>
            <a:off x="3319203" y="2390338"/>
            <a:ext cx="2583641" cy="1301426"/>
          </a:xfrm>
          <a:solidFill>
            <a:schemeClr val="accent1"/>
          </a:solidFill>
        </p:spPr>
        <p:txBody>
          <a:bodyPr/>
          <a:lstStyle/>
          <a:p>
            <a:endParaRPr lang="en-US"/>
          </a:p>
        </p:txBody>
      </p:sp>
      <p:sp>
        <p:nvSpPr>
          <p:cNvPr id="6" name="Picture Placeholder 17">
            <a:extLst>
              <a:ext uri="{FF2B5EF4-FFF2-40B4-BE49-F238E27FC236}">
                <a16:creationId xmlns:a16="http://schemas.microsoft.com/office/drawing/2014/main" id="{F95F4427-C603-55FD-5073-645671965DA7}"/>
              </a:ext>
            </a:extLst>
          </p:cNvPr>
          <p:cNvSpPr>
            <a:spLocks noGrp="1"/>
          </p:cNvSpPr>
          <p:nvPr>
            <p:ph type="pic" sz="quarter" idx="19"/>
          </p:nvPr>
        </p:nvSpPr>
        <p:spPr>
          <a:xfrm>
            <a:off x="6281218" y="2390338"/>
            <a:ext cx="2583641" cy="1301426"/>
          </a:xfrm>
          <a:solidFill>
            <a:schemeClr val="accent1"/>
          </a:solidFill>
        </p:spPr>
        <p:txBody>
          <a:bodyPr/>
          <a:lstStyle/>
          <a:p>
            <a:endParaRPr lang="en-US"/>
          </a:p>
        </p:txBody>
      </p:sp>
      <p:sp>
        <p:nvSpPr>
          <p:cNvPr id="7" name="Picture Placeholder 17">
            <a:extLst>
              <a:ext uri="{FF2B5EF4-FFF2-40B4-BE49-F238E27FC236}">
                <a16:creationId xmlns:a16="http://schemas.microsoft.com/office/drawing/2014/main" id="{B4D7613F-2860-A031-45BD-76BFC24EC740}"/>
              </a:ext>
            </a:extLst>
          </p:cNvPr>
          <p:cNvSpPr>
            <a:spLocks noGrp="1"/>
          </p:cNvSpPr>
          <p:nvPr>
            <p:ph type="pic" sz="quarter" idx="20"/>
          </p:nvPr>
        </p:nvSpPr>
        <p:spPr>
          <a:xfrm>
            <a:off x="9243233" y="2390337"/>
            <a:ext cx="2583641" cy="1301426"/>
          </a:xfrm>
          <a:solidFill>
            <a:schemeClr val="accent1"/>
          </a:solidFill>
        </p:spPr>
        <p:txBody>
          <a:bodyPr/>
          <a:lstStyle/>
          <a:p>
            <a:endParaRPr lang="en-US"/>
          </a:p>
        </p:txBody>
      </p:sp>
      <p:sp>
        <p:nvSpPr>
          <p:cNvPr id="9" name="Picture Placeholder 17">
            <a:extLst>
              <a:ext uri="{FF2B5EF4-FFF2-40B4-BE49-F238E27FC236}">
                <a16:creationId xmlns:a16="http://schemas.microsoft.com/office/drawing/2014/main" id="{CAF0C152-D2F1-1FDE-F0D1-C330E9912180}"/>
              </a:ext>
            </a:extLst>
          </p:cNvPr>
          <p:cNvSpPr>
            <a:spLocks noGrp="1"/>
          </p:cNvSpPr>
          <p:nvPr>
            <p:ph type="pic" sz="quarter" idx="21"/>
          </p:nvPr>
        </p:nvSpPr>
        <p:spPr>
          <a:xfrm>
            <a:off x="357188" y="4562610"/>
            <a:ext cx="2583641" cy="1301426"/>
          </a:xfrm>
          <a:solidFill>
            <a:schemeClr val="accent1"/>
          </a:solidFill>
        </p:spPr>
        <p:txBody>
          <a:bodyPr/>
          <a:lstStyle/>
          <a:p>
            <a:endParaRPr lang="en-US"/>
          </a:p>
        </p:txBody>
      </p:sp>
      <p:sp>
        <p:nvSpPr>
          <p:cNvPr id="10" name="Picture Placeholder 17">
            <a:extLst>
              <a:ext uri="{FF2B5EF4-FFF2-40B4-BE49-F238E27FC236}">
                <a16:creationId xmlns:a16="http://schemas.microsoft.com/office/drawing/2014/main" id="{636BE77C-3C32-68F1-73DC-DC754F4F9A47}"/>
              </a:ext>
            </a:extLst>
          </p:cNvPr>
          <p:cNvSpPr>
            <a:spLocks noGrp="1"/>
          </p:cNvSpPr>
          <p:nvPr>
            <p:ph type="pic" sz="quarter" idx="22"/>
          </p:nvPr>
        </p:nvSpPr>
        <p:spPr>
          <a:xfrm>
            <a:off x="3319203" y="4562610"/>
            <a:ext cx="2583641" cy="1301426"/>
          </a:xfrm>
          <a:solidFill>
            <a:schemeClr val="accent1"/>
          </a:solidFill>
        </p:spPr>
        <p:txBody>
          <a:bodyPr/>
          <a:lstStyle/>
          <a:p>
            <a:endParaRPr lang="en-US"/>
          </a:p>
        </p:txBody>
      </p:sp>
      <p:sp>
        <p:nvSpPr>
          <p:cNvPr id="11" name="Picture Placeholder 17">
            <a:extLst>
              <a:ext uri="{FF2B5EF4-FFF2-40B4-BE49-F238E27FC236}">
                <a16:creationId xmlns:a16="http://schemas.microsoft.com/office/drawing/2014/main" id="{46182BA2-D842-C070-6349-16C89FBFCBA3}"/>
              </a:ext>
            </a:extLst>
          </p:cNvPr>
          <p:cNvSpPr>
            <a:spLocks noGrp="1"/>
          </p:cNvSpPr>
          <p:nvPr>
            <p:ph type="pic" sz="quarter" idx="23"/>
          </p:nvPr>
        </p:nvSpPr>
        <p:spPr>
          <a:xfrm>
            <a:off x="6281218" y="4562610"/>
            <a:ext cx="2583641" cy="1301426"/>
          </a:xfrm>
          <a:solidFill>
            <a:schemeClr val="accent1"/>
          </a:solidFill>
        </p:spPr>
        <p:txBody>
          <a:bodyPr/>
          <a:lstStyle/>
          <a:p>
            <a:endParaRPr lang="en-US"/>
          </a:p>
        </p:txBody>
      </p:sp>
      <p:sp>
        <p:nvSpPr>
          <p:cNvPr id="12" name="Picture Placeholder 17">
            <a:extLst>
              <a:ext uri="{FF2B5EF4-FFF2-40B4-BE49-F238E27FC236}">
                <a16:creationId xmlns:a16="http://schemas.microsoft.com/office/drawing/2014/main" id="{A09AFB80-F799-456A-540D-05514E5ECED3}"/>
              </a:ext>
            </a:extLst>
          </p:cNvPr>
          <p:cNvSpPr>
            <a:spLocks noGrp="1"/>
          </p:cNvSpPr>
          <p:nvPr>
            <p:ph type="pic" sz="quarter" idx="24"/>
          </p:nvPr>
        </p:nvSpPr>
        <p:spPr>
          <a:xfrm>
            <a:off x="9243233" y="4562609"/>
            <a:ext cx="2583641" cy="1301426"/>
          </a:xfrm>
          <a:solidFill>
            <a:schemeClr val="accent1"/>
          </a:solidFill>
        </p:spPr>
        <p:txBody>
          <a:bodyPr/>
          <a:lstStyle/>
          <a:p>
            <a:endParaRPr lang="en-US"/>
          </a:p>
        </p:txBody>
      </p:sp>
      <p:cxnSp>
        <p:nvCxnSpPr>
          <p:cNvPr id="5" name="Straight Connector 4">
            <a:extLst>
              <a:ext uri="{FF2B5EF4-FFF2-40B4-BE49-F238E27FC236}">
                <a16:creationId xmlns:a16="http://schemas.microsoft.com/office/drawing/2014/main" id="{950A55F5-B116-25F1-F129-71AD8D399731}"/>
              </a:ext>
            </a:extLst>
          </p:cNvPr>
          <p:cNvCxnSpPr/>
          <p:nvPr userDrawn="1"/>
        </p:nvCxnSpPr>
        <p:spPr>
          <a:xfrm>
            <a:off x="357188" y="6093229"/>
            <a:ext cx="11469685"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FACC7F-ABDF-EB2F-90D8-402E316AF65E}"/>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4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3" name="Text Placeholder 17"/>
          <p:cNvSpPr>
            <a:spLocks noGrp="1"/>
          </p:cNvSpPr>
          <p:nvPr>
            <p:ph type="body" sz="quarter" idx="15" hasCustomPrompt="1"/>
          </p:nvPr>
        </p:nvSpPr>
        <p:spPr>
          <a:xfrm>
            <a:off x="3319203" y="6393509"/>
            <a:ext cx="8012372"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8"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lvl1pPr>
          </a:lstStyle>
          <a:p>
            <a:pPr lvl="0">
              <a:lnSpc>
                <a:spcPct val="90000"/>
              </a:lnSpc>
            </a:pPr>
            <a:r>
              <a:rPr lang="en-GB"/>
              <a:t>Click to edit Master title style</a:t>
            </a:r>
          </a:p>
        </p:txBody>
      </p:sp>
      <p:sp>
        <p:nvSpPr>
          <p:cNvPr id="3" name="Text Placeholder 2"/>
          <p:cNvSpPr>
            <a:spLocks noGrp="1"/>
          </p:cNvSpPr>
          <p:nvPr>
            <p:ph type="body" sz="quarter" idx="16"/>
          </p:nvPr>
        </p:nvSpPr>
        <p:spPr>
          <a:xfrm>
            <a:off x="357188" y="1044811"/>
            <a:ext cx="11477331" cy="396875"/>
          </a:xfrm>
        </p:spPr>
        <p:txBody>
          <a:bodyPr/>
          <a:lstStyle>
            <a:lvl1pPr>
              <a:defRPr sz="1800" b="0" i="0">
                <a:solidFill>
                  <a:schemeClr val="accent3"/>
                </a:solidFill>
                <a:latin typeface="Aptos Light" panose="020B0004020202020204" pitchFamily="34" charset="0"/>
              </a:defRPr>
            </a:lvl1pPr>
          </a:lstStyle>
          <a:p>
            <a:pPr lvl="0"/>
            <a:r>
              <a:rPr lang="en-GB"/>
              <a:t>Click to edit Master text styles</a:t>
            </a:r>
          </a:p>
        </p:txBody>
      </p:sp>
      <p:sp>
        <p:nvSpPr>
          <p:cNvPr id="4" name="Picture Placeholder 17">
            <a:extLst>
              <a:ext uri="{FF2B5EF4-FFF2-40B4-BE49-F238E27FC236}">
                <a16:creationId xmlns:a16="http://schemas.microsoft.com/office/drawing/2014/main" id="{20B204C2-7DD6-7B9C-F7D6-A2CD7BA8DE62}"/>
              </a:ext>
            </a:extLst>
          </p:cNvPr>
          <p:cNvSpPr>
            <a:spLocks noGrp="1"/>
          </p:cNvSpPr>
          <p:nvPr>
            <p:ph type="pic" sz="quarter" idx="18"/>
          </p:nvPr>
        </p:nvSpPr>
        <p:spPr>
          <a:xfrm>
            <a:off x="3319203" y="2390338"/>
            <a:ext cx="2583641" cy="1301426"/>
          </a:xfrm>
          <a:solidFill>
            <a:schemeClr val="accent1"/>
          </a:solidFill>
        </p:spPr>
        <p:txBody>
          <a:bodyPr/>
          <a:lstStyle/>
          <a:p>
            <a:endParaRPr lang="en-US"/>
          </a:p>
        </p:txBody>
      </p:sp>
      <p:sp>
        <p:nvSpPr>
          <p:cNvPr id="6" name="Picture Placeholder 17">
            <a:extLst>
              <a:ext uri="{FF2B5EF4-FFF2-40B4-BE49-F238E27FC236}">
                <a16:creationId xmlns:a16="http://schemas.microsoft.com/office/drawing/2014/main" id="{F95F4427-C603-55FD-5073-645671965DA7}"/>
              </a:ext>
            </a:extLst>
          </p:cNvPr>
          <p:cNvSpPr>
            <a:spLocks noGrp="1"/>
          </p:cNvSpPr>
          <p:nvPr>
            <p:ph type="pic" sz="quarter" idx="19"/>
          </p:nvPr>
        </p:nvSpPr>
        <p:spPr>
          <a:xfrm>
            <a:off x="6281218" y="2390338"/>
            <a:ext cx="2583641" cy="1301426"/>
          </a:xfrm>
          <a:solidFill>
            <a:schemeClr val="accent1"/>
          </a:solidFill>
        </p:spPr>
        <p:txBody>
          <a:bodyPr/>
          <a:lstStyle/>
          <a:p>
            <a:endParaRPr lang="en-US"/>
          </a:p>
        </p:txBody>
      </p:sp>
      <p:sp>
        <p:nvSpPr>
          <p:cNvPr id="7" name="Picture Placeholder 17">
            <a:extLst>
              <a:ext uri="{FF2B5EF4-FFF2-40B4-BE49-F238E27FC236}">
                <a16:creationId xmlns:a16="http://schemas.microsoft.com/office/drawing/2014/main" id="{B4D7613F-2860-A031-45BD-76BFC24EC740}"/>
              </a:ext>
            </a:extLst>
          </p:cNvPr>
          <p:cNvSpPr>
            <a:spLocks noGrp="1"/>
          </p:cNvSpPr>
          <p:nvPr>
            <p:ph type="pic" sz="quarter" idx="20"/>
          </p:nvPr>
        </p:nvSpPr>
        <p:spPr>
          <a:xfrm>
            <a:off x="9243233" y="2390337"/>
            <a:ext cx="2583641" cy="1301426"/>
          </a:xfrm>
          <a:solidFill>
            <a:schemeClr val="accent1"/>
          </a:solidFill>
        </p:spPr>
        <p:txBody>
          <a:bodyPr/>
          <a:lstStyle/>
          <a:p>
            <a:endParaRPr lang="en-US"/>
          </a:p>
        </p:txBody>
      </p:sp>
      <p:cxnSp>
        <p:nvCxnSpPr>
          <p:cNvPr id="2" name="Straight Connector 1">
            <a:extLst>
              <a:ext uri="{FF2B5EF4-FFF2-40B4-BE49-F238E27FC236}">
                <a16:creationId xmlns:a16="http://schemas.microsoft.com/office/drawing/2014/main" id="{929E22AC-F3D2-AEF2-2C3B-1CDA32A2AABE}"/>
              </a:ext>
            </a:extLst>
          </p:cNvPr>
          <p:cNvCxnSpPr/>
          <p:nvPr userDrawn="1"/>
        </p:nvCxnSpPr>
        <p:spPr>
          <a:xfrm>
            <a:off x="357188" y="6093229"/>
            <a:ext cx="11469685"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BF99B7D-544F-1510-FF02-E5A7A4E0CF87}"/>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989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A92B0D-7C65-CB3F-9281-0B158F74E567}"/>
              </a:ext>
            </a:extLst>
          </p:cNvPr>
          <p:cNvSpPr/>
          <p:nvPr userDrawn="1"/>
        </p:nvSpPr>
        <p:spPr>
          <a:xfrm>
            <a:off x="-1" y="0"/>
            <a:ext cx="4387023" cy="6858000"/>
          </a:xfrm>
          <a:prstGeom prst="rect">
            <a:avLst/>
          </a:prstGeom>
          <a:gradFill>
            <a:gsLst>
              <a:gs pos="0">
                <a:schemeClr val="accent2"/>
              </a:gs>
              <a:gs pos="100000">
                <a:schemeClr val="accent3">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a:latin typeface="Arial" panose="020B0604020202020204" pitchFamily="34" charset="0"/>
              <a:cs typeface="Arial" panose="020B0604020202020204" pitchFamily="34" charset="0"/>
            </a:endParaRPr>
          </a:p>
        </p:txBody>
      </p:sp>
      <p:sp>
        <p:nvSpPr>
          <p:cNvPr id="13" name="Text Placeholder 17"/>
          <p:cNvSpPr>
            <a:spLocks noGrp="1"/>
          </p:cNvSpPr>
          <p:nvPr>
            <p:ph type="body" sz="quarter" idx="15" hasCustomPrompt="1"/>
          </p:nvPr>
        </p:nvSpPr>
        <p:spPr>
          <a:xfrm>
            <a:off x="357072" y="5856882"/>
            <a:ext cx="3866724" cy="223642"/>
          </a:xfrm>
        </p:spPr>
        <p:txBody>
          <a:bodyPr anchor="ctr">
            <a:noAutofit/>
          </a:bodyPr>
          <a:lstStyle>
            <a:lvl1pPr>
              <a:spcBef>
                <a:spcPts val="600"/>
              </a:spcBef>
              <a:defRPr sz="800">
                <a:solidFill>
                  <a:schemeClr val="bg1"/>
                </a:solidFill>
              </a:defRPr>
            </a:lvl1pPr>
          </a:lstStyle>
          <a:p>
            <a:pPr lvl="0"/>
            <a:r>
              <a:rPr lang="en-US"/>
              <a:t>Click to add footer text</a:t>
            </a:r>
          </a:p>
        </p:txBody>
      </p:sp>
      <p:sp>
        <p:nvSpPr>
          <p:cNvPr id="8" name="Title Placeholder 1"/>
          <p:cNvSpPr>
            <a:spLocks noGrp="1"/>
          </p:cNvSpPr>
          <p:nvPr>
            <p:ph type="title"/>
          </p:nvPr>
        </p:nvSpPr>
        <p:spPr>
          <a:xfrm>
            <a:off x="359999" y="2359554"/>
            <a:ext cx="3012593" cy="404119"/>
          </a:xfrm>
          <a:prstGeom prst="rect">
            <a:avLst/>
          </a:prstGeom>
        </p:spPr>
        <p:txBody>
          <a:bodyPr vert="horz" lIns="0" tIns="0" rIns="0" bIns="0" rtlCol="0" anchor="t">
            <a:noAutofit/>
          </a:bodyPr>
          <a:lstStyle>
            <a:lvl1pPr>
              <a:defRPr lang="en-GB" dirty="0">
                <a:solidFill>
                  <a:schemeClr val="bg1"/>
                </a:solidFill>
              </a:defRPr>
            </a:lvl1pPr>
          </a:lstStyle>
          <a:p>
            <a:pPr lvl="0">
              <a:lnSpc>
                <a:spcPct val="90000"/>
              </a:lnSpc>
            </a:pPr>
            <a:r>
              <a:rPr lang="en-GB"/>
              <a:t>Click to edit Master title style</a:t>
            </a:r>
          </a:p>
        </p:txBody>
      </p:sp>
      <p:sp>
        <p:nvSpPr>
          <p:cNvPr id="3" name="Text Placeholder 2"/>
          <p:cNvSpPr>
            <a:spLocks noGrp="1"/>
          </p:cNvSpPr>
          <p:nvPr>
            <p:ph type="body" sz="quarter" idx="16"/>
          </p:nvPr>
        </p:nvSpPr>
        <p:spPr>
          <a:xfrm>
            <a:off x="357189" y="3697453"/>
            <a:ext cx="3012594" cy="396875"/>
          </a:xfrm>
        </p:spPr>
        <p:txBody>
          <a:bodyPr/>
          <a:lstStyle>
            <a:lvl1pPr>
              <a:defRPr sz="1800" b="0" i="0">
                <a:solidFill>
                  <a:schemeClr val="tx2">
                    <a:lumMod val="60000"/>
                    <a:lumOff val="40000"/>
                  </a:schemeClr>
                </a:solidFill>
                <a:latin typeface="Aptos Light" panose="020B0004020202020204" pitchFamily="34" charset="0"/>
              </a:defRPr>
            </a:lvl1pPr>
          </a:lstStyle>
          <a:p>
            <a:pPr lvl="0"/>
            <a:r>
              <a:rPr lang="en-GB"/>
              <a:t>Click to edit Master text styles</a:t>
            </a:r>
          </a:p>
        </p:txBody>
      </p:sp>
      <p:sp>
        <p:nvSpPr>
          <p:cNvPr id="18" name="Picture Placeholder 17">
            <a:extLst>
              <a:ext uri="{FF2B5EF4-FFF2-40B4-BE49-F238E27FC236}">
                <a16:creationId xmlns:a16="http://schemas.microsoft.com/office/drawing/2014/main" id="{367B568C-861E-01A0-FCD2-23C81691F59A}"/>
              </a:ext>
            </a:extLst>
          </p:cNvPr>
          <p:cNvSpPr>
            <a:spLocks noGrp="1"/>
          </p:cNvSpPr>
          <p:nvPr>
            <p:ph type="pic" sz="quarter" idx="17"/>
          </p:nvPr>
        </p:nvSpPr>
        <p:spPr>
          <a:xfrm>
            <a:off x="4511179" y="-16934"/>
            <a:ext cx="2481942" cy="2241579"/>
          </a:xfrm>
          <a:solidFill>
            <a:schemeClr val="accent1"/>
          </a:solidFill>
        </p:spPr>
        <p:txBody>
          <a:bodyPr/>
          <a:lstStyle/>
          <a:p>
            <a:endParaRPr lang="en-US"/>
          </a:p>
        </p:txBody>
      </p:sp>
      <p:sp>
        <p:nvSpPr>
          <p:cNvPr id="19" name="Picture Placeholder 17">
            <a:extLst>
              <a:ext uri="{FF2B5EF4-FFF2-40B4-BE49-F238E27FC236}">
                <a16:creationId xmlns:a16="http://schemas.microsoft.com/office/drawing/2014/main" id="{9A2C8147-132B-42B8-44F4-486F2C457A28}"/>
              </a:ext>
            </a:extLst>
          </p:cNvPr>
          <p:cNvSpPr>
            <a:spLocks noGrp="1"/>
          </p:cNvSpPr>
          <p:nvPr>
            <p:ph type="pic" sz="quarter" idx="18"/>
          </p:nvPr>
        </p:nvSpPr>
        <p:spPr>
          <a:xfrm>
            <a:off x="7117278" y="-16934"/>
            <a:ext cx="2481942" cy="2241579"/>
          </a:xfrm>
          <a:solidFill>
            <a:schemeClr val="accent1"/>
          </a:solidFill>
        </p:spPr>
        <p:txBody>
          <a:bodyPr/>
          <a:lstStyle/>
          <a:p>
            <a:endParaRPr lang="en-US"/>
          </a:p>
        </p:txBody>
      </p:sp>
      <p:sp>
        <p:nvSpPr>
          <p:cNvPr id="20" name="Picture Placeholder 17">
            <a:extLst>
              <a:ext uri="{FF2B5EF4-FFF2-40B4-BE49-F238E27FC236}">
                <a16:creationId xmlns:a16="http://schemas.microsoft.com/office/drawing/2014/main" id="{E58280FE-ECDA-945C-5984-7C92387A8CE0}"/>
              </a:ext>
            </a:extLst>
          </p:cNvPr>
          <p:cNvSpPr>
            <a:spLocks noGrp="1"/>
          </p:cNvSpPr>
          <p:nvPr>
            <p:ph type="pic" sz="quarter" idx="19"/>
          </p:nvPr>
        </p:nvSpPr>
        <p:spPr>
          <a:xfrm>
            <a:off x="9710058" y="-16934"/>
            <a:ext cx="2481942" cy="2241579"/>
          </a:xfrm>
          <a:solidFill>
            <a:schemeClr val="accent1"/>
          </a:solidFill>
        </p:spPr>
        <p:txBody>
          <a:bodyPr/>
          <a:lstStyle/>
          <a:p>
            <a:endParaRPr lang="en-US"/>
          </a:p>
        </p:txBody>
      </p:sp>
      <p:sp>
        <p:nvSpPr>
          <p:cNvPr id="21" name="Picture Placeholder 17">
            <a:extLst>
              <a:ext uri="{FF2B5EF4-FFF2-40B4-BE49-F238E27FC236}">
                <a16:creationId xmlns:a16="http://schemas.microsoft.com/office/drawing/2014/main" id="{A15D9D9D-D8B1-49CB-853C-2CD52B27BE30}"/>
              </a:ext>
            </a:extLst>
          </p:cNvPr>
          <p:cNvSpPr>
            <a:spLocks noGrp="1"/>
          </p:cNvSpPr>
          <p:nvPr>
            <p:ph type="pic" sz="quarter" idx="20"/>
          </p:nvPr>
        </p:nvSpPr>
        <p:spPr>
          <a:xfrm>
            <a:off x="4511179" y="2325660"/>
            <a:ext cx="2481942" cy="2215662"/>
          </a:xfrm>
          <a:solidFill>
            <a:schemeClr val="accent1"/>
          </a:solidFill>
        </p:spPr>
        <p:txBody>
          <a:bodyPr/>
          <a:lstStyle/>
          <a:p>
            <a:endParaRPr lang="en-US"/>
          </a:p>
        </p:txBody>
      </p:sp>
      <p:sp>
        <p:nvSpPr>
          <p:cNvPr id="22" name="Picture Placeholder 17">
            <a:extLst>
              <a:ext uri="{FF2B5EF4-FFF2-40B4-BE49-F238E27FC236}">
                <a16:creationId xmlns:a16="http://schemas.microsoft.com/office/drawing/2014/main" id="{23D38558-8886-0DCA-EEE2-76471E1A49DA}"/>
              </a:ext>
            </a:extLst>
          </p:cNvPr>
          <p:cNvSpPr>
            <a:spLocks noGrp="1"/>
          </p:cNvSpPr>
          <p:nvPr>
            <p:ph type="pic" sz="quarter" idx="21"/>
          </p:nvPr>
        </p:nvSpPr>
        <p:spPr>
          <a:xfrm>
            <a:off x="7117278" y="2325660"/>
            <a:ext cx="2481942" cy="2215662"/>
          </a:xfrm>
          <a:solidFill>
            <a:schemeClr val="accent1"/>
          </a:solidFill>
        </p:spPr>
        <p:txBody>
          <a:bodyPr/>
          <a:lstStyle/>
          <a:p>
            <a:endParaRPr lang="en-US"/>
          </a:p>
        </p:txBody>
      </p:sp>
      <p:sp>
        <p:nvSpPr>
          <p:cNvPr id="23" name="Picture Placeholder 17">
            <a:extLst>
              <a:ext uri="{FF2B5EF4-FFF2-40B4-BE49-F238E27FC236}">
                <a16:creationId xmlns:a16="http://schemas.microsoft.com/office/drawing/2014/main" id="{99CACD93-2D63-7C3B-6E20-4A2F1229D36D}"/>
              </a:ext>
            </a:extLst>
          </p:cNvPr>
          <p:cNvSpPr>
            <a:spLocks noGrp="1"/>
          </p:cNvSpPr>
          <p:nvPr>
            <p:ph type="pic" sz="quarter" idx="22"/>
          </p:nvPr>
        </p:nvSpPr>
        <p:spPr>
          <a:xfrm>
            <a:off x="9710058" y="2325660"/>
            <a:ext cx="2481942" cy="2215662"/>
          </a:xfrm>
          <a:solidFill>
            <a:schemeClr val="accent1"/>
          </a:solidFill>
        </p:spPr>
        <p:txBody>
          <a:bodyPr/>
          <a:lstStyle/>
          <a:p>
            <a:endParaRPr lang="en-US"/>
          </a:p>
        </p:txBody>
      </p:sp>
      <p:sp>
        <p:nvSpPr>
          <p:cNvPr id="24" name="Picture Placeholder 17">
            <a:extLst>
              <a:ext uri="{FF2B5EF4-FFF2-40B4-BE49-F238E27FC236}">
                <a16:creationId xmlns:a16="http://schemas.microsoft.com/office/drawing/2014/main" id="{A3A33DCA-4AB6-5FD1-1E96-B96ED708D9ED}"/>
              </a:ext>
            </a:extLst>
          </p:cNvPr>
          <p:cNvSpPr>
            <a:spLocks noGrp="1"/>
          </p:cNvSpPr>
          <p:nvPr>
            <p:ph type="pic" sz="quarter" idx="23"/>
          </p:nvPr>
        </p:nvSpPr>
        <p:spPr>
          <a:xfrm>
            <a:off x="4511179" y="4642338"/>
            <a:ext cx="2481942" cy="2215662"/>
          </a:xfrm>
          <a:solidFill>
            <a:schemeClr val="accent1"/>
          </a:solidFill>
        </p:spPr>
        <p:txBody>
          <a:bodyPr/>
          <a:lstStyle/>
          <a:p>
            <a:endParaRPr lang="en-US"/>
          </a:p>
        </p:txBody>
      </p:sp>
      <p:sp>
        <p:nvSpPr>
          <p:cNvPr id="25" name="Picture Placeholder 17">
            <a:extLst>
              <a:ext uri="{FF2B5EF4-FFF2-40B4-BE49-F238E27FC236}">
                <a16:creationId xmlns:a16="http://schemas.microsoft.com/office/drawing/2014/main" id="{6790B2CF-A098-600B-C012-AD67E5119E5D}"/>
              </a:ext>
            </a:extLst>
          </p:cNvPr>
          <p:cNvSpPr>
            <a:spLocks noGrp="1"/>
          </p:cNvSpPr>
          <p:nvPr>
            <p:ph type="pic" sz="quarter" idx="24"/>
          </p:nvPr>
        </p:nvSpPr>
        <p:spPr>
          <a:xfrm>
            <a:off x="7117278" y="4642338"/>
            <a:ext cx="2481942" cy="2215662"/>
          </a:xfrm>
          <a:solidFill>
            <a:schemeClr val="accent1"/>
          </a:solidFill>
        </p:spPr>
        <p:txBody>
          <a:bodyPr/>
          <a:lstStyle/>
          <a:p>
            <a:endParaRPr lang="en-US"/>
          </a:p>
        </p:txBody>
      </p:sp>
      <p:sp>
        <p:nvSpPr>
          <p:cNvPr id="26" name="Picture Placeholder 17">
            <a:extLst>
              <a:ext uri="{FF2B5EF4-FFF2-40B4-BE49-F238E27FC236}">
                <a16:creationId xmlns:a16="http://schemas.microsoft.com/office/drawing/2014/main" id="{CB65087C-8FF5-7D1E-BE86-AC6D0EFD92FD}"/>
              </a:ext>
            </a:extLst>
          </p:cNvPr>
          <p:cNvSpPr>
            <a:spLocks noGrp="1"/>
          </p:cNvSpPr>
          <p:nvPr>
            <p:ph type="pic" sz="quarter" idx="25"/>
          </p:nvPr>
        </p:nvSpPr>
        <p:spPr>
          <a:xfrm>
            <a:off x="9710058" y="4642338"/>
            <a:ext cx="2481942" cy="2215662"/>
          </a:xfrm>
          <a:solidFill>
            <a:schemeClr val="accent1"/>
          </a:solidFill>
        </p:spPr>
        <p:txBody>
          <a:bodyPr/>
          <a:lstStyle/>
          <a:p>
            <a:endParaRPr lang="en-US"/>
          </a:p>
        </p:txBody>
      </p:sp>
      <p:grpSp>
        <p:nvGrpSpPr>
          <p:cNvPr id="17" name="Graphic 3">
            <a:extLst>
              <a:ext uri="{FF2B5EF4-FFF2-40B4-BE49-F238E27FC236}">
                <a16:creationId xmlns:a16="http://schemas.microsoft.com/office/drawing/2014/main" id="{D6ABB755-1EDD-D37B-AAB7-A3996AC83E00}"/>
              </a:ext>
            </a:extLst>
          </p:cNvPr>
          <p:cNvGrpSpPr/>
          <p:nvPr/>
        </p:nvGrpSpPr>
        <p:grpSpPr>
          <a:xfrm>
            <a:off x="939320" y="6304111"/>
            <a:ext cx="697623" cy="160054"/>
            <a:chOff x="939320" y="6304111"/>
            <a:chExt cx="697623" cy="160054"/>
          </a:xfrm>
          <a:solidFill>
            <a:schemeClr val="bg1"/>
          </a:solidFill>
        </p:grpSpPr>
        <p:sp>
          <p:nvSpPr>
            <p:cNvPr id="27" name="Freeform 26">
              <a:extLst>
                <a:ext uri="{FF2B5EF4-FFF2-40B4-BE49-F238E27FC236}">
                  <a16:creationId xmlns:a16="http://schemas.microsoft.com/office/drawing/2014/main" id="{7E1E74CE-A95F-1111-E43F-CD4A46FD84E2}"/>
                </a:ext>
              </a:extLst>
            </p:cNvPr>
            <p:cNvSpPr/>
            <p:nvPr/>
          </p:nvSpPr>
          <p:spPr>
            <a:xfrm>
              <a:off x="939320" y="6306746"/>
              <a:ext cx="95881" cy="155004"/>
            </a:xfrm>
            <a:custGeom>
              <a:avLst/>
              <a:gdLst>
                <a:gd name="connsiteX0" fmla="*/ 0 w 95881"/>
                <a:gd name="connsiteY0" fmla="*/ 155005 h 155004"/>
                <a:gd name="connsiteX1" fmla="*/ 0 w 95881"/>
                <a:gd name="connsiteY1" fmla="*/ 0 h 155004"/>
                <a:gd name="connsiteX2" fmla="*/ 95882 w 95881"/>
                <a:gd name="connsiteY2" fmla="*/ 0 h 155004"/>
                <a:gd name="connsiteX3" fmla="*/ 95882 w 95881"/>
                <a:gd name="connsiteY3" fmla="*/ 23273 h 155004"/>
                <a:gd name="connsiteX4" fmla="*/ 25348 w 95881"/>
                <a:gd name="connsiteY4" fmla="*/ 23273 h 155004"/>
                <a:gd name="connsiteX5" fmla="*/ 25348 w 95881"/>
                <a:gd name="connsiteY5" fmla="*/ 69159 h 155004"/>
                <a:gd name="connsiteX6" fmla="*/ 91253 w 95881"/>
                <a:gd name="connsiteY6" fmla="*/ 69159 h 155004"/>
                <a:gd name="connsiteX7" fmla="*/ 91253 w 95881"/>
                <a:gd name="connsiteY7" fmla="*/ 92212 h 155004"/>
                <a:gd name="connsiteX8" fmla="*/ 25348 w 95881"/>
                <a:gd name="connsiteY8" fmla="*/ 92212 h 155004"/>
                <a:gd name="connsiteX9" fmla="*/ 25348 w 95881"/>
                <a:gd name="connsiteY9" fmla="*/ 155005 h 155004"/>
                <a:gd name="connsiteX10" fmla="*/ 0 w 95881"/>
                <a:gd name="connsiteY10" fmla="*/ 155005 h 155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881" h="155004">
                  <a:moveTo>
                    <a:pt x="0" y="155005"/>
                  </a:moveTo>
                  <a:lnTo>
                    <a:pt x="0" y="0"/>
                  </a:lnTo>
                  <a:lnTo>
                    <a:pt x="95882" y="0"/>
                  </a:lnTo>
                  <a:lnTo>
                    <a:pt x="95882" y="23273"/>
                  </a:lnTo>
                  <a:lnTo>
                    <a:pt x="25348" y="23273"/>
                  </a:lnTo>
                  <a:lnTo>
                    <a:pt x="25348" y="69159"/>
                  </a:lnTo>
                  <a:lnTo>
                    <a:pt x="91253" y="69159"/>
                  </a:lnTo>
                  <a:lnTo>
                    <a:pt x="91253" y="92212"/>
                  </a:lnTo>
                  <a:lnTo>
                    <a:pt x="25348" y="92212"/>
                  </a:lnTo>
                  <a:lnTo>
                    <a:pt x="25348" y="155005"/>
                  </a:lnTo>
                  <a:lnTo>
                    <a:pt x="0" y="155005"/>
                  </a:lnTo>
                  <a:close/>
                </a:path>
              </a:pathLst>
            </a:custGeom>
            <a:grpFill/>
            <a:ln w="0"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2E427C0-8F88-447A-AD11-ABA3E14E8FF1}"/>
                </a:ext>
              </a:extLst>
            </p:cNvPr>
            <p:cNvSpPr/>
            <p:nvPr/>
          </p:nvSpPr>
          <p:spPr>
            <a:xfrm>
              <a:off x="1072893" y="6306746"/>
              <a:ext cx="25348" cy="155004"/>
            </a:xfrm>
            <a:custGeom>
              <a:avLst/>
              <a:gdLst>
                <a:gd name="connsiteX0" fmla="*/ 25348 w 25348"/>
                <a:gd name="connsiteY0" fmla="*/ 155005 h 155004"/>
                <a:gd name="connsiteX1" fmla="*/ 0 w 25348"/>
                <a:gd name="connsiteY1" fmla="*/ 155005 h 155004"/>
                <a:gd name="connsiteX2" fmla="*/ 0 w 25348"/>
                <a:gd name="connsiteY2" fmla="*/ 0 h 155004"/>
                <a:gd name="connsiteX3" fmla="*/ 25348 w 25348"/>
                <a:gd name="connsiteY3" fmla="*/ 0 h 155004"/>
                <a:gd name="connsiteX4" fmla="*/ 25348 w 25348"/>
                <a:gd name="connsiteY4" fmla="*/ 155005 h 15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48" h="155004">
                  <a:moveTo>
                    <a:pt x="25348" y="155005"/>
                  </a:moveTo>
                  <a:lnTo>
                    <a:pt x="0" y="155005"/>
                  </a:lnTo>
                  <a:lnTo>
                    <a:pt x="0" y="0"/>
                  </a:lnTo>
                  <a:lnTo>
                    <a:pt x="25348" y="0"/>
                  </a:lnTo>
                  <a:lnTo>
                    <a:pt x="25348" y="155005"/>
                  </a:lnTo>
                  <a:close/>
                </a:path>
              </a:pathLst>
            </a:custGeom>
            <a:grpFill/>
            <a:ln w="0"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3E967308-68B5-D16A-B14A-B3AB54C2D962}"/>
                </a:ext>
              </a:extLst>
            </p:cNvPr>
            <p:cNvSpPr/>
            <p:nvPr/>
          </p:nvSpPr>
          <p:spPr>
            <a:xfrm>
              <a:off x="1132186" y="6304111"/>
              <a:ext cx="113515" cy="160054"/>
            </a:xfrm>
            <a:custGeom>
              <a:avLst/>
              <a:gdLst>
                <a:gd name="connsiteX0" fmla="*/ 25789 w 113515"/>
                <a:gd name="connsiteY0" fmla="*/ 114607 h 160054"/>
                <a:gd name="connsiteX1" fmla="*/ 59733 w 113515"/>
                <a:gd name="connsiteY1" fmla="*/ 137880 h 160054"/>
                <a:gd name="connsiteX2" fmla="*/ 88829 w 113515"/>
                <a:gd name="connsiteY2" fmla="*/ 114826 h 160054"/>
                <a:gd name="connsiteX3" fmla="*/ 67007 w 113515"/>
                <a:gd name="connsiteY3" fmla="*/ 93969 h 160054"/>
                <a:gd name="connsiteX4" fmla="*/ 41439 w 113515"/>
                <a:gd name="connsiteY4" fmla="*/ 87602 h 160054"/>
                <a:gd name="connsiteX5" fmla="*/ 3968 w 113515"/>
                <a:gd name="connsiteY5" fmla="*/ 45887 h 160054"/>
                <a:gd name="connsiteX6" fmla="*/ 55105 w 113515"/>
                <a:gd name="connsiteY6" fmla="*/ 0 h 160054"/>
                <a:gd name="connsiteX7" fmla="*/ 112193 w 113515"/>
                <a:gd name="connsiteY7" fmla="*/ 42813 h 160054"/>
                <a:gd name="connsiteX8" fmla="*/ 86845 w 113515"/>
                <a:gd name="connsiteY8" fmla="*/ 42813 h 160054"/>
                <a:gd name="connsiteX9" fmla="*/ 55545 w 113515"/>
                <a:gd name="connsiteY9" fmla="*/ 22175 h 160054"/>
                <a:gd name="connsiteX10" fmla="*/ 28434 w 113515"/>
                <a:gd name="connsiteY10" fmla="*/ 43691 h 160054"/>
                <a:gd name="connsiteX11" fmla="*/ 48272 w 113515"/>
                <a:gd name="connsiteY11" fmla="*/ 63890 h 160054"/>
                <a:gd name="connsiteX12" fmla="*/ 74501 w 113515"/>
                <a:gd name="connsiteY12" fmla="*/ 70257 h 160054"/>
                <a:gd name="connsiteX13" fmla="*/ 113515 w 113515"/>
                <a:gd name="connsiteY13" fmla="*/ 113070 h 160054"/>
                <a:gd name="connsiteX14" fmla="*/ 59954 w 113515"/>
                <a:gd name="connsiteY14" fmla="*/ 160055 h 160054"/>
                <a:gd name="connsiteX15" fmla="*/ 0 w 113515"/>
                <a:gd name="connsiteY15" fmla="*/ 114607 h 160054"/>
                <a:gd name="connsiteX16" fmla="*/ 26009 w 113515"/>
                <a:gd name="connsiteY16" fmla="*/ 114607 h 16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515" h="160054">
                  <a:moveTo>
                    <a:pt x="25789" y="114607"/>
                  </a:moveTo>
                  <a:cubicBezTo>
                    <a:pt x="30638" y="130415"/>
                    <a:pt x="43422" y="137880"/>
                    <a:pt x="59733" y="137880"/>
                  </a:cubicBezTo>
                  <a:cubicBezTo>
                    <a:pt x="76044" y="137880"/>
                    <a:pt x="88829" y="129317"/>
                    <a:pt x="88829" y="114826"/>
                  </a:cubicBezTo>
                  <a:cubicBezTo>
                    <a:pt x="88829" y="100336"/>
                    <a:pt x="82657" y="97701"/>
                    <a:pt x="67007" y="93969"/>
                  </a:cubicBezTo>
                  <a:lnTo>
                    <a:pt x="41439" y="87602"/>
                  </a:lnTo>
                  <a:cubicBezTo>
                    <a:pt x="20719" y="82552"/>
                    <a:pt x="3968" y="70916"/>
                    <a:pt x="3968" y="45887"/>
                  </a:cubicBezTo>
                  <a:cubicBezTo>
                    <a:pt x="3968" y="20858"/>
                    <a:pt x="24687" y="0"/>
                    <a:pt x="55105" y="0"/>
                  </a:cubicBezTo>
                  <a:cubicBezTo>
                    <a:pt x="85522" y="0"/>
                    <a:pt x="106682" y="17125"/>
                    <a:pt x="112193" y="42813"/>
                  </a:cubicBezTo>
                  <a:lnTo>
                    <a:pt x="86845" y="42813"/>
                  </a:lnTo>
                  <a:cubicBezTo>
                    <a:pt x="82877" y="31177"/>
                    <a:pt x="73399" y="22175"/>
                    <a:pt x="55545" y="22175"/>
                  </a:cubicBezTo>
                  <a:cubicBezTo>
                    <a:pt x="37692" y="22175"/>
                    <a:pt x="28434" y="30737"/>
                    <a:pt x="28434" y="43691"/>
                  </a:cubicBezTo>
                  <a:cubicBezTo>
                    <a:pt x="28434" y="56645"/>
                    <a:pt x="34826" y="60597"/>
                    <a:pt x="48272" y="63890"/>
                  </a:cubicBezTo>
                  <a:lnTo>
                    <a:pt x="74501" y="70257"/>
                  </a:lnTo>
                  <a:cubicBezTo>
                    <a:pt x="98086" y="75746"/>
                    <a:pt x="113515" y="90017"/>
                    <a:pt x="113515" y="113070"/>
                  </a:cubicBezTo>
                  <a:cubicBezTo>
                    <a:pt x="113515" y="136123"/>
                    <a:pt x="91033" y="160055"/>
                    <a:pt x="59954" y="160055"/>
                  </a:cubicBezTo>
                  <a:cubicBezTo>
                    <a:pt x="28875" y="160055"/>
                    <a:pt x="5290" y="143368"/>
                    <a:pt x="0" y="114607"/>
                  </a:cubicBezTo>
                  <a:lnTo>
                    <a:pt x="26009" y="114607"/>
                  </a:lnTo>
                  <a:close/>
                </a:path>
              </a:pathLst>
            </a:custGeom>
            <a:grpFill/>
            <a:ln w="0"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A1B9139-554E-974A-7D8D-1305ACA910E7}"/>
                </a:ext>
              </a:extLst>
            </p:cNvPr>
            <p:cNvSpPr/>
            <p:nvPr/>
          </p:nvSpPr>
          <p:spPr>
            <a:xfrm>
              <a:off x="1283172" y="6306746"/>
              <a:ext cx="25348" cy="155004"/>
            </a:xfrm>
            <a:custGeom>
              <a:avLst/>
              <a:gdLst>
                <a:gd name="connsiteX0" fmla="*/ 25348 w 25348"/>
                <a:gd name="connsiteY0" fmla="*/ 155005 h 155004"/>
                <a:gd name="connsiteX1" fmla="*/ 0 w 25348"/>
                <a:gd name="connsiteY1" fmla="*/ 155005 h 155004"/>
                <a:gd name="connsiteX2" fmla="*/ 0 w 25348"/>
                <a:gd name="connsiteY2" fmla="*/ 0 h 155004"/>
                <a:gd name="connsiteX3" fmla="*/ 25348 w 25348"/>
                <a:gd name="connsiteY3" fmla="*/ 0 h 155004"/>
                <a:gd name="connsiteX4" fmla="*/ 25348 w 25348"/>
                <a:gd name="connsiteY4" fmla="*/ 155005 h 15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48" h="155004">
                  <a:moveTo>
                    <a:pt x="25348" y="155005"/>
                  </a:moveTo>
                  <a:lnTo>
                    <a:pt x="0" y="155005"/>
                  </a:lnTo>
                  <a:lnTo>
                    <a:pt x="0" y="0"/>
                  </a:lnTo>
                  <a:lnTo>
                    <a:pt x="25348" y="0"/>
                  </a:lnTo>
                  <a:lnTo>
                    <a:pt x="25348" y="155005"/>
                  </a:lnTo>
                  <a:close/>
                </a:path>
              </a:pathLst>
            </a:custGeom>
            <a:grpFill/>
            <a:ln w="0"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C03ECC18-DC57-BCA8-4ADF-10FBCC1C8C50}"/>
                </a:ext>
              </a:extLst>
            </p:cNvPr>
            <p:cNvSpPr/>
            <p:nvPr/>
          </p:nvSpPr>
          <p:spPr>
            <a:xfrm>
              <a:off x="1345991" y="6304111"/>
              <a:ext cx="129605" cy="160054"/>
            </a:xfrm>
            <a:custGeom>
              <a:avLst/>
              <a:gdLst>
                <a:gd name="connsiteX0" fmla="*/ 68330 w 129605"/>
                <a:gd name="connsiteY0" fmla="*/ 0 h 160054"/>
                <a:gd name="connsiteX1" fmla="*/ 129606 w 129605"/>
                <a:gd name="connsiteY1" fmla="*/ 51156 h 160054"/>
                <a:gd name="connsiteX2" fmla="*/ 104699 w 129605"/>
                <a:gd name="connsiteY2" fmla="*/ 51156 h 160054"/>
                <a:gd name="connsiteX3" fmla="*/ 68550 w 129605"/>
                <a:gd name="connsiteY3" fmla="*/ 23712 h 160054"/>
                <a:gd name="connsiteX4" fmla="*/ 26009 w 129605"/>
                <a:gd name="connsiteY4" fmla="*/ 79917 h 160054"/>
                <a:gd name="connsiteX5" fmla="*/ 68550 w 129605"/>
                <a:gd name="connsiteY5" fmla="*/ 136123 h 160054"/>
                <a:gd name="connsiteX6" fmla="*/ 104699 w 129605"/>
                <a:gd name="connsiteY6" fmla="*/ 108459 h 160054"/>
                <a:gd name="connsiteX7" fmla="*/ 129606 w 129605"/>
                <a:gd name="connsiteY7" fmla="*/ 108459 h 160054"/>
                <a:gd name="connsiteX8" fmla="*/ 68330 w 129605"/>
                <a:gd name="connsiteY8" fmla="*/ 160055 h 160054"/>
                <a:gd name="connsiteX9" fmla="*/ 0 w 129605"/>
                <a:gd name="connsiteY9" fmla="*/ 80137 h 160054"/>
                <a:gd name="connsiteX10" fmla="*/ 68330 w 129605"/>
                <a:gd name="connsiteY10" fmla="*/ 220 h 16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605" h="160054">
                  <a:moveTo>
                    <a:pt x="68330" y="0"/>
                  </a:moveTo>
                  <a:cubicBezTo>
                    <a:pt x="102274" y="0"/>
                    <a:pt x="123875" y="20199"/>
                    <a:pt x="129606" y="51156"/>
                  </a:cubicBezTo>
                  <a:lnTo>
                    <a:pt x="104699" y="51156"/>
                  </a:lnTo>
                  <a:cubicBezTo>
                    <a:pt x="98747" y="34689"/>
                    <a:pt x="88608" y="23712"/>
                    <a:pt x="68550" y="23712"/>
                  </a:cubicBezTo>
                  <a:cubicBezTo>
                    <a:pt x="48492" y="23712"/>
                    <a:pt x="26009" y="47424"/>
                    <a:pt x="26009" y="79917"/>
                  </a:cubicBezTo>
                  <a:cubicBezTo>
                    <a:pt x="26009" y="112411"/>
                    <a:pt x="41879" y="136123"/>
                    <a:pt x="68550" y="136123"/>
                  </a:cubicBezTo>
                  <a:cubicBezTo>
                    <a:pt x="95221" y="136123"/>
                    <a:pt x="98968" y="124926"/>
                    <a:pt x="104699" y="108459"/>
                  </a:cubicBezTo>
                  <a:lnTo>
                    <a:pt x="129606" y="108459"/>
                  </a:lnTo>
                  <a:cubicBezTo>
                    <a:pt x="123875" y="139856"/>
                    <a:pt x="102274" y="160055"/>
                    <a:pt x="68330" y="160055"/>
                  </a:cubicBezTo>
                  <a:cubicBezTo>
                    <a:pt x="34385" y="160055"/>
                    <a:pt x="0" y="127780"/>
                    <a:pt x="0" y="80137"/>
                  </a:cubicBezTo>
                  <a:cubicBezTo>
                    <a:pt x="0" y="32494"/>
                    <a:pt x="29536" y="220"/>
                    <a:pt x="68330" y="220"/>
                  </a:cubicBezTo>
                  <a:close/>
                </a:path>
              </a:pathLst>
            </a:custGeom>
            <a:grpFill/>
            <a:ln w="0"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4EF46323-C9FF-9817-9165-576D5959A78B}"/>
                </a:ext>
              </a:extLst>
            </p:cNvPr>
            <p:cNvSpPr/>
            <p:nvPr/>
          </p:nvSpPr>
          <p:spPr>
            <a:xfrm>
              <a:off x="1496758" y="6306746"/>
              <a:ext cx="140185" cy="155004"/>
            </a:xfrm>
            <a:custGeom>
              <a:avLst/>
              <a:gdLst>
                <a:gd name="connsiteX0" fmla="*/ 82436 w 140185"/>
                <a:gd name="connsiteY0" fmla="*/ 0 h 155004"/>
                <a:gd name="connsiteX1" fmla="*/ 140186 w 140185"/>
                <a:gd name="connsiteY1" fmla="*/ 155005 h 155004"/>
                <a:gd name="connsiteX2" fmla="*/ 114177 w 140185"/>
                <a:gd name="connsiteY2" fmla="*/ 155005 h 155004"/>
                <a:gd name="connsiteX3" fmla="*/ 98747 w 140185"/>
                <a:gd name="connsiteY3" fmla="*/ 112192 h 155004"/>
                <a:gd name="connsiteX4" fmla="*/ 41218 w 140185"/>
                <a:gd name="connsiteY4" fmla="*/ 112192 h 155004"/>
                <a:gd name="connsiteX5" fmla="*/ 25789 w 140185"/>
                <a:gd name="connsiteY5" fmla="*/ 155005 h 155004"/>
                <a:gd name="connsiteX6" fmla="*/ 0 w 140185"/>
                <a:gd name="connsiteY6" fmla="*/ 155005 h 155004"/>
                <a:gd name="connsiteX7" fmla="*/ 57749 w 140185"/>
                <a:gd name="connsiteY7" fmla="*/ 0 h 155004"/>
                <a:gd name="connsiteX8" fmla="*/ 82216 w 140185"/>
                <a:gd name="connsiteY8" fmla="*/ 0 h 155004"/>
                <a:gd name="connsiteX9" fmla="*/ 49374 w 140185"/>
                <a:gd name="connsiteY9" fmla="*/ 89358 h 155004"/>
                <a:gd name="connsiteX10" fmla="*/ 90592 w 140185"/>
                <a:gd name="connsiteY10" fmla="*/ 89358 h 155004"/>
                <a:gd name="connsiteX11" fmla="*/ 70093 w 140185"/>
                <a:gd name="connsiteY11" fmla="*/ 32055 h 155004"/>
                <a:gd name="connsiteX12" fmla="*/ 49594 w 140185"/>
                <a:gd name="connsiteY12" fmla="*/ 89358 h 155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185" h="155004">
                  <a:moveTo>
                    <a:pt x="82436" y="0"/>
                  </a:moveTo>
                  <a:lnTo>
                    <a:pt x="140186" y="155005"/>
                  </a:lnTo>
                  <a:lnTo>
                    <a:pt x="114177" y="155005"/>
                  </a:lnTo>
                  <a:lnTo>
                    <a:pt x="98747" y="112192"/>
                  </a:lnTo>
                  <a:lnTo>
                    <a:pt x="41218" y="112192"/>
                  </a:lnTo>
                  <a:lnTo>
                    <a:pt x="25789" y="155005"/>
                  </a:lnTo>
                  <a:lnTo>
                    <a:pt x="0" y="155005"/>
                  </a:lnTo>
                  <a:lnTo>
                    <a:pt x="57749" y="0"/>
                  </a:lnTo>
                  <a:lnTo>
                    <a:pt x="82216" y="0"/>
                  </a:lnTo>
                  <a:close/>
                  <a:moveTo>
                    <a:pt x="49374" y="89358"/>
                  </a:moveTo>
                  <a:lnTo>
                    <a:pt x="90592" y="89358"/>
                  </a:lnTo>
                  <a:lnTo>
                    <a:pt x="70093" y="32055"/>
                  </a:lnTo>
                  <a:lnTo>
                    <a:pt x="49594" y="89358"/>
                  </a:lnTo>
                  <a:close/>
                </a:path>
              </a:pathLst>
            </a:custGeom>
            <a:grpFill/>
            <a:ln w="0" cap="flat">
              <a:noFill/>
              <a:prstDash val="solid"/>
              <a:miter/>
            </a:ln>
          </p:spPr>
          <p:txBody>
            <a:bodyPr rtlCol="0" anchor="ctr"/>
            <a:lstStyle/>
            <a:p>
              <a:endParaRPr lang="en-US"/>
            </a:p>
          </p:txBody>
        </p:sp>
      </p:grpSp>
      <p:sp>
        <p:nvSpPr>
          <p:cNvPr id="33" name="Freeform 32">
            <a:extLst>
              <a:ext uri="{FF2B5EF4-FFF2-40B4-BE49-F238E27FC236}">
                <a16:creationId xmlns:a16="http://schemas.microsoft.com/office/drawing/2014/main" id="{D9AE94F5-9BF6-DFA6-DFEF-DA318AEB7A60}"/>
              </a:ext>
            </a:extLst>
          </p:cNvPr>
          <p:cNvSpPr/>
          <p:nvPr/>
        </p:nvSpPr>
        <p:spPr>
          <a:xfrm>
            <a:off x="346174" y="6289876"/>
            <a:ext cx="533166" cy="300313"/>
          </a:xfrm>
          <a:custGeom>
            <a:avLst/>
            <a:gdLst>
              <a:gd name="connsiteX0" fmla="*/ 494619 w 533166"/>
              <a:gd name="connsiteY0" fmla="*/ 295923 h 300313"/>
              <a:gd name="connsiteX1" fmla="*/ 532531 w 533166"/>
              <a:gd name="connsiteY1" fmla="*/ 129720 h 300313"/>
              <a:gd name="connsiteX2" fmla="*/ 519526 w 533166"/>
              <a:gd name="connsiteY2" fmla="*/ 33336 h 300313"/>
              <a:gd name="connsiteX3" fmla="*/ 477426 w 533166"/>
              <a:gd name="connsiteY3" fmla="*/ 403 h 300313"/>
              <a:gd name="connsiteX4" fmla="*/ 387055 w 533166"/>
              <a:gd name="connsiteY4" fmla="*/ 24554 h 300313"/>
              <a:gd name="connsiteX5" fmla="*/ 229455 w 533166"/>
              <a:gd name="connsiteY5" fmla="*/ 116986 h 300313"/>
              <a:gd name="connsiteX6" fmla="*/ 5731 w 533166"/>
              <a:gd name="connsiteY6" fmla="*/ 294825 h 300313"/>
              <a:gd name="connsiteX7" fmla="*/ 0 w 533166"/>
              <a:gd name="connsiteY7" fmla="*/ 300094 h 300313"/>
              <a:gd name="connsiteX8" fmla="*/ 104478 w 533166"/>
              <a:gd name="connsiteY8" fmla="*/ 300094 h 300313"/>
              <a:gd name="connsiteX9" fmla="*/ 105801 w 533166"/>
              <a:gd name="connsiteY9" fmla="*/ 299435 h 300313"/>
              <a:gd name="connsiteX10" fmla="*/ 333713 w 533166"/>
              <a:gd name="connsiteY10" fmla="*/ 235326 h 300313"/>
              <a:gd name="connsiteX11" fmla="*/ 409978 w 533166"/>
              <a:gd name="connsiteY11" fmla="*/ 299216 h 300313"/>
              <a:gd name="connsiteX12" fmla="*/ 410419 w 533166"/>
              <a:gd name="connsiteY12" fmla="*/ 300094 h 300313"/>
              <a:gd name="connsiteX13" fmla="*/ 429375 w 533166"/>
              <a:gd name="connsiteY13" fmla="*/ 300094 h 300313"/>
              <a:gd name="connsiteX14" fmla="*/ 426509 w 533166"/>
              <a:gd name="connsiteY14" fmla="*/ 293947 h 300313"/>
              <a:gd name="connsiteX15" fmla="*/ 349143 w 533166"/>
              <a:gd name="connsiteY15" fmla="*/ 219737 h 300313"/>
              <a:gd name="connsiteX16" fmla="*/ 103817 w 533166"/>
              <a:gd name="connsiteY16" fmla="*/ 281652 h 300313"/>
              <a:gd name="connsiteX17" fmla="*/ 279490 w 533166"/>
              <a:gd name="connsiteY17" fmla="*/ 183511 h 300313"/>
              <a:gd name="connsiteX18" fmla="*/ 345836 w 533166"/>
              <a:gd name="connsiteY18" fmla="*/ 164190 h 300313"/>
              <a:gd name="connsiteX19" fmla="*/ 390581 w 533166"/>
              <a:gd name="connsiteY19" fmla="*/ 176485 h 300313"/>
              <a:gd name="connsiteX20" fmla="*/ 436208 w 533166"/>
              <a:gd name="connsiteY20" fmla="*/ 298338 h 300313"/>
              <a:gd name="connsiteX21" fmla="*/ 436208 w 533166"/>
              <a:gd name="connsiteY21" fmla="*/ 300094 h 300313"/>
              <a:gd name="connsiteX22" fmla="*/ 450755 w 533166"/>
              <a:gd name="connsiteY22" fmla="*/ 300094 h 300313"/>
              <a:gd name="connsiteX23" fmla="*/ 450755 w 533166"/>
              <a:gd name="connsiteY23" fmla="*/ 294825 h 300313"/>
              <a:gd name="connsiteX24" fmla="*/ 408656 w 533166"/>
              <a:gd name="connsiteY24" fmla="*/ 162654 h 300313"/>
              <a:gd name="connsiteX25" fmla="*/ 278829 w 533166"/>
              <a:gd name="connsiteY25" fmla="*/ 167484 h 300313"/>
              <a:gd name="connsiteX26" fmla="*/ 87506 w 533166"/>
              <a:gd name="connsiteY26" fmla="*/ 271991 h 300313"/>
              <a:gd name="connsiteX27" fmla="*/ 329746 w 533166"/>
              <a:gd name="connsiteY27" fmla="*/ 118743 h 300313"/>
              <a:gd name="connsiteX28" fmla="*/ 441718 w 533166"/>
              <a:gd name="connsiteY28" fmla="*/ 118084 h 300313"/>
              <a:gd name="connsiteX29" fmla="*/ 461115 w 533166"/>
              <a:gd name="connsiteY29" fmla="*/ 297899 h 300313"/>
              <a:gd name="connsiteX30" fmla="*/ 460674 w 533166"/>
              <a:gd name="connsiteY30" fmla="*/ 300314 h 300313"/>
              <a:gd name="connsiteX31" fmla="*/ 473018 w 533166"/>
              <a:gd name="connsiteY31" fmla="*/ 300314 h 300313"/>
              <a:gd name="connsiteX32" fmla="*/ 474120 w 533166"/>
              <a:gd name="connsiteY32" fmla="*/ 295483 h 300313"/>
              <a:gd name="connsiteX33" fmla="*/ 461115 w 533166"/>
              <a:gd name="connsiteY33" fmla="*/ 105131 h 300313"/>
              <a:gd name="connsiteX34" fmla="*/ 461115 w 533166"/>
              <a:gd name="connsiteY34" fmla="*/ 105131 h 300313"/>
              <a:gd name="connsiteX35" fmla="*/ 327762 w 533166"/>
              <a:gd name="connsiteY35" fmla="*/ 103155 h 300313"/>
              <a:gd name="connsiteX36" fmla="*/ 65464 w 533166"/>
              <a:gd name="connsiteY36" fmla="*/ 266502 h 300313"/>
              <a:gd name="connsiteX37" fmla="*/ 390140 w 533166"/>
              <a:gd name="connsiteY37" fmla="*/ 39704 h 300313"/>
              <a:gd name="connsiteX38" fmla="*/ 463760 w 533166"/>
              <a:gd name="connsiteY38" fmla="*/ 17968 h 300313"/>
              <a:gd name="connsiteX39" fmla="*/ 499688 w 533166"/>
              <a:gd name="connsiteY39" fmla="*/ 45412 h 300313"/>
              <a:gd name="connsiteX40" fmla="*/ 515558 w 533166"/>
              <a:gd name="connsiteY40" fmla="*/ 136307 h 300313"/>
              <a:gd name="connsiteX41" fmla="*/ 482937 w 533166"/>
              <a:gd name="connsiteY41" fmla="*/ 297240 h 300313"/>
              <a:gd name="connsiteX42" fmla="*/ 481834 w 533166"/>
              <a:gd name="connsiteY42" fmla="*/ 300094 h 300313"/>
              <a:gd name="connsiteX43" fmla="*/ 493076 w 533166"/>
              <a:gd name="connsiteY43" fmla="*/ 300094 h 300313"/>
              <a:gd name="connsiteX44" fmla="*/ 494619 w 533166"/>
              <a:gd name="connsiteY44" fmla="*/ 295923 h 30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33166" h="300313">
                <a:moveTo>
                  <a:pt x="494619" y="295923"/>
                </a:moveTo>
                <a:cubicBezTo>
                  <a:pt x="514677" y="241693"/>
                  <a:pt x="527461" y="185926"/>
                  <a:pt x="532531" y="129720"/>
                </a:cubicBezTo>
                <a:cubicBezTo>
                  <a:pt x="534074" y="99203"/>
                  <a:pt x="533853" y="63854"/>
                  <a:pt x="519526" y="33336"/>
                </a:cubicBezTo>
                <a:cubicBezTo>
                  <a:pt x="513134" y="21261"/>
                  <a:pt x="504538" y="4795"/>
                  <a:pt x="477426" y="403"/>
                </a:cubicBezTo>
                <a:cubicBezTo>
                  <a:pt x="451417" y="-2451"/>
                  <a:pt x="418795" y="10283"/>
                  <a:pt x="387055" y="24554"/>
                </a:cubicBezTo>
                <a:cubicBezTo>
                  <a:pt x="325117" y="53535"/>
                  <a:pt x="270233" y="89323"/>
                  <a:pt x="229455" y="116986"/>
                </a:cubicBezTo>
                <a:cubicBezTo>
                  <a:pt x="145476" y="175607"/>
                  <a:pt x="70093" y="235545"/>
                  <a:pt x="5731" y="294825"/>
                </a:cubicBezTo>
                <a:lnTo>
                  <a:pt x="0" y="300094"/>
                </a:lnTo>
                <a:lnTo>
                  <a:pt x="104478" y="300094"/>
                </a:lnTo>
                <a:lnTo>
                  <a:pt x="105801" y="299435"/>
                </a:lnTo>
                <a:cubicBezTo>
                  <a:pt x="167959" y="267600"/>
                  <a:pt x="279931" y="216883"/>
                  <a:pt x="333713" y="235326"/>
                </a:cubicBezTo>
                <a:cubicBezTo>
                  <a:pt x="366776" y="248499"/>
                  <a:pt x="394549" y="271772"/>
                  <a:pt x="409978" y="299216"/>
                </a:cubicBezTo>
                <a:lnTo>
                  <a:pt x="410419" y="300094"/>
                </a:lnTo>
                <a:lnTo>
                  <a:pt x="429375" y="300094"/>
                </a:lnTo>
                <a:lnTo>
                  <a:pt x="426509" y="293947"/>
                </a:lnTo>
                <a:cubicBezTo>
                  <a:pt x="411962" y="262111"/>
                  <a:pt x="383087" y="234448"/>
                  <a:pt x="349143" y="219737"/>
                </a:cubicBezTo>
                <a:cubicBezTo>
                  <a:pt x="304618" y="203271"/>
                  <a:pt x="216010" y="225885"/>
                  <a:pt x="103817" y="281652"/>
                </a:cubicBezTo>
                <a:cubicBezTo>
                  <a:pt x="154513" y="248060"/>
                  <a:pt x="213365" y="212053"/>
                  <a:pt x="279490" y="183511"/>
                </a:cubicBezTo>
                <a:cubicBezTo>
                  <a:pt x="306381" y="172533"/>
                  <a:pt x="328203" y="166166"/>
                  <a:pt x="345836" y="164190"/>
                </a:cubicBezTo>
                <a:cubicBezTo>
                  <a:pt x="367437" y="161995"/>
                  <a:pt x="381103" y="169679"/>
                  <a:pt x="390581" y="176485"/>
                </a:cubicBezTo>
                <a:cubicBezTo>
                  <a:pt x="419236" y="202612"/>
                  <a:pt x="434444" y="243449"/>
                  <a:pt x="436208" y="298338"/>
                </a:cubicBezTo>
                <a:lnTo>
                  <a:pt x="436208" y="300094"/>
                </a:lnTo>
                <a:lnTo>
                  <a:pt x="450755" y="300094"/>
                </a:lnTo>
                <a:lnTo>
                  <a:pt x="450755" y="294825"/>
                </a:lnTo>
                <a:cubicBezTo>
                  <a:pt x="451417" y="235106"/>
                  <a:pt x="437310" y="190537"/>
                  <a:pt x="408656" y="162654"/>
                </a:cubicBezTo>
                <a:cubicBezTo>
                  <a:pt x="386834" y="140698"/>
                  <a:pt x="339444" y="142455"/>
                  <a:pt x="278829" y="167484"/>
                </a:cubicBezTo>
                <a:cubicBezTo>
                  <a:pt x="205209" y="198002"/>
                  <a:pt x="140186" y="237082"/>
                  <a:pt x="87506" y="271991"/>
                </a:cubicBezTo>
                <a:cubicBezTo>
                  <a:pt x="173249" y="205686"/>
                  <a:pt x="251056" y="156506"/>
                  <a:pt x="329746" y="118743"/>
                </a:cubicBezTo>
                <a:cubicBezTo>
                  <a:pt x="388597" y="91518"/>
                  <a:pt x="422101" y="91299"/>
                  <a:pt x="441718" y="118084"/>
                </a:cubicBezTo>
                <a:cubicBezTo>
                  <a:pt x="469271" y="160019"/>
                  <a:pt x="475883" y="222153"/>
                  <a:pt x="461115" y="297899"/>
                </a:cubicBezTo>
                <a:lnTo>
                  <a:pt x="460674" y="300314"/>
                </a:lnTo>
                <a:lnTo>
                  <a:pt x="473018" y="300314"/>
                </a:lnTo>
                <a:lnTo>
                  <a:pt x="474120" y="295483"/>
                </a:lnTo>
                <a:cubicBezTo>
                  <a:pt x="486684" y="239058"/>
                  <a:pt x="494619" y="160019"/>
                  <a:pt x="461115" y="105131"/>
                </a:cubicBezTo>
                <a:lnTo>
                  <a:pt x="461115" y="105131"/>
                </a:lnTo>
                <a:cubicBezTo>
                  <a:pt x="440175" y="73076"/>
                  <a:pt x="396533" y="72417"/>
                  <a:pt x="327762" y="103155"/>
                </a:cubicBezTo>
                <a:cubicBezTo>
                  <a:pt x="241799" y="142894"/>
                  <a:pt x="157599" y="195147"/>
                  <a:pt x="65464" y="266502"/>
                </a:cubicBezTo>
                <a:cubicBezTo>
                  <a:pt x="170604" y="173851"/>
                  <a:pt x="286985" y="92396"/>
                  <a:pt x="390140" y="39704"/>
                </a:cubicBezTo>
                <a:cubicBezTo>
                  <a:pt x="416811" y="27189"/>
                  <a:pt x="444143" y="15992"/>
                  <a:pt x="463760" y="17968"/>
                </a:cubicBezTo>
                <a:cubicBezTo>
                  <a:pt x="483377" y="20602"/>
                  <a:pt x="492635" y="32678"/>
                  <a:pt x="499688" y="45412"/>
                </a:cubicBezTo>
                <a:cubicBezTo>
                  <a:pt x="514456" y="73954"/>
                  <a:pt x="515999" y="109082"/>
                  <a:pt x="515558" y="136307"/>
                </a:cubicBezTo>
                <a:cubicBezTo>
                  <a:pt x="513134" y="189219"/>
                  <a:pt x="502113" y="243449"/>
                  <a:pt x="482937" y="297240"/>
                </a:cubicBezTo>
                <a:lnTo>
                  <a:pt x="481834" y="300094"/>
                </a:lnTo>
                <a:lnTo>
                  <a:pt x="493076" y="300094"/>
                </a:lnTo>
                <a:lnTo>
                  <a:pt x="494619" y="295923"/>
                </a:lnTo>
                <a:close/>
              </a:path>
            </a:pathLst>
          </a:custGeom>
          <a:gradFill>
            <a:gsLst>
              <a:gs pos="0">
                <a:srgbClr val="004F80"/>
              </a:gs>
              <a:gs pos="0">
                <a:srgbClr val="005688"/>
              </a:gs>
              <a:gs pos="20000">
                <a:srgbClr val="006B9F"/>
              </a:gs>
              <a:gs pos="40000">
                <a:srgbClr val="008CC3"/>
              </a:gs>
              <a:gs pos="60000">
                <a:srgbClr val="00A8E2"/>
              </a:gs>
              <a:gs pos="60000">
                <a:srgbClr val="00A8E2"/>
              </a:gs>
              <a:gs pos="70000">
                <a:srgbClr val="00A8E2">
                  <a:alpha val="89804"/>
                </a:srgbClr>
              </a:gs>
              <a:gs pos="70000">
                <a:srgbClr val="00A8E2">
                  <a:alpha val="80000"/>
                </a:srgbClr>
              </a:gs>
              <a:gs pos="80000">
                <a:srgbClr val="00A8E2">
                  <a:alpha val="60000"/>
                </a:srgbClr>
              </a:gs>
              <a:gs pos="90000">
                <a:srgbClr val="00A8E2">
                  <a:alpha val="29804"/>
                </a:srgbClr>
              </a:gs>
              <a:gs pos="100000">
                <a:srgbClr val="00A8E2">
                  <a:alpha val="0"/>
                </a:srgbClr>
              </a:gs>
              <a:gs pos="100000">
                <a:srgbClr val="00A8E2">
                  <a:alpha val="0"/>
                </a:srgbClr>
              </a:gs>
            </a:gsLst>
            <a:lin ang="5400000" scaled="1"/>
          </a:gradFill>
          <a:ln w="0" cap="flat">
            <a:noFill/>
            <a:prstDash val="solid"/>
            <a:miter/>
          </a:ln>
        </p:spPr>
        <p:txBody>
          <a:bodyPr rtlCol="0" anchor="ctr"/>
          <a:lstStyle/>
          <a:p>
            <a:endParaRPr lang="en-US"/>
          </a:p>
        </p:txBody>
      </p:sp>
      <p:grpSp>
        <p:nvGrpSpPr>
          <p:cNvPr id="34" name="Graphic 3">
            <a:extLst>
              <a:ext uri="{FF2B5EF4-FFF2-40B4-BE49-F238E27FC236}">
                <a16:creationId xmlns:a16="http://schemas.microsoft.com/office/drawing/2014/main" id="{7DE68833-04FC-F98B-F86F-F1298D2DEF76}"/>
              </a:ext>
            </a:extLst>
          </p:cNvPr>
          <p:cNvGrpSpPr/>
          <p:nvPr/>
        </p:nvGrpSpPr>
        <p:grpSpPr>
          <a:xfrm>
            <a:off x="937116" y="6494903"/>
            <a:ext cx="508284" cy="72891"/>
            <a:chOff x="937116" y="6494903"/>
            <a:chExt cx="508284" cy="72891"/>
          </a:xfrm>
          <a:solidFill>
            <a:srgbClr val="3C9DDA"/>
          </a:solidFill>
        </p:grpSpPr>
        <p:sp>
          <p:nvSpPr>
            <p:cNvPr id="35" name="Freeform 34">
              <a:extLst>
                <a:ext uri="{FF2B5EF4-FFF2-40B4-BE49-F238E27FC236}">
                  <a16:creationId xmlns:a16="http://schemas.microsoft.com/office/drawing/2014/main" id="{EE9ECD73-52F8-545F-3162-6E17D7F73484}"/>
                </a:ext>
              </a:extLst>
            </p:cNvPr>
            <p:cNvSpPr/>
            <p:nvPr/>
          </p:nvSpPr>
          <p:spPr>
            <a:xfrm>
              <a:off x="937116" y="6495782"/>
              <a:ext cx="58410" cy="70696"/>
            </a:xfrm>
            <a:custGeom>
              <a:avLst/>
              <a:gdLst>
                <a:gd name="connsiteX0" fmla="*/ 0 w 58410"/>
                <a:gd name="connsiteY0" fmla="*/ 0 h 70696"/>
                <a:gd name="connsiteX1" fmla="*/ 24026 w 58410"/>
                <a:gd name="connsiteY1" fmla="*/ 0 h 70696"/>
                <a:gd name="connsiteX2" fmla="*/ 58411 w 58410"/>
                <a:gd name="connsiteY2" fmla="*/ 35348 h 70696"/>
                <a:gd name="connsiteX3" fmla="*/ 24026 w 58410"/>
                <a:gd name="connsiteY3" fmla="*/ 70696 h 70696"/>
                <a:gd name="connsiteX4" fmla="*/ 0 w 58410"/>
                <a:gd name="connsiteY4" fmla="*/ 70696 h 70696"/>
                <a:gd name="connsiteX5" fmla="*/ 0 w 58410"/>
                <a:gd name="connsiteY5" fmla="*/ 0 h 70696"/>
                <a:gd name="connsiteX6" fmla="*/ 23585 w 58410"/>
                <a:gd name="connsiteY6" fmla="*/ 60158 h 70696"/>
                <a:gd name="connsiteX7" fmla="*/ 46508 w 58410"/>
                <a:gd name="connsiteY7" fmla="*/ 35568 h 70696"/>
                <a:gd name="connsiteX8" fmla="*/ 23585 w 58410"/>
                <a:gd name="connsiteY8" fmla="*/ 10758 h 70696"/>
                <a:gd name="connsiteX9" fmla="*/ 12123 w 58410"/>
                <a:gd name="connsiteY9" fmla="*/ 10758 h 70696"/>
                <a:gd name="connsiteX10" fmla="*/ 12123 w 58410"/>
                <a:gd name="connsiteY10" fmla="*/ 60158 h 70696"/>
                <a:gd name="connsiteX11" fmla="*/ 23585 w 58410"/>
                <a:gd name="connsiteY11" fmla="*/ 60158 h 7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410" h="70696">
                  <a:moveTo>
                    <a:pt x="0" y="0"/>
                  </a:moveTo>
                  <a:lnTo>
                    <a:pt x="24026" y="0"/>
                  </a:lnTo>
                  <a:cubicBezTo>
                    <a:pt x="44965" y="0"/>
                    <a:pt x="58411" y="13832"/>
                    <a:pt x="58411" y="35348"/>
                  </a:cubicBezTo>
                  <a:cubicBezTo>
                    <a:pt x="58411" y="56864"/>
                    <a:pt x="44965" y="70696"/>
                    <a:pt x="24026" y="70696"/>
                  </a:cubicBezTo>
                  <a:lnTo>
                    <a:pt x="0" y="70696"/>
                  </a:lnTo>
                  <a:lnTo>
                    <a:pt x="0" y="0"/>
                  </a:lnTo>
                  <a:close/>
                  <a:moveTo>
                    <a:pt x="23585" y="60158"/>
                  </a:moveTo>
                  <a:cubicBezTo>
                    <a:pt x="38573" y="60158"/>
                    <a:pt x="46508" y="50497"/>
                    <a:pt x="46508" y="35568"/>
                  </a:cubicBezTo>
                  <a:cubicBezTo>
                    <a:pt x="46508" y="20638"/>
                    <a:pt x="38573" y="10758"/>
                    <a:pt x="23585" y="10758"/>
                  </a:cubicBezTo>
                  <a:lnTo>
                    <a:pt x="12123" y="10758"/>
                  </a:lnTo>
                  <a:lnTo>
                    <a:pt x="12123" y="60158"/>
                  </a:lnTo>
                  <a:lnTo>
                    <a:pt x="23585" y="60158"/>
                  </a:lnTo>
                  <a:close/>
                </a:path>
              </a:pathLst>
            </a:custGeom>
            <a:solidFill>
              <a:srgbClr val="3C9DDA"/>
            </a:solidFill>
            <a:ln w="0"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9C957EF6-068C-8610-9422-1C99993E1FC1}"/>
                </a:ext>
              </a:extLst>
            </p:cNvPr>
            <p:cNvSpPr/>
            <p:nvPr/>
          </p:nvSpPr>
          <p:spPr>
            <a:xfrm>
              <a:off x="1022417" y="6495782"/>
              <a:ext cx="66125" cy="70696"/>
            </a:xfrm>
            <a:custGeom>
              <a:avLst/>
              <a:gdLst>
                <a:gd name="connsiteX0" fmla="*/ 38794 w 66125"/>
                <a:gd name="connsiteY0" fmla="*/ 0 h 70696"/>
                <a:gd name="connsiteX1" fmla="*/ 66125 w 66125"/>
                <a:gd name="connsiteY1" fmla="*/ 70696 h 70696"/>
                <a:gd name="connsiteX2" fmla="*/ 53782 w 66125"/>
                <a:gd name="connsiteY2" fmla="*/ 70696 h 70696"/>
                <a:gd name="connsiteX3" fmla="*/ 46508 w 66125"/>
                <a:gd name="connsiteY3" fmla="*/ 51156 h 70696"/>
                <a:gd name="connsiteX4" fmla="*/ 19397 w 66125"/>
                <a:gd name="connsiteY4" fmla="*/ 51156 h 70696"/>
                <a:gd name="connsiteX5" fmla="*/ 12123 w 66125"/>
                <a:gd name="connsiteY5" fmla="*/ 70696 h 70696"/>
                <a:gd name="connsiteX6" fmla="*/ 0 w 66125"/>
                <a:gd name="connsiteY6" fmla="*/ 70696 h 70696"/>
                <a:gd name="connsiteX7" fmla="*/ 27332 w 66125"/>
                <a:gd name="connsiteY7" fmla="*/ 0 h 70696"/>
                <a:gd name="connsiteX8" fmla="*/ 38794 w 66125"/>
                <a:gd name="connsiteY8" fmla="*/ 0 h 70696"/>
                <a:gd name="connsiteX9" fmla="*/ 23144 w 66125"/>
                <a:gd name="connsiteY9" fmla="*/ 40837 h 70696"/>
                <a:gd name="connsiteX10" fmla="*/ 42541 w 66125"/>
                <a:gd name="connsiteY10" fmla="*/ 40837 h 70696"/>
                <a:gd name="connsiteX11" fmla="*/ 32842 w 66125"/>
                <a:gd name="connsiteY11" fmla="*/ 14710 h 70696"/>
                <a:gd name="connsiteX12" fmla="*/ 23144 w 66125"/>
                <a:gd name="connsiteY12" fmla="*/ 40837 h 7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25" h="70696">
                  <a:moveTo>
                    <a:pt x="38794" y="0"/>
                  </a:moveTo>
                  <a:lnTo>
                    <a:pt x="66125" y="70696"/>
                  </a:lnTo>
                  <a:lnTo>
                    <a:pt x="53782" y="70696"/>
                  </a:lnTo>
                  <a:lnTo>
                    <a:pt x="46508" y="51156"/>
                  </a:lnTo>
                  <a:lnTo>
                    <a:pt x="19397" y="51156"/>
                  </a:lnTo>
                  <a:lnTo>
                    <a:pt x="12123" y="70696"/>
                  </a:lnTo>
                  <a:lnTo>
                    <a:pt x="0" y="70696"/>
                  </a:lnTo>
                  <a:lnTo>
                    <a:pt x="27332" y="0"/>
                  </a:lnTo>
                  <a:lnTo>
                    <a:pt x="38794" y="0"/>
                  </a:lnTo>
                  <a:close/>
                  <a:moveTo>
                    <a:pt x="23144" y="40837"/>
                  </a:moveTo>
                  <a:lnTo>
                    <a:pt x="42541" y="40837"/>
                  </a:lnTo>
                  <a:lnTo>
                    <a:pt x="32842" y="14710"/>
                  </a:lnTo>
                  <a:lnTo>
                    <a:pt x="23144" y="40837"/>
                  </a:lnTo>
                  <a:close/>
                </a:path>
              </a:pathLst>
            </a:custGeom>
            <a:solidFill>
              <a:srgbClr val="3C9DDA"/>
            </a:solidFill>
            <a:ln w="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23F6E529-BD3B-6D6A-0679-A64149DB3739}"/>
                </a:ext>
              </a:extLst>
            </p:cNvPr>
            <p:cNvSpPr/>
            <p:nvPr/>
          </p:nvSpPr>
          <p:spPr>
            <a:xfrm>
              <a:off x="1110364" y="6495782"/>
              <a:ext cx="59292" cy="70696"/>
            </a:xfrm>
            <a:custGeom>
              <a:avLst/>
              <a:gdLst>
                <a:gd name="connsiteX0" fmla="*/ 0 w 59292"/>
                <a:gd name="connsiteY0" fmla="*/ 0 h 70696"/>
                <a:gd name="connsiteX1" fmla="*/ 59293 w 59292"/>
                <a:gd name="connsiteY1" fmla="*/ 0 h 70696"/>
                <a:gd name="connsiteX2" fmla="*/ 59293 w 59292"/>
                <a:gd name="connsiteY2" fmla="*/ 10539 h 70696"/>
                <a:gd name="connsiteX3" fmla="*/ 35708 w 59292"/>
                <a:gd name="connsiteY3" fmla="*/ 10539 h 70696"/>
                <a:gd name="connsiteX4" fmla="*/ 35708 w 59292"/>
                <a:gd name="connsiteY4" fmla="*/ 70696 h 70696"/>
                <a:gd name="connsiteX5" fmla="*/ 23585 w 59292"/>
                <a:gd name="connsiteY5" fmla="*/ 70696 h 70696"/>
                <a:gd name="connsiteX6" fmla="*/ 23585 w 59292"/>
                <a:gd name="connsiteY6" fmla="*/ 10539 h 70696"/>
                <a:gd name="connsiteX7" fmla="*/ 0 w 59292"/>
                <a:gd name="connsiteY7" fmla="*/ 10539 h 70696"/>
                <a:gd name="connsiteX8" fmla="*/ 0 w 59292"/>
                <a:gd name="connsiteY8" fmla="*/ 0 h 7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92" h="70696">
                  <a:moveTo>
                    <a:pt x="0" y="0"/>
                  </a:moveTo>
                  <a:lnTo>
                    <a:pt x="59293" y="0"/>
                  </a:lnTo>
                  <a:lnTo>
                    <a:pt x="59293" y="10539"/>
                  </a:lnTo>
                  <a:lnTo>
                    <a:pt x="35708" y="10539"/>
                  </a:lnTo>
                  <a:lnTo>
                    <a:pt x="35708" y="70696"/>
                  </a:lnTo>
                  <a:lnTo>
                    <a:pt x="23585" y="70696"/>
                  </a:lnTo>
                  <a:lnTo>
                    <a:pt x="23585" y="10539"/>
                  </a:lnTo>
                  <a:lnTo>
                    <a:pt x="0" y="10539"/>
                  </a:lnTo>
                  <a:lnTo>
                    <a:pt x="0" y="0"/>
                  </a:lnTo>
                  <a:close/>
                </a:path>
              </a:pathLst>
            </a:custGeom>
            <a:solidFill>
              <a:srgbClr val="3C9DDA"/>
            </a:solidFill>
            <a:ln w="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9C77F48-1F0E-9F7B-99BA-C63561292D3B}"/>
                </a:ext>
              </a:extLst>
            </p:cNvPr>
            <p:cNvSpPr/>
            <p:nvPr/>
          </p:nvSpPr>
          <p:spPr>
            <a:xfrm>
              <a:off x="1204042" y="6496001"/>
              <a:ext cx="54002" cy="70915"/>
            </a:xfrm>
            <a:custGeom>
              <a:avLst/>
              <a:gdLst>
                <a:gd name="connsiteX0" fmla="*/ 12123 w 54002"/>
                <a:gd name="connsiteY0" fmla="*/ 41935 h 70915"/>
                <a:gd name="connsiteX1" fmla="*/ 12123 w 54002"/>
                <a:gd name="connsiteY1" fmla="*/ 70696 h 70915"/>
                <a:gd name="connsiteX2" fmla="*/ 0 w 54002"/>
                <a:gd name="connsiteY2" fmla="*/ 70696 h 70915"/>
                <a:gd name="connsiteX3" fmla="*/ 0 w 54002"/>
                <a:gd name="connsiteY3" fmla="*/ 0 h 70915"/>
                <a:gd name="connsiteX4" fmla="*/ 27332 w 54002"/>
                <a:gd name="connsiteY4" fmla="*/ 0 h 70915"/>
                <a:gd name="connsiteX5" fmla="*/ 51578 w 54002"/>
                <a:gd name="connsiteY5" fmla="*/ 21297 h 70915"/>
                <a:gd name="connsiteX6" fmla="*/ 33504 w 54002"/>
                <a:gd name="connsiteY6" fmla="*/ 41715 h 70915"/>
                <a:gd name="connsiteX7" fmla="*/ 54002 w 54002"/>
                <a:gd name="connsiteY7" fmla="*/ 70916 h 70915"/>
                <a:gd name="connsiteX8" fmla="*/ 40337 w 54002"/>
                <a:gd name="connsiteY8" fmla="*/ 70916 h 70915"/>
                <a:gd name="connsiteX9" fmla="*/ 20499 w 54002"/>
                <a:gd name="connsiteY9" fmla="*/ 42154 h 70915"/>
                <a:gd name="connsiteX10" fmla="*/ 11903 w 54002"/>
                <a:gd name="connsiteY10" fmla="*/ 42154 h 70915"/>
                <a:gd name="connsiteX11" fmla="*/ 12123 w 54002"/>
                <a:gd name="connsiteY11" fmla="*/ 31835 h 70915"/>
                <a:gd name="connsiteX12" fmla="*/ 27332 w 54002"/>
                <a:gd name="connsiteY12" fmla="*/ 31835 h 70915"/>
                <a:gd name="connsiteX13" fmla="*/ 39896 w 54002"/>
                <a:gd name="connsiteY13" fmla="*/ 21077 h 70915"/>
                <a:gd name="connsiteX14" fmla="*/ 27332 w 54002"/>
                <a:gd name="connsiteY14" fmla="*/ 10319 h 70915"/>
                <a:gd name="connsiteX15" fmla="*/ 12123 w 54002"/>
                <a:gd name="connsiteY15" fmla="*/ 10319 h 70915"/>
                <a:gd name="connsiteX16" fmla="*/ 12123 w 54002"/>
                <a:gd name="connsiteY16" fmla="*/ 32055 h 70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002" h="70915">
                  <a:moveTo>
                    <a:pt x="12123" y="41935"/>
                  </a:moveTo>
                  <a:lnTo>
                    <a:pt x="12123" y="70696"/>
                  </a:lnTo>
                  <a:lnTo>
                    <a:pt x="0" y="70696"/>
                  </a:lnTo>
                  <a:lnTo>
                    <a:pt x="0" y="0"/>
                  </a:lnTo>
                  <a:lnTo>
                    <a:pt x="27332" y="0"/>
                  </a:lnTo>
                  <a:cubicBezTo>
                    <a:pt x="42100" y="0"/>
                    <a:pt x="51578" y="7465"/>
                    <a:pt x="51578" y="21297"/>
                  </a:cubicBezTo>
                  <a:cubicBezTo>
                    <a:pt x="51578" y="35129"/>
                    <a:pt x="44745" y="39959"/>
                    <a:pt x="33504" y="41715"/>
                  </a:cubicBezTo>
                  <a:lnTo>
                    <a:pt x="54002" y="70916"/>
                  </a:lnTo>
                  <a:lnTo>
                    <a:pt x="40337" y="70916"/>
                  </a:lnTo>
                  <a:lnTo>
                    <a:pt x="20499" y="42154"/>
                  </a:lnTo>
                  <a:lnTo>
                    <a:pt x="11903" y="42154"/>
                  </a:lnTo>
                  <a:close/>
                  <a:moveTo>
                    <a:pt x="12123" y="31835"/>
                  </a:moveTo>
                  <a:lnTo>
                    <a:pt x="27332" y="31835"/>
                  </a:lnTo>
                  <a:cubicBezTo>
                    <a:pt x="35267" y="31835"/>
                    <a:pt x="39896" y="27664"/>
                    <a:pt x="39896" y="21077"/>
                  </a:cubicBezTo>
                  <a:cubicBezTo>
                    <a:pt x="39896" y="14491"/>
                    <a:pt x="35487" y="10319"/>
                    <a:pt x="27332" y="10319"/>
                  </a:cubicBezTo>
                  <a:lnTo>
                    <a:pt x="12123" y="10319"/>
                  </a:lnTo>
                  <a:lnTo>
                    <a:pt x="12123" y="32055"/>
                  </a:lnTo>
                  <a:close/>
                </a:path>
              </a:pathLst>
            </a:custGeom>
            <a:solidFill>
              <a:srgbClr val="3C9DDA"/>
            </a:solidFill>
            <a:ln w="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D1490472-154D-656E-DA1E-C63308AD722E}"/>
                </a:ext>
              </a:extLst>
            </p:cNvPr>
            <p:cNvSpPr/>
            <p:nvPr/>
          </p:nvSpPr>
          <p:spPr>
            <a:xfrm>
              <a:off x="1287581" y="6494903"/>
              <a:ext cx="65684" cy="72891"/>
            </a:xfrm>
            <a:custGeom>
              <a:avLst/>
              <a:gdLst>
                <a:gd name="connsiteX0" fmla="*/ 32842 w 65684"/>
                <a:gd name="connsiteY0" fmla="*/ 72892 h 72891"/>
                <a:gd name="connsiteX1" fmla="*/ 0 w 65684"/>
                <a:gd name="connsiteY1" fmla="*/ 36446 h 72891"/>
                <a:gd name="connsiteX2" fmla="*/ 32842 w 65684"/>
                <a:gd name="connsiteY2" fmla="*/ 0 h 72891"/>
                <a:gd name="connsiteX3" fmla="*/ 65685 w 65684"/>
                <a:gd name="connsiteY3" fmla="*/ 36446 h 72891"/>
                <a:gd name="connsiteX4" fmla="*/ 32842 w 65684"/>
                <a:gd name="connsiteY4" fmla="*/ 72892 h 72891"/>
                <a:gd name="connsiteX5" fmla="*/ 32842 w 65684"/>
                <a:gd name="connsiteY5" fmla="*/ 10539 h 72891"/>
                <a:gd name="connsiteX6" fmla="*/ 12343 w 65684"/>
                <a:gd name="connsiteY6" fmla="*/ 36446 h 72891"/>
                <a:gd name="connsiteX7" fmla="*/ 32842 w 65684"/>
                <a:gd name="connsiteY7" fmla="*/ 62353 h 72891"/>
                <a:gd name="connsiteX8" fmla="*/ 53562 w 65684"/>
                <a:gd name="connsiteY8" fmla="*/ 36446 h 72891"/>
                <a:gd name="connsiteX9" fmla="*/ 32842 w 65684"/>
                <a:gd name="connsiteY9" fmla="*/ 10539 h 7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684" h="72891">
                  <a:moveTo>
                    <a:pt x="32842" y="72892"/>
                  </a:moveTo>
                  <a:cubicBezTo>
                    <a:pt x="13666" y="72892"/>
                    <a:pt x="0" y="57523"/>
                    <a:pt x="0" y="36446"/>
                  </a:cubicBezTo>
                  <a:cubicBezTo>
                    <a:pt x="0" y="15369"/>
                    <a:pt x="13446" y="0"/>
                    <a:pt x="32842" y="0"/>
                  </a:cubicBezTo>
                  <a:cubicBezTo>
                    <a:pt x="52239" y="0"/>
                    <a:pt x="65685" y="15369"/>
                    <a:pt x="65685" y="36446"/>
                  </a:cubicBezTo>
                  <a:cubicBezTo>
                    <a:pt x="65685" y="57523"/>
                    <a:pt x="52019" y="72892"/>
                    <a:pt x="32842" y="72892"/>
                  </a:cubicBezTo>
                  <a:close/>
                  <a:moveTo>
                    <a:pt x="32842" y="10539"/>
                  </a:moveTo>
                  <a:cubicBezTo>
                    <a:pt x="20279" y="10539"/>
                    <a:pt x="12343" y="21297"/>
                    <a:pt x="12343" y="36446"/>
                  </a:cubicBezTo>
                  <a:cubicBezTo>
                    <a:pt x="12343" y="51595"/>
                    <a:pt x="20499" y="62353"/>
                    <a:pt x="32842" y="62353"/>
                  </a:cubicBezTo>
                  <a:cubicBezTo>
                    <a:pt x="45186" y="62353"/>
                    <a:pt x="53562" y="51595"/>
                    <a:pt x="53562" y="36446"/>
                  </a:cubicBezTo>
                  <a:cubicBezTo>
                    <a:pt x="53562" y="21297"/>
                    <a:pt x="45406" y="10539"/>
                    <a:pt x="32842" y="10539"/>
                  </a:cubicBezTo>
                  <a:close/>
                </a:path>
              </a:pathLst>
            </a:custGeom>
            <a:solidFill>
              <a:srgbClr val="3C9DDA"/>
            </a:solidFill>
            <a:ln w="0"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B7D9794A-BB5C-6D3C-B264-960A0DE9FA59}"/>
                </a:ext>
              </a:extLst>
            </p:cNvPr>
            <p:cNvSpPr/>
            <p:nvPr/>
          </p:nvSpPr>
          <p:spPr>
            <a:xfrm>
              <a:off x="1388312" y="6495782"/>
              <a:ext cx="57088" cy="70696"/>
            </a:xfrm>
            <a:custGeom>
              <a:avLst/>
              <a:gdLst>
                <a:gd name="connsiteX0" fmla="*/ 57088 w 57088"/>
                <a:gd name="connsiteY0" fmla="*/ 70696 h 70696"/>
                <a:gd name="connsiteX1" fmla="*/ 47831 w 57088"/>
                <a:gd name="connsiteY1" fmla="*/ 70696 h 70696"/>
                <a:gd name="connsiteX2" fmla="*/ 11462 w 57088"/>
                <a:gd name="connsiteY2" fmla="*/ 19101 h 70696"/>
                <a:gd name="connsiteX3" fmla="*/ 11462 w 57088"/>
                <a:gd name="connsiteY3" fmla="*/ 70696 h 70696"/>
                <a:gd name="connsiteX4" fmla="*/ 0 w 57088"/>
                <a:gd name="connsiteY4" fmla="*/ 70696 h 70696"/>
                <a:gd name="connsiteX5" fmla="*/ 0 w 57088"/>
                <a:gd name="connsiteY5" fmla="*/ 0 h 70696"/>
                <a:gd name="connsiteX6" fmla="*/ 11241 w 57088"/>
                <a:gd name="connsiteY6" fmla="*/ 0 h 70696"/>
                <a:gd name="connsiteX7" fmla="*/ 45406 w 57088"/>
                <a:gd name="connsiteY7" fmla="*/ 49180 h 70696"/>
                <a:gd name="connsiteX8" fmla="*/ 45406 w 57088"/>
                <a:gd name="connsiteY8" fmla="*/ 0 h 70696"/>
                <a:gd name="connsiteX9" fmla="*/ 56868 w 57088"/>
                <a:gd name="connsiteY9" fmla="*/ 0 h 70696"/>
                <a:gd name="connsiteX10" fmla="*/ 56868 w 57088"/>
                <a:gd name="connsiteY10" fmla="*/ 70696 h 7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88" h="70696">
                  <a:moveTo>
                    <a:pt x="57088" y="70696"/>
                  </a:moveTo>
                  <a:lnTo>
                    <a:pt x="47831" y="70696"/>
                  </a:lnTo>
                  <a:lnTo>
                    <a:pt x="11462" y="19101"/>
                  </a:lnTo>
                  <a:lnTo>
                    <a:pt x="11462" y="70696"/>
                  </a:lnTo>
                  <a:lnTo>
                    <a:pt x="0" y="70696"/>
                  </a:lnTo>
                  <a:lnTo>
                    <a:pt x="0" y="0"/>
                  </a:lnTo>
                  <a:lnTo>
                    <a:pt x="11241" y="0"/>
                  </a:lnTo>
                  <a:lnTo>
                    <a:pt x="45406" y="49180"/>
                  </a:lnTo>
                  <a:lnTo>
                    <a:pt x="45406" y="0"/>
                  </a:lnTo>
                  <a:lnTo>
                    <a:pt x="56868" y="0"/>
                  </a:lnTo>
                  <a:lnTo>
                    <a:pt x="56868" y="70696"/>
                  </a:lnTo>
                  <a:close/>
                </a:path>
              </a:pathLst>
            </a:custGeom>
            <a:solidFill>
              <a:srgbClr val="3C9DDA"/>
            </a:solid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1635411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A92B0D-7C65-CB3F-9281-0B158F74E567}"/>
              </a:ext>
            </a:extLst>
          </p:cNvPr>
          <p:cNvSpPr/>
          <p:nvPr userDrawn="1"/>
        </p:nvSpPr>
        <p:spPr>
          <a:xfrm>
            <a:off x="-1" y="0"/>
            <a:ext cx="4387023" cy="6858000"/>
          </a:xfrm>
          <a:prstGeom prst="rect">
            <a:avLst/>
          </a:prstGeom>
          <a:gradFill>
            <a:gsLst>
              <a:gs pos="0">
                <a:schemeClr val="accent2"/>
              </a:gs>
              <a:gs pos="100000">
                <a:schemeClr val="accent3">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a:latin typeface="Arial" panose="020B0604020202020204" pitchFamily="34" charset="0"/>
              <a:cs typeface="Arial" panose="020B0604020202020204" pitchFamily="34" charset="0"/>
            </a:endParaRPr>
          </a:p>
        </p:txBody>
      </p:sp>
      <p:sp>
        <p:nvSpPr>
          <p:cNvPr id="13" name="Text Placeholder 17"/>
          <p:cNvSpPr>
            <a:spLocks noGrp="1"/>
          </p:cNvSpPr>
          <p:nvPr>
            <p:ph type="body" sz="quarter" idx="15" hasCustomPrompt="1"/>
          </p:nvPr>
        </p:nvSpPr>
        <p:spPr>
          <a:xfrm>
            <a:off x="357072" y="5856882"/>
            <a:ext cx="3866724" cy="223642"/>
          </a:xfrm>
        </p:spPr>
        <p:txBody>
          <a:bodyPr anchor="ctr">
            <a:noAutofit/>
          </a:bodyPr>
          <a:lstStyle>
            <a:lvl1pPr>
              <a:spcBef>
                <a:spcPts val="600"/>
              </a:spcBef>
              <a:defRPr sz="800">
                <a:solidFill>
                  <a:schemeClr val="bg1"/>
                </a:solidFill>
              </a:defRPr>
            </a:lvl1pPr>
          </a:lstStyle>
          <a:p>
            <a:pPr lvl="0"/>
            <a:r>
              <a:rPr lang="en-US"/>
              <a:t>Click to add footer text</a:t>
            </a:r>
          </a:p>
        </p:txBody>
      </p:sp>
      <p:sp>
        <p:nvSpPr>
          <p:cNvPr id="8" name="Title Placeholder 1"/>
          <p:cNvSpPr>
            <a:spLocks noGrp="1"/>
          </p:cNvSpPr>
          <p:nvPr>
            <p:ph type="title"/>
          </p:nvPr>
        </p:nvSpPr>
        <p:spPr>
          <a:xfrm>
            <a:off x="359999" y="2359554"/>
            <a:ext cx="3012593" cy="404119"/>
          </a:xfrm>
          <a:prstGeom prst="rect">
            <a:avLst/>
          </a:prstGeom>
        </p:spPr>
        <p:txBody>
          <a:bodyPr vert="horz" lIns="0" tIns="0" rIns="0" bIns="0" rtlCol="0" anchor="t">
            <a:noAutofit/>
          </a:bodyPr>
          <a:lstStyle>
            <a:lvl1pPr>
              <a:defRPr lang="en-GB" dirty="0">
                <a:solidFill>
                  <a:schemeClr val="bg1"/>
                </a:solidFill>
              </a:defRPr>
            </a:lvl1pPr>
          </a:lstStyle>
          <a:p>
            <a:pPr lvl="0">
              <a:lnSpc>
                <a:spcPct val="90000"/>
              </a:lnSpc>
            </a:pPr>
            <a:r>
              <a:rPr lang="en-GB"/>
              <a:t>Click to edit Master title style</a:t>
            </a:r>
          </a:p>
        </p:txBody>
      </p:sp>
      <p:sp>
        <p:nvSpPr>
          <p:cNvPr id="3" name="Text Placeholder 2"/>
          <p:cNvSpPr>
            <a:spLocks noGrp="1"/>
          </p:cNvSpPr>
          <p:nvPr>
            <p:ph type="body" sz="quarter" idx="16"/>
          </p:nvPr>
        </p:nvSpPr>
        <p:spPr>
          <a:xfrm>
            <a:off x="357189" y="3697453"/>
            <a:ext cx="3012594" cy="396875"/>
          </a:xfrm>
        </p:spPr>
        <p:txBody>
          <a:bodyPr/>
          <a:lstStyle>
            <a:lvl1pPr>
              <a:defRPr sz="1800" b="0" i="0">
                <a:solidFill>
                  <a:schemeClr val="tx2">
                    <a:lumMod val="60000"/>
                    <a:lumOff val="40000"/>
                  </a:schemeClr>
                </a:solidFill>
                <a:latin typeface="Aptos Light" panose="020B0004020202020204" pitchFamily="34" charset="0"/>
              </a:defRPr>
            </a:lvl1pPr>
          </a:lstStyle>
          <a:p>
            <a:pPr lvl="0"/>
            <a:r>
              <a:rPr lang="en-GB"/>
              <a:t>Click to edit Master text styles</a:t>
            </a:r>
          </a:p>
        </p:txBody>
      </p:sp>
      <p:grpSp>
        <p:nvGrpSpPr>
          <p:cNvPr id="6" name="Group 5">
            <a:extLst>
              <a:ext uri="{FF2B5EF4-FFF2-40B4-BE49-F238E27FC236}">
                <a16:creationId xmlns:a16="http://schemas.microsoft.com/office/drawing/2014/main" id="{8A107756-B54A-2160-FE25-BC8D99E28CA6}"/>
              </a:ext>
            </a:extLst>
          </p:cNvPr>
          <p:cNvGrpSpPr/>
          <p:nvPr userDrawn="1"/>
        </p:nvGrpSpPr>
        <p:grpSpPr>
          <a:xfrm>
            <a:off x="360000" y="6351086"/>
            <a:ext cx="1339592" cy="223642"/>
            <a:chOff x="359999" y="6168922"/>
            <a:chExt cx="1923587" cy="321138"/>
          </a:xfrm>
        </p:grpSpPr>
        <p:grpSp>
          <p:nvGrpSpPr>
            <p:cNvPr id="7" name="Graphic 13">
              <a:extLst>
                <a:ext uri="{FF2B5EF4-FFF2-40B4-BE49-F238E27FC236}">
                  <a16:creationId xmlns:a16="http://schemas.microsoft.com/office/drawing/2014/main" id="{8FF67575-FBD9-A311-3D5D-355C8D9390F3}"/>
                </a:ext>
              </a:extLst>
            </p:cNvPr>
            <p:cNvGrpSpPr/>
            <p:nvPr/>
          </p:nvGrpSpPr>
          <p:grpSpPr>
            <a:xfrm>
              <a:off x="1038202" y="6186253"/>
              <a:ext cx="1245384" cy="285540"/>
              <a:chOff x="1038202" y="6186253"/>
              <a:chExt cx="1245384" cy="285540"/>
            </a:xfrm>
            <a:solidFill>
              <a:srgbClr val="000000"/>
            </a:solidFill>
          </p:grpSpPr>
          <p:sp>
            <p:nvSpPr>
              <p:cNvPr id="10" name="Freeform 9">
                <a:extLst>
                  <a:ext uri="{FF2B5EF4-FFF2-40B4-BE49-F238E27FC236}">
                    <a16:creationId xmlns:a16="http://schemas.microsoft.com/office/drawing/2014/main" id="{54041E6C-7B78-1561-F5D3-17665F6ACF10}"/>
                  </a:ext>
                </a:extLst>
              </p:cNvPr>
              <p:cNvSpPr/>
              <p:nvPr/>
            </p:nvSpPr>
            <p:spPr>
              <a:xfrm>
                <a:off x="1038202" y="6191060"/>
                <a:ext cx="171360" cy="276406"/>
              </a:xfrm>
              <a:custGeom>
                <a:avLst/>
                <a:gdLst>
                  <a:gd name="connsiteX0" fmla="*/ 0 w 171360"/>
                  <a:gd name="connsiteY0" fmla="*/ 276407 h 276406"/>
                  <a:gd name="connsiteX1" fmla="*/ 0 w 171360"/>
                  <a:gd name="connsiteY1" fmla="*/ 0 h 276406"/>
                  <a:gd name="connsiteX2" fmla="*/ 171361 w 171360"/>
                  <a:gd name="connsiteY2" fmla="*/ 0 h 276406"/>
                  <a:gd name="connsiteX3" fmla="*/ 171361 w 171360"/>
                  <a:gd name="connsiteY3" fmla="*/ 41341 h 276406"/>
                  <a:gd name="connsiteX4" fmla="*/ 45374 w 171360"/>
                  <a:gd name="connsiteY4" fmla="*/ 41341 h 276406"/>
                  <a:gd name="connsiteX5" fmla="*/ 45374 w 171360"/>
                  <a:gd name="connsiteY5" fmla="*/ 123542 h 276406"/>
                  <a:gd name="connsiteX6" fmla="*/ 162672 w 171360"/>
                  <a:gd name="connsiteY6" fmla="*/ 123542 h 276406"/>
                  <a:gd name="connsiteX7" fmla="*/ 162672 w 171360"/>
                  <a:gd name="connsiteY7" fmla="*/ 164402 h 276406"/>
                  <a:gd name="connsiteX8" fmla="*/ 45374 w 171360"/>
                  <a:gd name="connsiteY8" fmla="*/ 164402 h 276406"/>
                  <a:gd name="connsiteX9" fmla="*/ 45374 w 171360"/>
                  <a:gd name="connsiteY9" fmla="*/ 276407 h 276406"/>
                  <a:gd name="connsiteX10" fmla="*/ 0 w 171360"/>
                  <a:gd name="connsiteY10" fmla="*/ 276407 h 27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360" h="276406">
                    <a:moveTo>
                      <a:pt x="0" y="276407"/>
                    </a:moveTo>
                    <a:lnTo>
                      <a:pt x="0" y="0"/>
                    </a:lnTo>
                    <a:lnTo>
                      <a:pt x="171361" y="0"/>
                    </a:lnTo>
                    <a:lnTo>
                      <a:pt x="171361" y="41341"/>
                    </a:lnTo>
                    <a:lnTo>
                      <a:pt x="45374" y="41341"/>
                    </a:lnTo>
                    <a:lnTo>
                      <a:pt x="45374" y="123542"/>
                    </a:lnTo>
                    <a:lnTo>
                      <a:pt x="162672" y="123542"/>
                    </a:lnTo>
                    <a:lnTo>
                      <a:pt x="162672" y="164402"/>
                    </a:lnTo>
                    <a:lnTo>
                      <a:pt x="45374" y="164402"/>
                    </a:lnTo>
                    <a:lnTo>
                      <a:pt x="45374" y="276407"/>
                    </a:lnTo>
                    <a:lnTo>
                      <a:pt x="0" y="276407"/>
                    </a:lnTo>
                    <a:close/>
                  </a:path>
                </a:pathLst>
              </a:custGeom>
              <a:solidFill>
                <a:schemeClr val="bg1"/>
              </a:solidFill>
              <a:ln w="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58C6D8AC-C658-3603-D2E8-733DE53A5BAD}"/>
                  </a:ext>
                </a:extLst>
              </p:cNvPr>
              <p:cNvSpPr/>
              <p:nvPr/>
            </p:nvSpPr>
            <p:spPr>
              <a:xfrm>
                <a:off x="1276659" y="6191060"/>
                <a:ext cx="45374" cy="276406"/>
              </a:xfrm>
              <a:custGeom>
                <a:avLst/>
                <a:gdLst>
                  <a:gd name="connsiteX0" fmla="*/ 45375 w 45374"/>
                  <a:gd name="connsiteY0" fmla="*/ 276407 h 276406"/>
                  <a:gd name="connsiteX1" fmla="*/ 0 w 45374"/>
                  <a:gd name="connsiteY1" fmla="*/ 276407 h 276406"/>
                  <a:gd name="connsiteX2" fmla="*/ 0 w 45374"/>
                  <a:gd name="connsiteY2" fmla="*/ 0 h 276406"/>
                  <a:gd name="connsiteX3" fmla="*/ 45375 w 45374"/>
                  <a:gd name="connsiteY3" fmla="*/ 0 h 276406"/>
                  <a:gd name="connsiteX4" fmla="*/ 45375 w 45374"/>
                  <a:gd name="connsiteY4" fmla="*/ 276407 h 276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74" h="276406">
                    <a:moveTo>
                      <a:pt x="45375" y="276407"/>
                    </a:moveTo>
                    <a:lnTo>
                      <a:pt x="0" y="276407"/>
                    </a:lnTo>
                    <a:lnTo>
                      <a:pt x="0" y="0"/>
                    </a:lnTo>
                    <a:lnTo>
                      <a:pt x="45375" y="0"/>
                    </a:lnTo>
                    <a:lnTo>
                      <a:pt x="45375" y="276407"/>
                    </a:lnTo>
                    <a:close/>
                  </a:path>
                </a:pathLst>
              </a:custGeom>
              <a:solidFill>
                <a:schemeClr val="bg1"/>
              </a:solid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2186659-3774-0080-240D-6F3554CC76C6}"/>
                  </a:ext>
                </a:extLst>
              </p:cNvPr>
              <p:cNvSpPr/>
              <p:nvPr/>
            </p:nvSpPr>
            <p:spPr>
              <a:xfrm>
                <a:off x="1382855" y="6186253"/>
                <a:ext cx="202736" cy="285059"/>
              </a:xfrm>
              <a:custGeom>
                <a:avLst/>
                <a:gdLst>
                  <a:gd name="connsiteX0" fmla="*/ 45857 w 202736"/>
                  <a:gd name="connsiteY0" fmla="*/ 204781 h 285059"/>
                  <a:gd name="connsiteX1" fmla="*/ 106678 w 202736"/>
                  <a:gd name="connsiteY1" fmla="*/ 246122 h 285059"/>
                  <a:gd name="connsiteX2" fmla="*/ 158811 w 202736"/>
                  <a:gd name="connsiteY2" fmla="*/ 205262 h 285059"/>
                  <a:gd name="connsiteX3" fmla="*/ 119711 w 202736"/>
                  <a:gd name="connsiteY3" fmla="*/ 167767 h 285059"/>
                  <a:gd name="connsiteX4" fmla="*/ 74337 w 202736"/>
                  <a:gd name="connsiteY4" fmla="*/ 156711 h 285059"/>
                  <a:gd name="connsiteX5" fmla="*/ 7723 w 202736"/>
                  <a:gd name="connsiteY5" fmla="*/ 82201 h 285059"/>
                  <a:gd name="connsiteX6" fmla="*/ 98955 w 202736"/>
                  <a:gd name="connsiteY6" fmla="*/ 0 h 285059"/>
                  <a:gd name="connsiteX7" fmla="*/ 200806 w 202736"/>
                  <a:gd name="connsiteY7" fmla="*/ 76432 h 285059"/>
                  <a:gd name="connsiteX8" fmla="*/ 155432 w 202736"/>
                  <a:gd name="connsiteY8" fmla="*/ 76432 h 285059"/>
                  <a:gd name="connsiteX9" fmla="*/ 99438 w 202736"/>
                  <a:gd name="connsiteY9" fmla="*/ 39418 h 285059"/>
                  <a:gd name="connsiteX10" fmla="*/ 51167 w 202736"/>
                  <a:gd name="connsiteY10" fmla="*/ 77875 h 285059"/>
                  <a:gd name="connsiteX11" fmla="*/ 86405 w 202736"/>
                  <a:gd name="connsiteY11" fmla="*/ 113928 h 285059"/>
                  <a:gd name="connsiteX12" fmla="*/ 133227 w 202736"/>
                  <a:gd name="connsiteY12" fmla="*/ 124984 h 285059"/>
                  <a:gd name="connsiteX13" fmla="*/ 202737 w 202736"/>
                  <a:gd name="connsiteY13" fmla="*/ 201416 h 285059"/>
                  <a:gd name="connsiteX14" fmla="*/ 107161 w 202736"/>
                  <a:gd name="connsiteY14" fmla="*/ 285060 h 285059"/>
                  <a:gd name="connsiteX15" fmla="*/ 0 w 202736"/>
                  <a:gd name="connsiteY15" fmla="*/ 203820 h 285059"/>
                  <a:gd name="connsiteX16" fmla="*/ 46340 w 202736"/>
                  <a:gd name="connsiteY16" fmla="*/ 203820 h 28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36" h="285059">
                    <a:moveTo>
                      <a:pt x="45857" y="204781"/>
                    </a:moveTo>
                    <a:cubicBezTo>
                      <a:pt x="54546" y="233143"/>
                      <a:pt x="77233" y="246122"/>
                      <a:pt x="106678" y="246122"/>
                    </a:cubicBezTo>
                    <a:cubicBezTo>
                      <a:pt x="136123" y="246122"/>
                      <a:pt x="158811" y="230740"/>
                      <a:pt x="158811" y="205262"/>
                    </a:cubicBezTo>
                    <a:cubicBezTo>
                      <a:pt x="158811" y="179785"/>
                      <a:pt x="147708" y="174497"/>
                      <a:pt x="119711" y="167767"/>
                    </a:cubicBezTo>
                    <a:lnTo>
                      <a:pt x="74337" y="156711"/>
                    </a:lnTo>
                    <a:cubicBezTo>
                      <a:pt x="37169" y="147577"/>
                      <a:pt x="7723" y="126907"/>
                      <a:pt x="7723" y="82201"/>
                    </a:cubicBezTo>
                    <a:cubicBezTo>
                      <a:pt x="7723" y="37495"/>
                      <a:pt x="44892" y="0"/>
                      <a:pt x="98955" y="0"/>
                    </a:cubicBezTo>
                    <a:cubicBezTo>
                      <a:pt x="153018" y="0"/>
                      <a:pt x="191152" y="30765"/>
                      <a:pt x="200806" y="76432"/>
                    </a:cubicBezTo>
                    <a:lnTo>
                      <a:pt x="155432" y="76432"/>
                    </a:lnTo>
                    <a:cubicBezTo>
                      <a:pt x="148674" y="55762"/>
                      <a:pt x="131296" y="39418"/>
                      <a:pt x="99438" y="39418"/>
                    </a:cubicBezTo>
                    <a:cubicBezTo>
                      <a:pt x="67579" y="39418"/>
                      <a:pt x="51167" y="54801"/>
                      <a:pt x="51167" y="77875"/>
                    </a:cubicBezTo>
                    <a:cubicBezTo>
                      <a:pt x="51167" y="100949"/>
                      <a:pt x="62752" y="108159"/>
                      <a:pt x="86405" y="113928"/>
                    </a:cubicBezTo>
                    <a:lnTo>
                      <a:pt x="133227" y="124984"/>
                    </a:lnTo>
                    <a:cubicBezTo>
                      <a:pt x="175223" y="135079"/>
                      <a:pt x="202737" y="160076"/>
                      <a:pt x="202737" y="201416"/>
                    </a:cubicBezTo>
                    <a:cubicBezTo>
                      <a:pt x="202737" y="242757"/>
                      <a:pt x="162672" y="285060"/>
                      <a:pt x="107161" y="285060"/>
                    </a:cubicBezTo>
                    <a:cubicBezTo>
                      <a:pt x="51650" y="285060"/>
                      <a:pt x="9654" y="255256"/>
                      <a:pt x="0" y="203820"/>
                    </a:cubicBezTo>
                    <a:lnTo>
                      <a:pt x="46340" y="203820"/>
                    </a:lnTo>
                    <a:close/>
                  </a:path>
                </a:pathLst>
              </a:custGeom>
              <a:solidFill>
                <a:schemeClr val="bg1"/>
              </a:solidFill>
              <a:ln w="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5C354D-8289-154B-679A-C271DEF5F2BB}"/>
                  </a:ext>
                </a:extLst>
              </p:cNvPr>
              <p:cNvSpPr/>
              <p:nvPr/>
            </p:nvSpPr>
            <p:spPr>
              <a:xfrm>
                <a:off x="1651723" y="6191060"/>
                <a:ext cx="45374" cy="276406"/>
              </a:xfrm>
              <a:custGeom>
                <a:avLst/>
                <a:gdLst>
                  <a:gd name="connsiteX0" fmla="*/ 45374 w 45374"/>
                  <a:gd name="connsiteY0" fmla="*/ 276407 h 276406"/>
                  <a:gd name="connsiteX1" fmla="*/ 0 w 45374"/>
                  <a:gd name="connsiteY1" fmla="*/ 276407 h 276406"/>
                  <a:gd name="connsiteX2" fmla="*/ 0 w 45374"/>
                  <a:gd name="connsiteY2" fmla="*/ 0 h 276406"/>
                  <a:gd name="connsiteX3" fmla="*/ 45374 w 45374"/>
                  <a:gd name="connsiteY3" fmla="*/ 0 h 276406"/>
                  <a:gd name="connsiteX4" fmla="*/ 45374 w 45374"/>
                  <a:gd name="connsiteY4" fmla="*/ 276407 h 276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74" h="276406">
                    <a:moveTo>
                      <a:pt x="45374" y="276407"/>
                    </a:moveTo>
                    <a:lnTo>
                      <a:pt x="0" y="276407"/>
                    </a:lnTo>
                    <a:lnTo>
                      <a:pt x="0" y="0"/>
                    </a:lnTo>
                    <a:lnTo>
                      <a:pt x="45374" y="0"/>
                    </a:lnTo>
                    <a:lnTo>
                      <a:pt x="45374" y="276407"/>
                    </a:lnTo>
                    <a:close/>
                  </a:path>
                </a:pathLst>
              </a:custGeom>
              <a:solidFill>
                <a:schemeClr val="bg1"/>
              </a:solidFill>
              <a:ln w="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DF581BD-14C6-4724-6C3F-221ED56DCAFC}"/>
                  </a:ext>
                </a:extLst>
              </p:cNvPr>
              <p:cNvSpPr/>
              <p:nvPr/>
            </p:nvSpPr>
            <p:spPr>
              <a:xfrm>
                <a:off x="1763710" y="6186253"/>
                <a:ext cx="231216" cy="285540"/>
              </a:xfrm>
              <a:custGeom>
                <a:avLst/>
                <a:gdLst>
                  <a:gd name="connsiteX0" fmla="*/ 122125 w 231216"/>
                  <a:gd name="connsiteY0" fmla="*/ 0 h 285540"/>
                  <a:gd name="connsiteX1" fmla="*/ 231217 w 231216"/>
                  <a:gd name="connsiteY1" fmla="*/ 91334 h 285540"/>
                  <a:gd name="connsiteX2" fmla="*/ 186808 w 231216"/>
                  <a:gd name="connsiteY2" fmla="*/ 91334 h 285540"/>
                  <a:gd name="connsiteX3" fmla="*/ 122125 w 231216"/>
                  <a:gd name="connsiteY3" fmla="*/ 42302 h 285540"/>
                  <a:gd name="connsiteX4" fmla="*/ 46340 w 231216"/>
                  <a:gd name="connsiteY4" fmla="*/ 142770 h 285540"/>
                  <a:gd name="connsiteX5" fmla="*/ 122125 w 231216"/>
                  <a:gd name="connsiteY5" fmla="*/ 243238 h 285540"/>
                  <a:gd name="connsiteX6" fmla="*/ 186808 w 231216"/>
                  <a:gd name="connsiteY6" fmla="*/ 193725 h 285540"/>
                  <a:gd name="connsiteX7" fmla="*/ 231217 w 231216"/>
                  <a:gd name="connsiteY7" fmla="*/ 193725 h 285540"/>
                  <a:gd name="connsiteX8" fmla="*/ 122125 w 231216"/>
                  <a:gd name="connsiteY8" fmla="*/ 285540 h 285540"/>
                  <a:gd name="connsiteX9" fmla="*/ 0 w 231216"/>
                  <a:gd name="connsiteY9" fmla="*/ 142770 h 285540"/>
                  <a:gd name="connsiteX10" fmla="*/ 122125 w 231216"/>
                  <a:gd name="connsiteY10" fmla="*/ 0 h 28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216" h="285540">
                    <a:moveTo>
                      <a:pt x="122125" y="0"/>
                    </a:moveTo>
                    <a:cubicBezTo>
                      <a:pt x="182946" y="0"/>
                      <a:pt x="221080" y="36053"/>
                      <a:pt x="231217" y="91334"/>
                    </a:cubicBezTo>
                    <a:lnTo>
                      <a:pt x="186808" y="91334"/>
                    </a:lnTo>
                    <a:cubicBezTo>
                      <a:pt x="176188" y="62011"/>
                      <a:pt x="157845" y="42302"/>
                      <a:pt x="122125" y="42302"/>
                    </a:cubicBezTo>
                    <a:cubicBezTo>
                      <a:pt x="86405" y="42302"/>
                      <a:pt x="46340" y="84605"/>
                      <a:pt x="46340" y="142770"/>
                    </a:cubicBezTo>
                    <a:cubicBezTo>
                      <a:pt x="46340" y="200936"/>
                      <a:pt x="74820" y="243238"/>
                      <a:pt x="122125" y="243238"/>
                    </a:cubicBezTo>
                    <a:cubicBezTo>
                      <a:pt x="169430" y="243238"/>
                      <a:pt x="176188" y="223529"/>
                      <a:pt x="186808" y="193725"/>
                    </a:cubicBezTo>
                    <a:lnTo>
                      <a:pt x="231217" y="193725"/>
                    </a:lnTo>
                    <a:cubicBezTo>
                      <a:pt x="221080" y="249487"/>
                      <a:pt x="182463" y="285540"/>
                      <a:pt x="122125" y="285540"/>
                    </a:cubicBezTo>
                    <a:cubicBezTo>
                      <a:pt x="61787" y="285540"/>
                      <a:pt x="0" y="227855"/>
                      <a:pt x="0" y="142770"/>
                    </a:cubicBezTo>
                    <a:cubicBezTo>
                      <a:pt x="0" y="57685"/>
                      <a:pt x="53098" y="0"/>
                      <a:pt x="122125" y="0"/>
                    </a:cubicBezTo>
                    <a:close/>
                  </a:path>
                </a:pathLst>
              </a:custGeom>
              <a:solidFill>
                <a:schemeClr val="bg1"/>
              </a:solidFill>
              <a:ln w="0"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954DE19-2BCD-A0E0-9943-6659ACF5CEEC}"/>
                  </a:ext>
                </a:extLst>
              </p:cNvPr>
              <p:cNvSpPr/>
              <p:nvPr/>
            </p:nvSpPr>
            <p:spPr>
              <a:xfrm>
                <a:off x="2033544" y="6191060"/>
                <a:ext cx="250042" cy="276406"/>
              </a:xfrm>
              <a:custGeom>
                <a:avLst/>
                <a:gdLst>
                  <a:gd name="connsiteX0" fmla="*/ 146743 w 250042"/>
                  <a:gd name="connsiteY0" fmla="*/ 0 h 276406"/>
                  <a:gd name="connsiteX1" fmla="*/ 250042 w 250042"/>
                  <a:gd name="connsiteY1" fmla="*/ 276407 h 276406"/>
                  <a:gd name="connsiteX2" fmla="*/ 203702 w 250042"/>
                  <a:gd name="connsiteY2" fmla="*/ 276407 h 276406"/>
                  <a:gd name="connsiteX3" fmla="*/ 176188 w 250042"/>
                  <a:gd name="connsiteY3" fmla="*/ 199974 h 276406"/>
                  <a:gd name="connsiteX4" fmla="*/ 73371 w 250042"/>
                  <a:gd name="connsiteY4" fmla="*/ 199974 h 276406"/>
                  <a:gd name="connsiteX5" fmla="*/ 45857 w 250042"/>
                  <a:gd name="connsiteY5" fmla="*/ 276407 h 276406"/>
                  <a:gd name="connsiteX6" fmla="*/ 0 w 250042"/>
                  <a:gd name="connsiteY6" fmla="*/ 276407 h 276406"/>
                  <a:gd name="connsiteX7" fmla="*/ 103299 w 250042"/>
                  <a:gd name="connsiteY7" fmla="*/ 0 h 276406"/>
                  <a:gd name="connsiteX8" fmla="*/ 147226 w 250042"/>
                  <a:gd name="connsiteY8" fmla="*/ 0 h 276406"/>
                  <a:gd name="connsiteX9" fmla="*/ 87853 w 250042"/>
                  <a:gd name="connsiteY9" fmla="*/ 159595 h 276406"/>
                  <a:gd name="connsiteX10" fmla="*/ 161224 w 250042"/>
                  <a:gd name="connsiteY10" fmla="*/ 159595 h 276406"/>
                  <a:gd name="connsiteX11" fmla="*/ 124538 w 250042"/>
                  <a:gd name="connsiteY11" fmla="*/ 57204 h 276406"/>
                  <a:gd name="connsiteX12" fmla="*/ 87853 w 250042"/>
                  <a:gd name="connsiteY12" fmla="*/ 159595 h 27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0042" h="276406">
                    <a:moveTo>
                      <a:pt x="146743" y="0"/>
                    </a:moveTo>
                    <a:lnTo>
                      <a:pt x="250042" y="276407"/>
                    </a:lnTo>
                    <a:lnTo>
                      <a:pt x="203702" y="276407"/>
                    </a:lnTo>
                    <a:lnTo>
                      <a:pt x="176188" y="199974"/>
                    </a:lnTo>
                    <a:lnTo>
                      <a:pt x="73371" y="199974"/>
                    </a:lnTo>
                    <a:lnTo>
                      <a:pt x="45857" y="276407"/>
                    </a:lnTo>
                    <a:lnTo>
                      <a:pt x="0" y="276407"/>
                    </a:lnTo>
                    <a:lnTo>
                      <a:pt x="103299" y="0"/>
                    </a:lnTo>
                    <a:lnTo>
                      <a:pt x="147226" y="0"/>
                    </a:lnTo>
                    <a:close/>
                    <a:moveTo>
                      <a:pt x="87853" y="159595"/>
                    </a:moveTo>
                    <a:lnTo>
                      <a:pt x="161224" y="159595"/>
                    </a:lnTo>
                    <a:lnTo>
                      <a:pt x="124538" y="57204"/>
                    </a:lnTo>
                    <a:lnTo>
                      <a:pt x="87853" y="159595"/>
                    </a:lnTo>
                    <a:close/>
                  </a:path>
                </a:pathLst>
              </a:custGeom>
              <a:solidFill>
                <a:schemeClr val="bg1"/>
              </a:solidFill>
              <a:ln w="0" cap="flat">
                <a:noFill/>
                <a:prstDash val="solid"/>
                <a:miter/>
              </a:ln>
            </p:spPr>
            <p:txBody>
              <a:bodyPr rtlCol="0" anchor="ctr"/>
              <a:lstStyle/>
              <a:p>
                <a:endParaRPr lang="en-US"/>
              </a:p>
            </p:txBody>
          </p:sp>
        </p:grpSp>
        <p:sp>
          <p:nvSpPr>
            <p:cNvPr id="9" name="Freeform 8">
              <a:extLst>
                <a:ext uri="{FF2B5EF4-FFF2-40B4-BE49-F238E27FC236}">
                  <a16:creationId xmlns:a16="http://schemas.microsoft.com/office/drawing/2014/main" id="{5DD0F6E2-2E62-1852-3DA3-8C5499F84A17}"/>
                </a:ext>
              </a:extLst>
            </p:cNvPr>
            <p:cNvSpPr/>
            <p:nvPr/>
          </p:nvSpPr>
          <p:spPr>
            <a:xfrm>
              <a:off x="359999" y="6168922"/>
              <a:ext cx="571159" cy="321138"/>
            </a:xfrm>
            <a:custGeom>
              <a:avLst/>
              <a:gdLst>
                <a:gd name="connsiteX0" fmla="*/ 530012 w 571159"/>
                <a:gd name="connsiteY0" fmla="*/ 316812 h 321138"/>
                <a:gd name="connsiteX1" fmla="*/ 570560 w 571159"/>
                <a:gd name="connsiteY1" fmla="*/ 138950 h 321138"/>
                <a:gd name="connsiteX2" fmla="*/ 556561 w 571159"/>
                <a:gd name="connsiteY2" fmla="*/ 35598 h 321138"/>
                <a:gd name="connsiteX3" fmla="*/ 511669 w 571159"/>
                <a:gd name="connsiteY3" fmla="*/ 506 h 321138"/>
                <a:gd name="connsiteX4" fmla="*/ 414645 w 571159"/>
                <a:gd name="connsiteY4" fmla="*/ 26465 h 321138"/>
                <a:gd name="connsiteX5" fmla="*/ 245698 w 571159"/>
                <a:gd name="connsiteY5" fmla="*/ 125490 h 321138"/>
                <a:gd name="connsiteX6" fmla="*/ 6275 w 571159"/>
                <a:gd name="connsiteY6" fmla="*/ 315370 h 321138"/>
                <a:gd name="connsiteX7" fmla="*/ 0 w 571159"/>
                <a:gd name="connsiteY7" fmla="*/ 321138 h 321138"/>
                <a:gd name="connsiteX8" fmla="*/ 113436 w 571159"/>
                <a:gd name="connsiteY8" fmla="*/ 321138 h 321138"/>
                <a:gd name="connsiteX9" fmla="*/ 357686 w 571159"/>
                <a:gd name="connsiteY9" fmla="*/ 251916 h 321138"/>
                <a:gd name="connsiteX10" fmla="*/ 439263 w 571159"/>
                <a:gd name="connsiteY10" fmla="*/ 320177 h 321138"/>
                <a:gd name="connsiteX11" fmla="*/ 439263 w 571159"/>
                <a:gd name="connsiteY11" fmla="*/ 321138 h 321138"/>
                <a:gd name="connsiteX12" fmla="*/ 460020 w 571159"/>
                <a:gd name="connsiteY12" fmla="*/ 321138 h 321138"/>
                <a:gd name="connsiteX13" fmla="*/ 457124 w 571159"/>
                <a:gd name="connsiteY13" fmla="*/ 314408 h 321138"/>
                <a:gd name="connsiteX14" fmla="*/ 374098 w 571159"/>
                <a:gd name="connsiteY14" fmla="*/ 235092 h 321138"/>
                <a:gd name="connsiteX15" fmla="*/ 111505 w 571159"/>
                <a:gd name="connsiteY15" fmla="*/ 301429 h 321138"/>
                <a:gd name="connsiteX16" fmla="*/ 299761 w 571159"/>
                <a:gd name="connsiteY16" fmla="*/ 196154 h 321138"/>
                <a:gd name="connsiteX17" fmla="*/ 370719 w 571159"/>
                <a:gd name="connsiteY17" fmla="*/ 175484 h 321138"/>
                <a:gd name="connsiteX18" fmla="*/ 418507 w 571159"/>
                <a:gd name="connsiteY18" fmla="*/ 188463 h 321138"/>
                <a:gd name="connsiteX19" fmla="*/ 467260 w 571159"/>
                <a:gd name="connsiteY19" fmla="*/ 318735 h 321138"/>
                <a:gd name="connsiteX20" fmla="*/ 467260 w 571159"/>
                <a:gd name="connsiteY20" fmla="*/ 320658 h 321138"/>
                <a:gd name="connsiteX21" fmla="*/ 482707 w 571159"/>
                <a:gd name="connsiteY21" fmla="*/ 320658 h 321138"/>
                <a:gd name="connsiteX22" fmla="*/ 482707 w 571159"/>
                <a:gd name="connsiteY22" fmla="*/ 314889 h 321138"/>
                <a:gd name="connsiteX23" fmla="*/ 437815 w 571159"/>
                <a:gd name="connsiteY23" fmla="*/ 173080 h 321138"/>
                <a:gd name="connsiteX24" fmla="*/ 298796 w 571159"/>
                <a:gd name="connsiteY24" fmla="*/ 178368 h 321138"/>
                <a:gd name="connsiteX25" fmla="*/ 93645 w 571159"/>
                <a:gd name="connsiteY25" fmla="*/ 290373 h 321138"/>
                <a:gd name="connsiteX26" fmla="*/ 353342 w 571159"/>
                <a:gd name="connsiteY26" fmla="*/ 126452 h 321138"/>
                <a:gd name="connsiteX27" fmla="*/ 473053 w 571159"/>
                <a:gd name="connsiteY27" fmla="*/ 125490 h 321138"/>
                <a:gd name="connsiteX28" fmla="*/ 493809 w 571159"/>
                <a:gd name="connsiteY28" fmla="*/ 318254 h 321138"/>
                <a:gd name="connsiteX29" fmla="*/ 493809 w 571159"/>
                <a:gd name="connsiteY29" fmla="*/ 320658 h 321138"/>
                <a:gd name="connsiteX30" fmla="*/ 506842 w 571159"/>
                <a:gd name="connsiteY30" fmla="*/ 320658 h 321138"/>
                <a:gd name="connsiteX31" fmla="*/ 507808 w 571159"/>
                <a:gd name="connsiteY31" fmla="*/ 315370 h 321138"/>
                <a:gd name="connsiteX32" fmla="*/ 493809 w 571159"/>
                <a:gd name="connsiteY32" fmla="*/ 111550 h 321138"/>
                <a:gd name="connsiteX33" fmla="*/ 493809 w 571159"/>
                <a:gd name="connsiteY33" fmla="*/ 111550 h 321138"/>
                <a:gd name="connsiteX34" fmla="*/ 350928 w 571159"/>
                <a:gd name="connsiteY34" fmla="*/ 109627 h 321138"/>
                <a:gd name="connsiteX35" fmla="*/ 69993 w 571159"/>
                <a:gd name="connsiteY35" fmla="*/ 284604 h 321138"/>
                <a:gd name="connsiteX36" fmla="*/ 418024 w 571159"/>
                <a:gd name="connsiteY36" fmla="*/ 41847 h 321138"/>
                <a:gd name="connsiteX37" fmla="*/ 496706 w 571159"/>
                <a:gd name="connsiteY37" fmla="*/ 18773 h 321138"/>
                <a:gd name="connsiteX38" fmla="*/ 535322 w 571159"/>
                <a:gd name="connsiteY38" fmla="*/ 48096 h 321138"/>
                <a:gd name="connsiteX39" fmla="*/ 552217 w 571159"/>
                <a:gd name="connsiteY39" fmla="*/ 145680 h 321138"/>
                <a:gd name="connsiteX40" fmla="*/ 517462 w 571159"/>
                <a:gd name="connsiteY40" fmla="*/ 318254 h 321138"/>
                <a:gd name="connsiteX41" fmla="*/ 516497 w 571159"/>
                <a:gd name="connsiteY41" fmla="*/ 321138 h 321138"/>
                <a:gd name="connsiteX42" fmla="*/ 528564 w 571159"/>
                <a:gd name="connsiteY42" fmla="*/ 321138 h 321138"/>
                <a:gd name="connsiteX43" fmla="*/ 530495 w 571159"/>
                <a:gd name="connsiteY43" fmla="*/ 316331 h 32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1159" h="321138">
                  <a:moveTo>
                    <a:pt x="530012" y="316812"/>
                  </a:moveTo>
                  <a:cubicBezTo>
                    <a:pt x="551734" y="258646"/>
                    <a:pt x="565250" y="199039"/>
                    <a:pt x="570560" y="138950"/>
                  </a:cubicBezTo>
                  <a:cubicBezTo>
                    <a:pt x="572008" y="106262"/>
                    <a:pt x="572008" y="68286"/>
                    <a:pt x="556561" y="35598"/>
                  </a:cubicBezTo>
                  <a:cubicBezTo>
                    <a:pt x="549803" y="22619"/>
                    <a:pt x="540632" y="5313"/>
                    <a:pt x="511669" y="506"/>
                  </a:cubicBezTo>
                  <a:cubicBezTo>
                    <a:pt x="483672" y="-2859"/>
                    <a:pt x="448918" y="11082"/>
                    <a:pt x="414645" y="26465"/>
                  </a:cubicBezTo>
                  <a:cubicBezTo>
                    <a:pt x="348514" y="57711"/>
                    <a:pt x="289624" y="95686"/>
                    <a:pt x="245698" y="125490"/>
                  </a:cubicBezTo>
                  <a:cubicBezTo>
                    <a:pt x="155914" y="187982"/>
                    <a:pt x="75302" y="251916"/>
                    <a:pt x="6275" y="315370"/>
                  </a:cubicBezTo>
                  <a:lnTo>
                    <a:pt x="0" y="321138"/>
                  </a:lnTo>
                  <a:lnTo>
                    <a:pt x="113436" y="321138"/>
                  </a:lnTo>
                  <a:cubicBezTo>
                    <a:pt x="180050" y="286047"/>
                    <a:pt x="300244" y="231727"/>
                    <a:pt x="357686" y="251916"/>
                  </a:cubicBezTo>
                  <a:cubicBezTo>
                    <a:pt x="393406" y="265857"/>
                    <a:pt x="422851" y="290854"/>
                    <a:pt x="439263" y="320177"/>
                  </a:cubicBezTo>
                  <a:lnTo>
                    <a:pt x="439263" y="321138"/>
                  </a:lnTo>
                  <a:lnTo>
                    <a:pt x="460020" y="321138"/>
                  </a:lnTo>
                  <a:lnTo>
                    <a:pt x="457124" y="314408"/>
                  </a:lnTo>
                  <a:cubicBezTo>
                    <a:pt x="441677" y="280278"/>
                    <a:pt x="410784" y="250955"/>
                    <a:pt x="374098" y="235092"/>
                  </a:cubicBezTo>
                  <a:cubicBezTo>
                    <a:pt x="326310" y="217305"/>
                    <a:pt x="231699" y="241822"/>
                    <a:pt x="111505" y="301429"/>
                  </a:cubicBezTo>
                  <a:cubicBezTo>
                    <a:pt x="165569" y="265376"/>
                    <a:pt x="228803" y="226920"/>
                    <a:pt x="299761" y="196154"/>
                  </a:cubicBezTo>
                  <a:cubicBezTo>
                    <a:pt x="328723" y="184617"/>
                    <a:pt x="351893" y="177887"/>
                    <a:pt x="370719" y="175484"/>
                  </a:cubicBezTo>
                  <a:cubicBezTo>
                    <a:pt x="393889" y="173080"/>
                    <a:pt x="408370" y="181252"/>
                    <a:pt x="418507" y="188463"/>
                  </a:cubicBezTo>
                  <a:cubicBezTo>
                    <a:pt x="448918" y="216344"/>
                    <a:pt x="465812" y="260088"/>
                    <a:pt x="467260" y="318735"/>
                  </a:cubicBezTo>
                  <a:lnTo>
                    <a:pt x="467260" y="320658"/>
                  </a:lnTo>
                  <a:lnTo>
                    <a:pt x="482707" y="320658"/>
                  </a:lnTo>
                  <a:lnTo>
                    <a:pt x="482707" y="314889"/>
                  </a:lnTo>
                  <a:cubicBezTo>
                    <a:pt x="483672" y="250955"/>
                    <a:pt x="468226" y="203365"/>
                    <a:pt x="437815" y="173080"/>
                  </a:cubicBezTo>
                  <a:cubicBezTo>
                    <a:pt x="414163" y="149526"/>
                    <a:pt x="363478" y="151449"/>
                    <a:pt x="298796" y="178368"/>
                  </a:cubicBezTo>
                  <a:cubicBezTo>
                    <a:pt x="220114" y="211056"/>
                    <a:pt x="150122" y="252878"/>
                    <a:pt x="93645" y="290373"/>
                  </a:cubicBezTo>
                  <a:cubicBezTo>
                    <a:pt x="185360" y="219228"/>
                    <a:pt x="268868" y="166831"/>
                    <a:pt x="353342" y="126452"/>
                  </a:cubicBezTo>
                  <a:cubicBezTo>
                    <a:pt x="416576" y="97129"/>
                    <a:pt x="452296" y="97129"/>
                    <a:pt x="473053" y="125490"/>
                  </a:cubicBezTo>
                  <a:cubicBezTo>
                    <a:pt x="502498" y="170196"/>
                    <a:pt x="509739" y="237014"/>
                    <a:pt x="493809" y="318254"/>
                  </a:cubicBezTo>
                  <a:lnTo>
                    <a:pt x="493809" y="320658"/>
                  </a:lnTo>
                  <a:cubicBezTo>
                    <a:pt x="493327" y="320658"/>
                    <a:pt x="506842" y="320658"/>
                    <a:pt x="506842" y="320658"/>
                  </a:cubicBezTo>
                  <a:lnTo>
                    <a:pt x="507808" y="315370"/>
                  </a:lnTo>
                  <a:cubicBezTo>
                    <a:pt x="521324" y="254801"/>
                    <a:pt x="530012" y="170196"/>
                    <a:pt x="493809" y="111550"/>
                  </a:cubicBezTo>
                  <a:lnTo>
                    <a:pt x="493809" y="111550"/>
                  </a:lnTo>
                  <a:cubicBezTo>
                    <a:pt x="471605" y="76939"/>
                    <a:pt x="424782" y="76458"/>
                    <a:pt x="350928" y="109627"/>
                  </a:cubicBezTo>
                  <a:cubicBezTo>
                    <a:pt x="258731" y="151929"/>
                    <a:pt x="168465" y="208172"/>
                    <a:pt x="69993" y="284604"/>
                  </a:cubicBezTo>
                  <a:cubicBezTo>
                    <a:pt x="182946" y="185579"/>
                    <a:pt x="307484" y="98571"/>
                    <a:pt x="418024" y="41847"/>
                  </a:cubicBezTo>
                  <a:cubicBezTo>
                    <a:pt x="446504" y="28387"/>
                    <a:pt x="475949" y="16370"/>
                    <a:pt x="496706" y="18773"/>
                  </a:cubicBezTo>
                  <a:cubicBezTo>
                    <a:pt x="517462" y="21658"/>
                    <a:pt x="527599" y="34637"/>
                    <a:pt x="535322" y="48096"/>
                  </a:cubicBezTo>
                  <a:cubicBezTo>
                    <a:pt x="551251" y="78381"/>
                    <a:pt x="552700" y="116357"/>
                    <a:pt x="552217" y="145680"/>
                  </a:cubicBezTo>
                  <a:cubicBezTo>
                    <a:pt x="549321" y="202404"/>
                    <a:pt x="537736" y="260569"/>
                    <a:pt x="517462" y="318254"/>
                  </a:cubicBezTo>
                  <a:lnTo>
                    <a:pt x="516497" y="321138"/>
                  </a:lnTo>
                  <a:lnTo>
                    <a:pt x="528564" y="321138"/>
                  </a:lnTo>
                  <a:lnTo>
                    <a:pt x="530495" y="316331"/>
                  </a:lnTo>
                  <a:close/>
                </a:path>
              </a:pathLst>
            </a:custGeom>
            <a:gradFill>
              <a:gsLst>
                <a:gs pos="0">
                  <a:srgbClr val="004F80"/>
                </a:gs>
                <a:gs pos="0">
                  <a:srgbClr val="005688"/>
                </a:gs>
                <a:gs pos="20000">
                  <a:srgbClr val="006B9F"/>
                </a:gs>
                <a:gs pos="40000">
                  <a:srgbClr val="008CC3"/>
                </a:gs>
                <a:gs pos="60000">
                  <a:srgbClr val="00A8E2"/>
                </a:gs>
                <a:gs pos="60000">
                  <a:srgbClr val="00A8E2"/>
                </a:gs>
                <a:gs pos="70000">
                  <a:srgbClr val="00A8E2">
                    <a:alpha val="89804"/>
                  </a:srgbClr>
                </a:gs>
                <a:gs pos="70000">
                  <a:srgbClr val="00A8E2">
                    <a:alpha val="80000"/>
                  </a:srgbClr>
                </a:gs>
                <a:gs pos="80000">
                  <a:srgbClr val="00A8E2">
                    <a:alpha val="60000"/>
                  </a:srgbClr>
                </a:gs>
                <a:gs pos="90000">
                  <a:srgbClr val="00A8E2">
                    <a:alpha val="29804"/>
                  </a:srgbClr>
                </a:gs>
                <a:gs pos="100000">
                  <a:srgbClr val="00A8E2">
                    <a:alpha val="0"/>
                  </a:srgbClr>
                </a:gs>
                <a:gs pos="100000">
                  <a:srgbClr val="00A8E2">
                    <a:alpha val="0"/>
                  </a:srgbClr>
                </a:gs>
              </a:gsLst>
              <a:lin ang="5400000" scaled="1"/>
            </a:gradFill>
            <a:ln w="0" cap="flat">
              <a:noFill/>
              <a:prstDash val="solid"/>
              <a:miter/>
            </a:ln>
          </p:spPr>
          <p:txBody>
            <a:bodyPr rtlCol="0" anchor="ctr"/>
            <a:lstStyle/>
            <a:p>
              <a:endParaRPr lang="en-US"/>
            </a:p>
          </p:txBody>
        </p:sp>
      </p:grpSp>
      <p:sp>
        <p:nvSpPr>
          <p:cNvPr id="18" name="Picture Placeholder 17">
            <a:extLst>
              <a:ext uri="{FF2B5EF4-FFF2-40B4-BE49-F238E27FC236}">
                <a16:creationId xmlns:a16="http://schemas.microsoft.com/office/drawing/2014/main" id="{367B568C-861E-01A0-FCD2-23C81691F59A}"/>
              </a:ext>
            </a:extLst>
          </p:cNvPr>
          <p:cNvSpPr>
            <a:spLocks noGrp="1"/>
          </p:cNvSpPr>
          <p:nvPr>
            <p:ph type="pic" sz="quarter" idx="17"/>
          </p:nvPr>
        </p:nvSpPr>
        <p:spPr>
          <a:xfrm>
            <a:off x="4511179" y="-16934"/>
            <a:ext cx="2481942" cy="2241579"/>
          </a:xfrm>
          <a:solidFill>
            <a:schemeClr val="accent1"/>
          </a:solidFill>
        </p:spPr>
        <p:txBody>
          <a:bodyPr/>
          <a:lstStyle/>
          <a:p>
            <a:endParaRPr lang="en-US"/>
          </a:p>
        </p:txBody>
      </p:sp>
      <p:sp>
        <p:nvSpPr>
          <p:cNvPr id="19" name="Picture Placeholder 17">
            <a:extLst>
              <a:ext uri="{FF2B5EF4-FFF2-40B4-BE49-F238E27FC236}">
                <a16:creationId xmlns:a16="http://schemas.microsoft.com/office/drawing/2014/main" id="{9A2C8147-132B-42B8-44F4-486F2C457A28}"/>
              </a:ext>
            </a:extLst>
          </p:cNvPr>
          <p:cNvSpPr>
            <a:spLocks noGrp="1"/>
          </p:cNvSpPr>
          <p:nvPr>
            <p:ph type="pic" sz="quarter" idx="18"/>
          </p:nvPr>
        </p:nvSpPr>
        <p:spPr>
          <a:xfrm>
            <a:off x="7117278" y="-16934"/>
            <a:ext cx="2481942" cy="2241579"/>
          </a:xfrm>
          <a:solidFill>
            <a:schemeClr val="accent1"/>
          </a:solidFill>
        </p:spPr>
        <p:txBody>
          <a:bodyPr/>
          <a:lstStyle/>
          <a:p>
            <a:endParaRPr lang="en-US"/>
          </a:p>
        </p:txBody>
      </p:sp>
      <p:sp>
        <p:nvSpPr>
          <p:cNvPr id="20" name="Picture Placeholder 17">
            <a:extLst>
              <a:ext uri="{FF2B5EF4-FFF2-40B4-BE49-F238E27FC236}">
                <a16:creationId xmlns:a16="http://schemas.microsoft.com/office/drawing/2014/main" id="{E58280FE-ECDA-945C-5984-7C92387A8CE0}"/>
              </a:ext>
            </a:extLst>
          </p:cNvPr>
          <p:cNvSpPr>
            <a:spLocks noGrp="1"/>
          </p:cNvSpPr>
          <p:nvPr>
            <p:ph type="pic" sz="quarter" idx="19"/>
          </p:nvPr>
        </p:nvSpPr>
        <p:spPr>
          <a:xfrm>
            <a:off x="9710058" y="-16934"/>
            <a:ext cx="2481942" cy="2241579"/>
          </a:xfrm>
          <a:solidFill>
            <a:schemeClr val="accent1"/>
          </a:solidFill>
        </p:spPr>
        <p:txBody>
          <a:bodyPr/>
          <a:lstStyle/>
          <a:p>
            <a:endParaRPr lang="en-US"/>
          </a:p>
        </p:txBody>
      </p:sp>
      <p:sp>
        <p:nvSpPr>
          <p:cNvPr id="21" name="Picture Placeholder 17">
            <a:extLst>
              <a:ext uri="{FF2B5EF4-FFF2-40B4-BE49-F238E27FC236}">
                <a16:creationId xmlns:a16="http://schemas.microsoft.com/office/drawing/2014/main" id="{A15D9D9D-D8B1-49CB-853C-2CD52B27BE30}"/>
              </a:ext>
            </a:extLst>
          </p:cNvPr>
          <p:cNvSpPr>
            <a:spLocks noGrp="1"/>
          </p:cNvSpPr>
          <p:nvPr>
            <p:ph type="pic" sz="quarter" idx="20"/>
          </p:nvPr>
        </p:nvSpPr>
        <p:spPr>
          <a:xfrm>
            <a:off x="4511179" y="2325660"/>
            <a:ext cx="2481942" cy="2215662"/>
          </a:xfrm>
          <a:solidFill>
            <a:schemeClr val="accent1"/>
          </a:solidFill>
        </p:spPr>
        <p:txBody>
          <a:bodyPr/>
          <a:lstStyle/>
          <a:p>
            <a:endParaRPr lang="en-US"/>
          </a:p>
        </p:txBody>
      </p:sp>
      <p:sp>
        <p:nvSpPr>
          <p:cNvPr id="22" name="Picture Placeholder 17">
            <a:extLst>
              <a:ext uri="{FF2B5EF4-FFF2-40B4-BE49-F238E27FC236}">
                <a16:creationId xmlns:a16="http://schemas.microsoft.com/office/drawing/2014/main" id="{23D38558-8886-0DCA-EEE2-76471E1A49DA}"/>
              </a:ext>
            </a:extLst>
          </p:cNvPr>
          <p:cNvSpPr>
            <a:spLocks noGrp="1"/>
          </p:cNvSpPr>
          <p:nvPr>
            <p:ph type="pic" sz="quarter" idx="21"/>
          </p:nvPr>
        </p:nvSpPr>
        <p:spPr>
          <a:xfrm>
            <a:off x="7117278" y="2325660"/>
            <a:ext cx="2481942" cy="2215662"/>
          </a:xfrm>
          <a:solidFill>
            <a:schemeClr val="accent1"/>
          </a:solidFill>
        </p:spPr>
        <p:txBody>
          <a:bodyPr/>
          <a:lstStyle/>
          <a:p>
            <a:endParaRPr lang="en-US"/>
          </a:p>
        </p:txBody>
      </p:sp>
      <p:sp>
        <p:nvSpPr>
          <p:cNvPr id="23" name="Picture Placeholder 17">
            <a:extLst>
              <a:ext uri="{FF2B5EF4-FFF2-40B4-BE49-F238E27FC236}">
                <a16:creationId xmlns:a16="http://schemas.microsoft.com/office/drawing/2014/main" id="{99CACD93-2D63-7C3B-6E20-4A2F1229D36D}"/>
              </a:ext>
            </a:extLst>
          </p:cNvPr>
          <p:cNvSpPr>
            <a:spLocks noGrp="1"/>
          </p:cNvSpPr>
          <p:nvPr>
            <p:ph type="pic" sz="quarter" idx="22"/>
          </p:nvPr>
        </p:nvSpPr>
        <p:spPr>
          <a:xfrm>
            <a:off x="9710058" y="2325660"/>
            <a:ext cx="2481942" cy="2215662"/>
          </a:xfrm>
          <a:solidFill>
            <a:schemeClr val="accent1"/>
          </a:solidFill>
        </p:spPr>
        <p:txBody>
          <a:bodyPr/>
          <a:lstStyle/>
          <a:p>
            <a:endParaRPr lang="en-US"/>
          </a:p>
        </p:txBody>
      </p:sp>
      <p:sp>
        <p:nvSpPr>
          <p:cNvPr id="24" name="Picture Placeholder 17">
            <a:extLst>
              <a:ext uri="{FF2B5EF4-FFF2-40B4-BE49-F238E27FC236}">
                <a16:creationId xmlns:a16="http://schemas.microsoft.com/office/drawing/2014/main" id="{A3A33DCA-4AB6-5FD1-1E96-B96ED708D9ED}"/>
              </a:ext>
            </a:extLst>
          </p:cNvPr>
          <p:cNvSpPr>
            <a:spLocks noGrp="1"/>
          </p:cNvSpPr>
          <p:nvPr>
            <p:ph type="pic" sz="quarter" idx="23"/>
          </p:nvPr>
        </p:nvSpPr>
        <p:spPr>
          <a:xfrm>
            <a:off x="4511179" y="4642338"/>
            <a:ext cx="2481942" cy="2215662"/>
          </a:xfrm>
          <a:solidFill>
            <a:schemeClr val="accent1"/>
          </a:solidFill>
        </p:spPr>
        <p:txBody>
          <a:bodyPr/>
          <a:lstStyle/>
          <a:p>
            <a:endParaRPr lang="en-US"/>
          </a:p>
        </p:txBody>
      </p:sp>
      <p:sp>
        <p:nvSpPr>
          <p:cNvPr id="25" name="Picture Placeholder 17">
            <a:extLst>
              <a:ext uri="{FF2B5EF4-FFF2-40B4-BE49-F238E27FC236}">
                <a16:creationId xmlns:a16="http://schemas.microsoft.com/office/drawing/2014/main" id="{6790B2CF-A098-600B-C012-AD67E5119E5D}"/>
              </a:ext>
            </a:extLst>
          </p:cNvPr>
          <p:cNvSpPr>
            <a:spLocks noGrp="1"/>
          </p:cNvSpPr>
          <p:nvPr>
            <p:ph type="pic" sz="quarter" idx="24"/>
          </p:nvPr>
        </p:nvSpPr>
        <p:spPr>
          <a:xfrm>
            <a:off x="7117278" y="4642338"/>
            <a:ext cx="2481942" cy="2215662"/>
          </a:xfrm>
          <a:solidFill>
            <a:schemeClr val="accent1"/>
          </a:solidFill>
        </p:spPr>
        <p:txBody>
          <a:bodyPr/>
          <a:lstStyle/>
          <a:p>
            <a:endParaRPr lang="en-US"/>
          </a:p>
        </p:txBody>
      </p:sp>
      <p:sp>
        <p:nvSpPr>
          <p:cNvPr id="26" name="Picture Placeholder 17">
            <a:extLst>
              <a:ext uri="{FF2B5EF4-FFF2-40B4-BE49-F238E27FC236}">
                <a16:creationId xmlns:a16="http://schemas.microsoft.com/office/drawing/2014/main" id="{CB65087C-8FF5-7D1E-BE86-AC6D0EFD92FD}"/>
              </a:ext>
            </a:extLst>
          </p:cNvPr>
          <p:cNvSpPr>
            <a:spLocks noGrp="1"/>
          </p:cNvSpPr>
          <p:nvPr>
            <p:ph type="pic" sz="quarter" idx="25"/>
          </p:nvPr>
        </p:nvSpPr>
        <p:spPr>
          <a:xfrm>
            <a:off x="9710058" y="4642338"/>
            <a:ext cx="2481942" cy="2215662"/>
          </a:xfrm>
          <a:solidFill>
            <a:schemeClr val="accent1"/>
          </a:solidFill>
        </p:spPr>
        <p:txBody>
          <a:bodyPr/>
          <a:lstStyle/>
          <a:p>
            <a:endParaRPr lang="en-US"/>
          </a:p>
        </p:txBody>
      </p:sp>
    </p:spTree>
    <p:extLst>
      <p:ext uri="{BB962C8B-B14F-4D97-AF65-F5344CB8AC3E}">
        <p14:creationId xmlns:p14="http://schemas.microsoft.com/office/powerpoint/2010/main" val="4123853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A92B0D-7C65-CB3F-9281-0B158F74E567}"/>
              </a:ext>
            </a:extLst>
          </p:cNvPr>
          <p:cNvSpPr/>
          <p:nvPr userDrawn="1"/>
        </p:nvSpPr>
        <p:spPr>
          <a:xfrm>
            <a:off x="-1" y="0"/>
            <a:ext cx="4387023" cy="6858000"/>
          </a:xfrm>
          <a:prstGeom prst="rect">
            <a:avLst/>
          </a:prstGeom>
          <a:gradFill>
            <a:gsLst>
              <a:gs pos="0">
                <a:schemeClr val="accent2"/>
              </a:gs>
              <a:gs pos="100000">
                <a:schemeClr val="accent3">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a:latin typeface="Arial" panose="020B0604020202020204" pitchFamily="34" charset="0"/>
              <a:cs typeface="Arial" panose="020B0604020202020204" pitchFamily="34" charset="0"/>
            </a:endParaRPr>
          </a:p>
        </p:txBody>
      </p:sp>
      <p:sp>
        <p:nvSpPr>
          <p:cNvPr id="8" name="Title Placeholder 1"/>
          <p:cNvSpPr>
            <a:spLocks noGrp="1"/>
          </p:cNvSpPr>
          <p:nvPr>
            <p:ph type="title"/>
          </p:nvPr>
        </p:nvSpPr>
        <p:spPr>
          <a:xfrm>
            <a:off x="359999" y="2359554"/>
            <a:ext cx="3012593" cy="404119"/>
          </a:xfrm>
          <a:prstGeom prst="rect">
            <a:avLst/>
          </a:prstGeom>
        </p:spPr>
        <p:txBody>
          <a:bodyPr vert="horz" lIns="0" tIns="0" rIns="0" bIns="0" rtlCol="0" anchor="t">
            <a:noAutofit/>
          </a:bodyPr>
          <a:lstStyle>
            <a:lvl1pPr>
              <a:defRPr lang="en-GB" dirty="0">
                <a:solidFill>
                  <a:schemeClr val="bg1"/>
                </a:solidFill>
              </a:defRPr>
            </a:lvl1pPr>
          </a:lstStyle>
          <a:p>
            <a:pPr lvl="0">
              <a:lnSpc>
                <a:spcPct val="90000"/>
              </a:lnSpc>
            </a:pPr>
            <a:r>
              <a:rPr lang="en-GB"/>
              <a:t>Click to edit Master title style</a:t>
            </a:r>
          </a:p>
        </p:txBody>
      </p:sp>
      <p:sp>
        <p:nvSpPr>
          <p:cNvPr id="3" name="Text Placeholder 2"/>
          <p:cNvSpPr>
            <a:spLocks noGrp="1"/>
          </p:cNvSpPr>
          <p:nvPr>
            <p:ph type="body" sz="quarter" idx="16"/>
          </p:nvPr>
        </p:nvSpPr>
        <p:spPr>
          <a:xfrm>
            <a:off x="357189" y="3697453"/>
            <a:ext cx="3012594" cy="396875"/>
          </a:xfrm>
        </p:spPr>
        <p:txBody>
          <a:bodyPr/>
          <a:lstStyle>
            <a:lvl1pPr>
              <a:defRPr sz="1800" b="0" i="0">
                <a:solidFill>
                  <a:schemeClr val="tx2">
                    <a:lumMod val="60000"/>
                    <a:lumOff val="40000"/>
                  </a:schemeClr>
                </a:solidFill>
                <a:latin typeface="Aptos Light" panose="020B0004020202020204" pitchFamily="34" charset="0"/>
              </a:defRPr>
            </a:lvl1pPr>
          </a:lstStyle>
          <a:p>
            <a:pPr lvl="0"/>
            <a:r>
              <a:rPr lang="en-GB"/>
              <a:t>Click to edit Master text styles</a:t>
            </a:r>
          </a:p>
        </p:txBody>
      </p:sp>
      <p:sp>
        <p:nvSpPr>
          <p:cNvPr id="18" name="Picture Placeholder 17">
            <a:extLst>
              <a:ext uri="{FF2B5EF4-FFF2-40B4-BE49-F238E27FC236}">
                <a16:creationId xmlns:a16="http://schemas.microsoft.com/office/drawing/2014/main" id="{367B568C-861E-01A0-FCD2-23C81691F59A}"/>
              </a:ext>
            </a:extLst>
          </p:cNvPr>
          <p:cNvSpPr>
            <a:spLocks noGrp="1"/>
          </p:cNvSpPr>
          <p:nvPr>
            <p:ph type="pic" sz="quarter" idx="17"/>
          </p:nvPr>
        </p:nvSpPr>
        <p:spPr>
          <a:xfrm>
            <a:off x="4582430" y="1390725"/>
            <a:ext cx="3551920" cy="1937658"/>
          </a:xfrm>
          <a:solidFill>
            <a:schemeClr val="accent1"/>
          </a:solidFill>
        </p:spPr>
        <p:txBody>
          <a:bodyPr/>
          <a:lstStyle/>
          <a:p>
            <a:endParaRPr lang="en-US"/>
          </a:p>
        </p:txBody>
      </p:sp>
      <p:sp>
        <p:nvSpPr>
          <p:cNvPr id="19" name="Picture Placeholder 17">
            <a:extLst>
              <a:ext uri="{FF2B5EF4-FFF2-40B4-BE49-F238E27FC236}">
                <a16:creationId xmlns:a16="http://schemas.microsoft.com/office/drawing/2014/main" id="{9A2C8147-132B-42B8-44F4-486F2C457A28}"/>
              </a:ext>
            </a:extLst>
          </p:cNvPr>
          <p:cNvSpPr>
            <a:spLocks noGrp="1"/>
          </p:cNvSpPr>
          <p:nvPr>
            <p:ph type="pic" sz="quarter" idx="18"/>
          </p:nvPr>
        </p:nvSpPr>
        <p:spPr>
          <a:xfrm>
            <a:off x="8269616" y="1390725"/>
            <a:ext cx="3551920" cy="1937658"/>
          </a:xfrm>
          <a:solidFill>
            <a:schemeClr val="accent1"/>
          </a:solidFill>
        </p:spPr>
        <p:txBody>
          <a:bodyPr/>
          <a:lstStyle/>
          <a:p>
            <a:endParaRPr lang="en-US"/>
          </a:p>
        </p:txBody>
      </p:sp>
      <p:sp>
        <p:nvSpPr>
          <p:cNvPr id="21" name="Picture Placeholder 17">
            <a:extLst>
              <a:ext uri="{FF2B5EF4-FFF2-40B4-BE49-F238E27FC236}">
                <a16:creationId xmlns:a16="http://schemas.microsoft.com/office/drawing/2014/main" id="{A15D9D9D-D8B1-49CB-853C-2CD52B27BE30}"/>
              </a:ext>
            </a:extLst>
          </p:cNvPr>
          <p:cNvSpPr>
            <a:spLocks noGrp="1"/>
          </p:cNvSpPr>
          <p:nvPr>
            <p:ph type="pic" sz="quarter" idx="20"/>
          </p:nvPr>
        </p:nvSpPr>
        <p:spPr>
          <a:xfrm>
            <a:off x="4582430" y="4027834"/>
            <a:ext cx="3551920" cy="1915255"/>
          </a:xfrm>
          <a:solidFill>
            <a:schemeClr val="accent1"/>
          </a:solidFill>
        </p:spPr>
        <p:txBody>
          <a:bodyPr/>
          <a:lstStyle/>
          <a:p>
            <a:endParaRPr lang="en-US"/>
          </a:p>
        </p:txBody>
      </p:sp>
      <p:sp>
        <p:nvSpPr>
          <p:cNvPr id="22" name="Picture Placeholder 17">
            <a:extLst>
              <a:ext uri="{FF2B5EF4-FFF2-40B4-BE49-F238E27FC236}">
                <a16:creationId xmlns:a16="http://schemas.microsoft.com/office/drawing/2014/main" id="{23D38558-8886-0DCA-EEE2-76471E1A49DA}"/>
              </a:ext>
            </a:extLst>
          </p:cNvPr>
          <p:cNvSpPr>
            <a:spLocks noGrp="1"/>
          </p:cNvSpPr>
          <p:nvPr>
            <p:ph type="pic" sz="quarter" idx="21"/>
          </p:nvPr>
        </p:nvSpPr>
        <p:spPr>
          <a:xfrm>
            <a:off x="8269616" y="4027834"/>
            <a:ext cx="3551920" cy="1915255"/>
          </a:xfrm>
          <a:solidFill>
            <a:schemeClr val="accent1"/>
          </a:solidFill>
        </p:spPr>
        <p:txBody>
          <a:bodyPr/>
          <a:lstStyle/>
          <a:p>
            <a:endParaRPr lang="en-US"/>
          </a:p>
        </p:txBody>
      </p:sp>
      <p:sp>
        <p:nvSpPr>
          <p:cNvPr id="5" name="Text Placeholder 17">
            <a:extLst>
              <a:ext uri="{FF2B5EF4-FFF2-40B4-BE49-F238E27FC236}">
                <a16:creationId xmlns:a16="http://schemas.microsoft.com/office/drawing/2014/main" id="{9E2A5A37-987F-BCF8-5EF6-5D4ACC405909}"/>
              </a:ext>
            </a:extLst>
          </p:cNvPr>
          <p:cNvSpPr>
            <a:spLocks noGrp="1"/>
          </p:cNvSpPr>
          <p:nvPr>
            <p:ph type="body" sz="quarter" idx="15" hasCustomPrompt="1"/>
          </p:nvPr>
        </p:nvSpPr>
        <p:spPr>
          <a:xfrm>
            <a:off x="4582430" y="6393509"/>
            <a:ext cx="6086765" cy="197792"/>
          </a:xfrm>
        </p:spPr>
        <p:txBody>
          <a:bodyPr anchor="ctr">
            <a:noAutofit/>
          </a:bodyPr>
          <a:lstStyle>
            <a:lvl1pPr>
              <a:spcBef>
                <a:spcPts val="600"/>
              </a:spcBef>
              <a:defRPr sz="800">
                <a:solidFill>
                  <a:schemeClr val="tx1"/>
                </a:solidFill>
              </a:defRPr>
            </a:lvl1pPr>
          </a:lstStyle>
          <a:p>
            <a:pPr lvl="0"/>
            <a:r>
              <a:rPr lang="en-US"/>
              <a:t>Click to add footer text</a:t>
            </a:r>
          </a:p>
        </p:txBody>
      </p:sp>
      <p:grpSp>
        <p:nvGrpSpPr>
          <p:cNvPr id="4" name="Graphic 3">
            <a:extLst>
              <a:ext uri="{FF2B5EF4-FFF2-40B4-BE49-F238E27FC236}">
                <a16:creationId xmlns:a16="http://schemas.microsoft.com/office/drawing/2014/main" id="{1618CB12-2047-D7C0-FB2A-C662EA57573F}"/>
              </a:ext>
            </a:extLst>
          </p:cNvPr>
          <p:cNvGrpSpPr/>
          <p:nvPr userDrawn="1"/>
        </p:nvGrpSpPr>
        <p:grpSpPr>
          <a:xfrm>
            <a:off x="939320" y="6304111"/>
            <a:ext cx="697623" cy="160054"/>
            <a:chOff x="939320" y="6304111"/>
            <a:chExt cx="697623" cy="160054"/>
          </a:xfrm>
          <a:solidFill>
            <a:schemeClr val="bg1"/>
          </a:solidFill>
        </p:grpSpPr>
        <p:sp>
          <p:nvSpPr>
            <p:cNvPr id="13" name="Freeform 12">
              <a:extLst>
                <a:ext uri="{FF2B5EF4-FFF2-40B4-BE49-F238E27FC236}">
                  <a16:creationId xmlns:a16="http://schemas.microsoft.com/office/drawing/2014/main" id="{36F41D11-325C-8E6A-6ECD-1F6CACC9DDEC}"/>
                </a:ext>
              </a:extLst>
            </p:cNvPr>
            <p:cNvSpPr/>
            <p:nvPr/>
          </p:nvSpPr>
          <p:spPr>
            <a:xfrm>
              <a:off x="939320" y="6306746"/>
              <a:ext cx="95881" cy="155004"/>
            </a:xfrm>
            <a:custGeom>
              <a:avLst/>
              <a:gdLst>
                <a:gd name="connsiteX0" fmla="*/ 0 w 95881"/>
                <a:gd name="connsiteY0" fmla="*/ 155005 h 155004"/>
                <a:gd name="connsiteX1" fmla="*/ 0 w 95881"/>
                <a:gd name="connsiteY1" fmla="*/ 0 h 155004"/>
                <a:gd name="connsiteX2" fmla="*/ 95882 w 95881"/>
                <a:gd name="connsiteY2" fmla="*/ 0 h 155004"/>
                <a:gd name="connsiteX3" fmla="*/ 95882 w 95881"/>
                <a:gd name="connsiteY3" fmla="*/ 23273 h 155004"/>
                <a:gd name="connsiteX4" fmla="*/ 25348 w 95881"/>
                <a:gd name="connsiteY4" fmla="*/ 23273 h 155004"/>
                <a:gd name="connsiteX5" fmla="*/ 25348 w 95881"/>
                <a:gd name="connsiteY5" fmla="*/ 69159 h 155004"/>
                <a:gd name="connsiteX6" fmla="*/ 91253 w 95881"/>
                <a:gd name="connsiteY6" fmla="*/ 69159 h 155004"/>
                <a:gd name="connsiteX7" fmla="*/ 91253 w 95881"/>
                <a:gd name="connsiteY7" fmla="*/ 92212 h 155004"/>
                <a:gd name="connsiteX8" fmla="*/ 25348 w 95881"/>
                <a:gd name="connsiteY8" fmla="*/ 92212 h 155004"/>
                <a:gd name="connsiteX9" fmla="*/ 25348 w 95881"/>
                <a:gd name="connsiteY9" fmla="*/ 155005 h 155004"/>
                <a:gd name="connsiteX10" fmla="*/ 0 w 95881"/>
                <a:gd name="connsiteY10" fmla="*/ 155005 h 155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881" h="155004">
                  <a:moveTo>
                    <a:pt x="0" y="155005"/>
                  </a:moveTo>
                  <a:lnTo>
                    <a:pt x="0" y="0"/>
                  </a:lnTo>
                  <a:lnTo>
                    <a:pt x="95882" y="0"/>
                  </a:lnTo>
                  <a:lnTo>
                    <a:pt x="95882" y="23273"/>
                  </a:lnTo>
                  <a:lnTo>
                    <a:pt x="25348" y="23273"/>
                  </a:lnTo>
                  <a:lnTo>
                    <a:pt x="25348" y="69159"/>
                  </a:lnTo>
                  <a:lnTo>
                    <a:pt x="91253" y="69159"/>
                  </a:lnTo>
                  <a:lnTo>
                    <a:pt x="91253" y="92212"/>
                  </a:lnTo>
                  <a:lnTo>
                    <a:pt x="25348" y="92212"/>
                  </a:lnTo>
                  <a:lnTo>
                    <a:pt x="25348" y="155005"/>
                  </a:lnTo>
                  <a:lnTo>
                    <a:pt x="0" y="155005"/>
                  </a:lnTo>
                  <a:close/>
                </a:path>
              </a:pathLst>
            </a:custGeom>
            <a:grp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5AEC3F95-F65E-666D-ED14-1D250909F278}"/>
                </a:ext>
              </a:extLst>
            </p:cNvPr>
            <p:cNvSpPr/>
            <p:nvPr/>
          </p:nvSpPr>
          <p:spPr>
            <a:xfrm>
              <a:off x="1072893" y="6306746"/>
              <a:ext cx="25348" cy="155004"/>
            </a:xfrm>
            <a:custGeom>
              <a:avLst/>
              <a:gdLst>
                <a:gd name="connsiteX0" fmla="*/ 25348 w 25348"/>
                <a:gd name="connsiteY0" fmla="*/ 155005 h 155004"/>
                <a:gd name="connsiteX1" fmla="*/ 0 w 25348"/>
                <a:gd name="connsiteY1" fmla="*/ 155005 h 155004"/>
                <a:gd name="connsiteX2" fmla="*/ 0 w 25348"/>
                <a:gd name="connsiteY2" fmla="*/ 0 h 155004"/>
                <a:gd name="connsiteX3" fmla="*/ 25348 w 25348"/>
                <a:gd name="connsiteY3" fmla="*/ 0 h 155004"/>
                <a:gd name="connsiteX4" fmla="*/ 25348 w 25348"/>
                <a:gd name="connsiteY4" fmla="*/ 155005 h 15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48" h="155004">
                  <a:moveTo>
                    <a:pt x="25348" y="155005"/>
                  </a:moveTo>
                  <a:lnTo>
                    <a:pt x="0" y="155005"/>
                  </a:lnTo>
                  <a:lnTo>
                    <a:pt x="0" y="0"/>
                  </a:lnTo>
                  <a:lnTo>
                    <a:pt x="25348" y="0"/>
                  </a:lnTo>
                  <a:lnTo>
                    <a:pt x="25348" y="155005"/>
                  </a:lnTo>
                  <a:close/>
                </a:path>
              </a:pathLst>
            </a:custGeom>
            <a:grpFill/>
            <a:ln w="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9152339-08ED-3C39-1810-E5DB145B037A}"/>
                </a:ext>
              </a:extLst>
            </p:cNvPr>
            <p:cNvSpPr/>
            <p:nvPr/>
          </p:nvSpPr>
          <p:spPr>
            <a:xfrm>
              <a:off x="1132186" y="6304111"/>
              <a:ext cx="113515" cy="160054"/>
            </a:xfrm>
            <a:custGeom>
              <a:avLst/>
              <a:gdLst>
                <a:gd name="connsiteX0" fmla="*/ 25789 w 113515"/>
                <a:gd name="connsiteY0" fmla="*/ 114607 h 160054"/>
                <a:gd name="connsiteX1" fmla="*/ 59733 w 113515"/>
                <a:gd name="connsiteY1" fmla="*/ 137880 h 160054"/>
                <a:gd name="connsiteX2" fmla="*/ 88829 w 113515"/>
                <a:gd name="connsiteY2" fmla="*/ 114826 h 160054"/>
                <a:gd name="connsiteX3" fmla="*/ 67007 w 113515"/>
                <a:gd name="connsiteY3" fmla="*/ 93969 h 160054"/>
                <a:gd name="connsiteX4" fmla="*/ 41439 w 113515"/>
                <a:gd name="connsiteY4" fmla="*/ 87602 h 160054"/>
                <a:gd name="connsiteX5" fmla="*/ 3968 w 113515"/>
                <a:gd name="connsiteY5" fmla="*/ 45887 h 160054"/>
                <a:gd name="connsiteX6" fmla="*/ 55105 w 113515"/>
                <a:gd name="connsiteY6" fmla="*/ 0 h 160054"/>
                <a:gd name="connsiteX7" fmla="*/ 112193 w 113515"/>
                <a:gd name="connsiteY7" fmla="*/ 42813 h 160054"/>
                <a:gd name="connsiteX8" fmla="*/ 86845 w 113515"/>
                <a:gd name="connsiteY8" fmla="*/ 42813 h 160054"/>
                <a:gd name="connsiteX9" fmla="*/ 55545 w 113515"/>
                <a:gd name="connsiteY9" fmla="*/ 22175 h 160054"/>
                <a:gd name="connsiteX10" fmla="*/ 28434 w 113515"/>
                <a:gd name="connsiteY10" fmla="*/ 43691 h 160054"/>
                <a:gd name="connsiteX11" fmla="*/ 48272 w 113515"/>
                <a:gd name="connsiteY11" fmla="*/ 63890 h 160054"/>
                <a:gd name="connsiteX12" fmla="*/ 74501 w 113515"/>
                <a:gd name="connsiteY12" fmla="*/ 70257 h 160054"/>
                <a:gd name="connsiteX13" fmla="*/ 113515 w 113515"/>
                <a:gd name="connsiteY13" fmla="*/ 113070 h 160054"/>
                <a:gd name="connsiteX14" fmla="*/ 59954 w 113515"/>
                <a:gd name="connsiteY14" fmla="*/ 160055 h 160054"/>
                <a:gd name="connsiteX15" fmla="*/ 0 w 113515"/>
                <a:gd name="connsiteY15" fmla="*/ 114607 h 160054"/>
                <a:gd name="connsiteX16" fmla="*/ 26009 w 113515"/>
                <a:gd name="connsiteY16" fmla="*/ 114607 h 16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515" h="160054">
                  <a:moveTo>
                    <a:pt x="25789" y="114607"/>
                  </a:moveTo>
                  <a:cubicBezTo>
                    <a:pt x="30638" y="130415"/>
                    <a:pt x="43422" y="137880"/>
                    <a:pt x="59733" y="137880"/>
                  </a:cubicBezTo>
                  <a:cubicBezTo>
                    <a:pt x="76044" y="137880"/>
                    <a:pt x="88829" y="129317"/>
                    <a:pt x="88829" y="114826"/>
                  </a:cubicBezTo>
                  <a:cubicBezTo>
                    <a:pt x="88829" y="100336"/>
                    <a:pt x="82657" y="97701"/>
                    <a:pt x="67007" y="93969"/>
                  </a:cubicBezTo>
                  <a:lnTo>
                    <a:pt x="41439" y="87602"/>
                  </a:lnTo>
                  <a:cubicBezTo>
                    <a:pt x="20719" y="82552"/>
                    <a:pt x="3968" y="70916"/>
                    <a:pt x="3968" y="45887"/>
                  </a:cubicBezTo>
                  <a:cubicBezTo>
                    <a:pt x="3968" y="20858"/>
                    <a:pt x="24687" y="0"/>
                    <a:pt x="55105" y="0"/>
                  </a:cubicBezTo>
                  <a:cubicBezTo>
                    <a:pt x="85522" y="0"/>
                    <a:pt x="106682" y="17125"/>
                    <a:pt x="112193" y="42813"/>
                  </a:cubicBezTo>
                  <a:lnTo>
                    <a:pt x="86845" y="42813"/>
                  </a:lnTo>
                  <a:cubicBezTo>
                    <a:pt x="82877" y="31177"/>
                    <a:pt x="73399" y="22175"/>
                    <a:pt x="55545" y="22175"/>
                  </a:cubicBezTo>
                  <a:cubicBezTo>
                    <a:pt x="37692" y="22175"/>
                    <a:pt x="28434" y="30737"/>
                    <a:pt x="28434" y="43691"/>
                  </a:cubicBezTo>
                  <a:cubicBezTo>
                    <a:pt x="28434" y="56645"/>
                    <a:pt x="34826" y="60597"/>
                    <a:pt x="48272" y="63890"/>
                  </a:cubicBezTo>
                  <a:lnTo>
                    <a:pt x="74501" y="70257"/>
                  </a:lnTo>
                  <a:cubicBezTo>
                    <a:pt x="98086" y="75746"/>
                    <a:pt x="113515" y="90017"/>
                    <a:pt x="113515" y="113070"/>
                  </a:cubicBezTo>
                  <a:cubicBezTo>
                    <a:pt x="113515" y="136123"/>
                    <a:pt x="91033" y="160055"/>
                    <a:pt x="59954" y="160055"/>
                  </a:cubicBezTo>
                  <a:cubicBezTo>
                    <a:pt x="28875" y="160055"/>
                    <a:pt x="5290" y="143368"/>
                    <a:pt x="0" y="114607"/>
                  </a:cubicBezTo>
                  <a:lnTo>
                    <a:pt x="26009" y="114607"/>
                  </a:lnTo>
                  <a:close/>
                </a:path>
              </a:pathLst>
            </a:custGeom>
            <a:grpFill/>
            <a:ln w="0"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4D977BBF-5BC4-ADD6-3FF5-D96F9C38FC73}"/>
                </a:ext>
              </a:extLst>
            </p:cNvPr>
            <p:cNvSpPr/>
            <p:nvPr/>
          </p:nvSpPr>
          <p:spPr>
            <a:xfrm>
              <a:off x="1283172" y="6306746"/>
              <a:ext cx="25348" cy="155004"/>
            </a:xfrm>
            <a:custGeom>
              <a:avLst/>
              <a:gdLst>
                <a:gd name="connsiteX0" fmla="*/ 25348 w 25348"/>
                <a:gd name="connsiteY0" fmla="*/ 155005 h 155004"/>
                <a:gd name="connsiteX1" fmla="*/ 0 w 25348"/>
                <a:gd name="connsiteY1" fmla="*/ 155005 h 155004"/>
                <a:gd name="connsiteX2" fmla="*/ 0 w 25348"/>
                <a:gd name="connsiteY2" fmla="*/ 0 h 155004"/>
                <a:gd name="connsiteX3" fmla="*/ 25348 w 25348"/>
                <a:gd name="connsiteY3" fmla="*/ 0 h 155004"/>
                <a:gd name="connsiteX4" fmla="*/ 25348 w 25348"/>
                <a:gd name="connsiteY4" fmla="*/ 155005 h 15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48" h="155004">
                  <a:moveTo>
                    <a:pt x="25348" y="155005"/>
                  </a:moveTo>
                  <a:lnTo>
                    <a:pt x="0" y="155005"/>
                  </a:lnTo>
                  <a:lnTo>
                    <a:pt x="0" y="0"/>
                  </a:lnTo>
                  <a:lnTo>
                    <a:pt x="25348" y="0"/>
                  </a:lnTo>
                  <a:lnTo>
                    <a:pt x="25348" y="155005"/>
                  </a:lnTo>
                  <a:close/>
                </a:path>
              </a:pathLst>
            </a:custGeom>
            <a:grpFill/>
            <a:ln w="0"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41DCB50-FE96-490A-6CA1-F7991CD6CB06}"/>
                </a:ext>
              </a:extLst>
            </p:cNvPr>
            <p:cNvSpPr/>
            <p:nvPr/>
          </p:nvSpPr>
          <p:spPr>
            <a:xfrm>
              <a:off x="1345991" y="6304111"/>
              <a:ext cx="129605" cy="160054"/>
            </a:xfrm>
            <a:custGeom>
              <a:avLst/>
              <a:gdLst>
                <a:gd name="connsiteX0" fmla="*/ 68330 w 129605"/>
                <a:gd name="connsiteY0" fmla="*/ 0 h 160054"/>
                <a:gd name="connsiteX1" fmla="*/ 129606 w 129605"/>
                <a:gd name="connsiteY1" fmla="*/ 51156 h 160054"/>
                <a:gd name="connsiteX2" fmla="*/ 104699 w 129605"/>
                <a:gd name="connsiteY2" fmla="*/ 51156 h 160054"/>
                <a:gd name="connsiteX3" fmla="*/ 68550 w 129605"/>
                <a:gd name="connsiteY3" fmla="*/ 23712 h 160054"/>
                <a:gd name="connsiteX4" fmla="*/ 26009 w 129605"/>
                <a:gd name="connsiteY4" fmla="*/ 79917 h 160054"/>
                <a:gd name="connsiteX5" fmla="*/ 68550 w 129605"/>
                <a:gd name="connsiteY5" fmla="*/ 136123 h 160054"/>
                <a:gd name="connsiteX6" fmla="*/ 104699 w 129605"/>
                <a:gd name="connsiteY6" fmla="*/ 108459 h 160054"/>
                <a:gd name="connsiteX7" fmla="*/ 129606 w 129605"/>
                <a:gd name="connsiteY7" fmla="*/ 108459 h 160054"/>
                <a:gd name="connsiteX8" fmla="*/ 68330 w 129605"/>
                <a:gd name="connsiteY8" fmla="*/ 160055 h 160054"/>
                <a:gd name="connsiteX9" fmla="*/ 0 w 129605"/>
                <a:gd name="connsiteY9" fmla="*/ 80137 h 160054"/>
                <a:gd name="connsiteX10" fmla="*/ 68330 w 129605"/>
                <a:gd name="connsiteY10" fmla="*/ 220 h 16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605" h="160054">
                  <a:moveTo>
                    <a:pt x="68330" y="0"/>
                  </a:moveTo>
                  <a:cubicBezTo>
                    <a:pt x="102274" y="0"/>
                    <a:pt x="123875" y="20199"/>
                    <a:pt x="129606" y="51156"/>
                  </a:cubicBezTo>
                  <a:lnTo>
                    <a:pt x="104699" y="51156"/>
                  </a:lnTo>
                  <a:cubicBezTo>
                    <a:pt x="98747" y="34689"/>
                    <a:pt x="88608" y="23712"/>
                    <a:pt x="68550" y="23712"/>
                  </a:cubicBezTo>
                  <a:cubicBezTo>
                    <a:pt x="48492" y="23712"/>
                    <a:pt x="26009" y="47424"/>
                    <a:pt x="26009" y="79917"/>
                  </a:cubicBezTo>
                  <a:cubicBezTo>
                    <a:pt x="26009" y="112411"/>
                    <a:pt x="41879" y="136123"/>
                    <a:pt x="68550" y="136123"/>
                  </a:cubicBezTo>
                  <a:cubicBezTo>
                    <a:pt x="95221" y="136123"/>
                    <a:pt x="98968" y="124926"/>
                    <a:pt x="104699" y="108459"/>
                  </a:cubicBezTo>
                  <a:lnTo>
                    <a:pt x="129606" y="108459"/>
                  </a:lnTo>
                  <a:cubicBezTo>
                    <a:pt x="123875" y="139856"/>
                    <a:pt x="102274" y="160055"/>
                    <a:pt x="68330" y="160055"/>
                  </a:cubicBezTo>
                  <a:cubicBezTo>
                    <a:pt x="34385" y="160055"/>
                    <a:pt x="0" y="127780"/>
                    <a:pt x="0" y="80137"/>
                  </a:cubicBezTo>
                  <a:cubicBezTo>
                    <a:pt x="0" y="32494"/>
                    <a:pt x="29536" y="220"/>
                    <a:pt x="68330" y="220"/>
                  </a:cubicBezTo>
                  <a:close/>
                </a:path>
              </a:pathLst>
            </a:custGeom>
            <a:grpFill/>
            <a:ln w="0"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4C4CC10C-5FE7-CFF6-DBD0-FD0493B6C838}"/>
                </a:ext>
              </a:extLst>
            </p:cNvPr>
            <p:cNvSpPr/>
            <p:nvPr/>
          </p:nvSpPr>
          <p:spPr>
            <a:xfrm>
              <a:off x="1496758" y="6306746"/>
              <a:ext cx="140185" cy="155004"/>
            </a:xfrm>
            <a:custGeom>
              <a:avLst/>
              <a:gdLst>
                <a:gd name="connsiteX0" fmla="*/ 82436 w 140185"/>
                <a:gd name="connsiteY0" fmla="*/ 0 h 155004"/>
                <a:gd name="connsiteX1" fmla="*/ 140186 w 140185"/>
                <a:gd name="connsiteY1" fmla="*/ 155005 h 155004"/>
                <a:gd name="connsiteX2" fmla="*/ 114177 w 140185"/>
                <a:gd name="connsiteY2" fmla="*/ 155005 h 155004"/>
                <a:gd name="connsiteX3" fmla="*/ 98747 w 140185"/>
                <a:gd name="connsiteY3" fmla="*/ 112192 h 155004"/>
                <a:gd name="connsiteX4" fmla="*/ 41218 w 140185"/>
                <a:gd name="connsiteY4" fmla="*/ 112192 h 155004"/>
                <a:gd name="connsiteX5" fmla="*/ 25789 w 140185"/>
                <a:gd name="connsiteY5" fmla="*/ 155005 h 155004"/>
                <a:gd name="connsiteX6" fmla="*/ 0 w 140185"/>
                <a:gd name="connsiteY6" fmla="*/ 155005 h 155004"/>
                <a:gd name="connsiteX7" fmla="*/ 57749 w 140185"/>
                <a:gd name="connsiteY7" fmla="*/ 0 h 155004"/>
                <a:gd name="connsiteX8" fmla="*/ 82216 w 140185"/>
                <a:gd name="connsiteY8" fmla="*/ 0 h 155004"/>
                <a:gd name="connsiteX9" fmla="*/ 49374 w 140185"/>
                <a:gd name="connsiteY9" fmla="*/ 89358 h 155004"/>
                <a:gd name="connsiteX10" fmla="*/ 90592 w 140185"/>
                <a:gd name="connsiteY10" fmla="*/ 89358 h 155004"/>
                <a:gd name="connsiteX11" fmla="*/ 70093 w 140185"/>
                <a:gd name="connsiteY11" fmla="*/ 32055 h 155004"/>
                <a:gd name="connsiteX12" fmla="*/ 49594 w 140185"/>
                <a:gd name="connsiteY12" fmla="*/ 89358 h 155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185" h="155004">
                  <a:moveTo>
                    <a:pt x="82436" y="0"/>
                  </a:moveTo>
                  <a:lnTo>
                    <a:pt x="140186" y="155005"/>
                  </a:lnTo>
                  <a:lnTo>
                    <a:pt x="114177" y="155005"/>
                  </a:lnTo>
                  <a:lnTo>
                    <a:pt x="98747" y="112192"/>
                  </a:lnTo>
                  <a:lnTo>
                    <a:pt x="41218" y="112192"/>
                  </a:lnTo>
                  <a:lnTo>
                    <a:pt x="25789" y="155005"/>
                  </a:lnTo>
                  <a:lnTo>
                    <a:pt x="0" y="155005"/>
                  </a:lnTo>
                  <a:lnTo>
                    <a:pt x="57749" y="0"/>
                  </a:lnTo>
                  <a:lnTo>
                    <a:pt x="82216" y="0"/>
                  </a:lnTo>
                  <a:close/>
                  <a:moveTo>
                    <a:pt x="49374" y="89358"/>
                  </a:moveTo>
                  <a:lnTo>
                    <a:pt x="90592" y="89358"/>
                  </a:lnTo>
                  <a:lnTo>
                    <a:pt x="70093" y="32055"/>
                  </a:lnTo>
                  <a:lnTo>
                    <a:pt x="49594" y="89358"/>
                  </a:lnTo>
                  <a:close/>
                </a:path>
              </a:pathLst>
            </a:custGeom>
            <a:grpFill/>
            <a:ln w="0" cap="flat">
              <a:noFill/>
              <a:prstDash val="solid"/>
              <a:miter/>
            </a:ln>
          </p:spPr>
          <p:txBody>
            <a:bodyPr rtlCol="0" anchor="ctr"/>
            <a:lstStyle/>
            <a:p>
              <a:endParaRPr lang="en-US"/>
            </a:p>
          </p:txBody>
        </p:sp>
      </p:grpSp>
      <p:sp>
        <p:nvSpPr>
          <p:cNvPr id="26" name="Freeform 25">
            <a:extLst>
              <a:ext uri="{FF2B5EF4-FFF2-40B4-BE49-F238E27FC236}">
                <a16:creationId xmlns:a16="http://schemas.microsoft.com/office/drawing/2014/main" id="{77BDDD54-A381-7E29-AFB0-6802951847EC}"/>
              </a:ext>
            </a:extLst>
          </p:cNvPr>
          <p:cNvSpPr/>
          <p:nvPr userDrawn="1"/>
        </p:nvSpPr>
        <p:spPr>
          <a:xfrm>
            <a:off x="346174" y="6289876"/>
            <a:ext cx="533166" cy="300313"/>
          </a:xfrm>
          <a:custGeom>
            <a:avLst/>
            <a:gdLst>
              <a:gd name="connsiteX0" fmla="*/ 494619 w 533166"/>
              <a:gd name="connsiteY0" fmla="*/ 295923 h 300313"/>
              <a:gd name="connsiteX1" fmla="*/ 532531 w 533166"/>
              <a:gd name="connsiteY1" fmla="*/ 129720 h 300313"/>
              <a:gd name="connsiteX2" fmla="*/ 519526 w 533166"/>
              <a:gd name="connsiteY2" fmla="*/ 33336 h 300313"/>
              <a:gd name="connsiteX3" fmla="*/ 477426 w 533166"/>
              <a:gd name="connsiteY3" fmla="*/ 403 h 300313"/>
              <a:gd name="connsiteX4" fmla="*/ 387055 w 533166"/>
              <a:gd name="connsiteY4" fmla="*/ 24554 h 300313"/>
              <a:gd name="connsiteX5" fmla="*/ 229455 w 533166"/>
              <a:gd name="connsiteY5" fmla="*/ 116986 h 300313"/>
              <a:gd name="connsiteX6" fmla="*/ 5731 w 533166"/>
              <a:gd name="connsiteY6" fmla="*/ 294825 h 300313"/>
              <a:gd name="connsiteX7" fmla="*/ 0 w 533166"/>
              <a:gd name="connsiteY7" fmla="*/ 300094 h 300313"/>
              <a:gd name="connsiteX8" fmla="*/ 104478 w 533166"/>
              <a:gd name="connsiteY8" fmla="*/ 300094 h 300313"/>
              <a:gd name="connsiteX9" fmla="*/ 105801 w 533166"/>
              <a:gd name="connsiteY9" fmla="*/ 299435 h 300313"/>
              <a:gd name="connsiteX10" fmla="*/ 333713 w 533166"/>
              <a:gd name="connsiteY10" fmla="*/ 235326 h 300313"/>
              <a:gd name="connsiteX11" fmla="*/ 409978 w 533166"/>
              <a:gd name="connsiteY11" fmla="*/ 299216 h 300313"/>
              <a:gd name="connsiteX12" fmla="*/ 410419 w 533166"/>
              <a:gd name="connsiteY12" fmla="*/ 300094 h 300313"/>
              <a:gd name="connsiteX13" fmla="*/ 429375 w 533166"/>
              <a:gd name="connsiteY13" fmla="*/ 300094 h 300313"/>
              <a:gd name="connsiteX14" fmla="*/ 426509 w 533166"/>
              <a:gd name="connsiteY14" fmla="*/ 293947 h 300313"/>
              <a:gd name="connsiteX15" fmla="*/ 349143 w 533166"/>
              <a:gd name="connsiteY15" fmla="*/ 219737 h 300313"/>
              <a:gd name="connsiteX16" fmla="*/ 103817 w 533166"/>
              <a:gd name="connsiteY16" fmla="*/ 281652 h 300313"/>
              <a:gd name="connsiteX17" fmla="*/ 279490 w 533166"/>
              <a:gd name="connsiteY17" fmla="*/ 183511 h 300313"/>
              <a:gd name="connsiteX18" fmla="*/ 345836 w 533166"/>
              <a:gd name="connsiteY18" fmla="*/ 164190 h 300313"/>
              <a:gd name="connsiteX19" fmla="*/ 390581 w 533166"/>
              <a:gd name="connsiteY19" fmla="*/ 176485 h 300313"/>
              <a:gd name="connsiteX20" fmla="*/ 436208 w 533166"/>
              <a:gd name="connsiteY20" fmla="*/ 298338 h 300313"/>
              <a:gd name="connsiteX21" fmla="*/ 436208 w 533166"/>
              <a:gd name="connsiteY21" fmla="*/ 300094 h 300313"/>
              <a:gd name="connsiteX22" fmla="*/ 450755 w 533166"/>
              <a:gd name="connsiteY22" fmla="*/ 300094 h 300313"/>
              <a:gd name="connsiteX23" fmla="*/ 450755 w 533166"/>
              <a:gd name="connsiteY23" fmla="*/ 294825 h 300313"/>
              <a:gd name="connsiteX24" fmla="*/ 408656 w 533166"/>
              <a:gd name="connsiteY24" fmla="*/ 162654 h 300313"/>
              <a:gd name="connsiteX25" fmla="*/ 278829 w 533166"/>
              <a:gd name="connsiteY25" fmla="*/ 167484 h 300313"/>
              <a:gd name="connsiteX26" fmla="*/ 87506 w 533166"/>
              <a:gd name="connsiteY26" fmla="*/ 271991 h 300313"/>
              <a:gd name="connsiteX27" fmla="*/ 329746 w 533166"/>
              <a:gd name="connsiteY27" fmla="*/ 118743 h 300313"/>
              <a:gd name="connsiteX28" fmla="*/ 441718 w 533166"/>
              <a:gd name="connsiteY28" fmla="*/ 118084 h 300313"/>
              <a:gd name="connsiteX29" fmla="*/ 461115 w 533166"/>
              <a:gd name="connsiteY29" fmla="*/ 297899 h 300313"/>
              <a:gd name="connsiteX30" fmla="*/ 460674 w 533166"/>
              <a:gd name="connsiteY30" fmla="*/ 300314 h 300313"/>
              <a:gd name="connsiteX31" fmla="*/ 473018 w 533166"/>
              <a:gd name="connsiteY31" fmla="*/ 300314 h 300313"/>
              <a:gd name="connsiteX32" fmla="*/ 474120 w 533166"/>
              <a:gd name="connsiteY32" fmla="*/ 295483 h 300313"/>
              <a:gd name="connsiteX33" fmla="*/ 461115 w 533166"/>
              <a:gd name="connsiteY33" fmla="*/ 105131 h 300313"/>
              <a:gd name="connsiteX34" fmla="*/ 461115 w 533166"/>
              <a:gd name="connsiteY34" fmla="*/ 105131 h 300313"/>
              <a:gd name="connsiteX35" fmla="*/ 327762 w 533166"/>
              <a:gd name="connsiteY35" fmla="*/ 103155 h 300313"/>
              <a:gd name="connsiteX36" fmla="*/ 65464 w 533166"/>
              <a:gd name="connsiteY36" fmla="*/ 266502 h 300313"/>
              <a:gd name="connsiteX37" fmla="*/ 390140 w 533166"/>
              <a:gd name="connsiteY37" fmla="*/ 39704 h 300313"/>
              <a:gd name="connsiteX38" fmla="*/ 463760 w 533166"/>
              <a:gd name="connsiteY38" fmla="*/ 17968 h 300313"/>
              <a:gd name="connsiteX39" fmla="*/ 499688 w 533166"/>
              <a:gd name="connsiteY39" fmla="*/ 45412 h 300313"/>
              <a:gd name="connsiteX40" fmla="*/ 515558 w 533166"/>
              <a:gd name="connsiteY40" fmla="*/ 136307 h 300313"/>
              <a:gd name="connsiteX41" fmla="*/ 482937 w 533166"/>
              <a:gd name="connsiteY41" fmla="*/ 297240 h 300313"/>
              <a:gd name="connsiteX42" fmla="*/ 481834 w 533166"/>
              <a:gd name="connsiteY42" fmla="*/ 300094 h 300313"/>
              <a:gd name="connsiteX43" fmla="*/ 493076 w 533166"/>
              <a:gd name="connsiteY43" fmla="*/ 300094 h 300313"/>
              <a:gd name="connsiteX44" fmla="*/ 494619 w 533166"/>
              <a:gd name="connsiteY44" fmla="*/ 295923 h 30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33166" h="300313">
                <a:moveTo>
                  <a:pt x="494619" y="295923"/>
                </a:moveTo>
                <a:cubicBezTo>
                  <a:pt x="514677" y="241693"/>
                  <a:pt x="527461" y="185926"/>
                  <a:pt x="532531" y="129720"/>
                </a:cubicBezTo>
                <a:cubicBezTo>
                  <a:pt x="534074" y="99203"/>
                  <a:pt x="533853" y="63854"/>
                  <a:pt x="519526" y="33336"/>
                </a:cubicBezTo>
                <a:cubicBezTo>
                  <a:pt x="513134" y="21261"/>
                  <a:pt x="504538" y="4795"/>
                  <a:pt x="477426" y="403"/>
                </a:cubicBezTo>
                <a:cubicBezTo>
                  <a:pt x="451417" y="-2451"/>
                  <a:pt x="418795" y="10283"/>
                  <a:pt x="387055" y="24554"/>
                </a:cubicBezTo>
                <a:cubicBezTo>
                  <a:pt x="325117" y="53535"/>
                  <a:pt x="270233" y="89323"/>
                  <a:pt x="229455" y="116986"/>
                </a:cubicBezTo>
                <a:cubicBezTo>
                  <a:pt x="145476" y="175607"/>
                  <a:pt x="70093" y="235545"/>
                  <a:pt x="5731" y="294825"/>
                </a:cubicBezTo>
                <a:lnTo>
                  <a:pt x="0" y="300094"/>
                </a:lnTo>
                <a:lnTo>
                  <a:pt x="104478" y="300094"/>
                </a:lnTo>
                <a:lnTo>
                  <a:pt x="105801" y="299435"/>
                </a:lnTo>
                <a:cubicBezTo>
                  <a:pt x="167959" y="267600"/>
                  <a:pt x="279931" y="216883"/>
                  <a:pt x="333713" y="235326"/>
                </a:cubicBezTo>
                <a:cubicBezTo>
                  <a:pt x="366776" y="248499"/>
                  <a:pt x="394549" y="271772"/>
                  <a:pt x="409978" y="299216"/>
                </a:cubicBezTo>
                <a:lnTo>
                  <a:pt x="410419" y="300094"/>
                </a:lnTo>
                <a:lnTo>
                  <a:pt x="429375" y="300094"/>
                </a:lnTo>
                <a:lnTo>
                  <a:pt x="426509" y="293947"/>
                </a:lnTo>
                <a:cubicBezTo>
                  <a:pt x="411962" y="262111"/>
                  <a:pt x="383087" y="234448"/>
                  <a:pt x="349143" y="219737"/>
                </a:cubicBezTo>
                <a:cubicBezTo>
                  <a:pt x="304618" y="203271"/>
                  <a:pt x="216010" y="225885"/>
                  <a:pt x="103817" y="281652"/>
                </a:cubicBezTo>
                <a:cubicBezTo>
                  <a:pt x="154513" y="248060"/>
                  <a:pt x="213365" y="212053"/>
                  <a:pt x="279490" y="183511"/>
                </a:cubicBezTo>
                <a:cubicBezTo>
                  <a:pt x="306381" y="172533"/>
                  <a:pt x="328203" y="166166"/>
                  <a:pt x="345836" y="164190"/>
                </a:cubicBezTo>
                <a:cubicBezTo>
                  <a:pt x="367437" y="161995"/>
                  <a:pt x="381103" y="169679"/>
                  <a:pt x="390581" y="176485"/>
                </a:cubicBezTo>
                <a:cubicBezTo>
                  <a:pt x="419236" y="202612"/>
                  <a:pt x="434444" y="243449"/>
                  <a:pt x="436208" y="298338"/>
                </a:cubicBezTo>
                <a:lnTo>
                  <a:pt x="436208" y="300094"/>
                </a:lnTo>
                <a:lnTo>
                  <a:pt x="450755" y="300094"/>
                </a:lnTo>
                <a:lnTo>
                  <a:pt x="450755" y="294825"/>
                </a:lnTo>
                <a:cubicBezTo>
                  <a:pt x="451417" y="235106"/>
                  <a:pt x="437310" y="190537"/>
                  <a:pt x="408656" y="162654"/>
                </a:cubicBezTo>
                <a:cubicBezTo>
                  <a:pt x="386834" y="140698"/>
                  <a:pt x="339444" y="142455"/>
                  <a:pt x="278829" y="167484"/>
                </a:cubicBezTo>
                <a:cubicBezTo>
                  <a:pt x="205209" y="198002"/>
                  <a:pt x="140186" y="237082"/>
                  <a:pt x="87506" y="271991"/>
                </a:cubicBezTo>
                <a:cubicBezTo>
                  <a:pt x="173249" y="205686"/>
                  <a:pt x="251056" y="156506"/>
                  <a:pt x="329746" y="118743"/>
                </a:cubicBezTo>
                <a:cubicBezTo>
                  <a:pt x="388597" y="91518"/>
                  <a:pt x="422101" y="91299"/>
                  <a:pt x="441718" y="118084"/>
                </a:cubicBezTo>
                <a:cubicBezTo>
                  <a:pt x="469271" y="160019"/>
                  <a:pt x="475883" y="222153"/>
                  <a:pt x="461115" y="297899"/>
                </a:cubicBezTo>
                <a:lnTo>
                  <a:pt x="460674" y="300314"/>
                </a:lnTo>
                <a:lnTo>
                  <a:pt x="473018" y="300314"/>
                </a:lnTo>
                <a:lnTo>
                  <a:pt x="474120" y="295483"/>
                </a:lnTo>
                <a:cubicBezTo>
                  <a:pt x="486684" y="239058"/>
                  <a:pt x="494619" y="160019"/>
                  <a:pt x="461115" y="105131"/>
                </a:cubicBezTo>
                <a:lnTo>
                  <a:pt x="461115" y="105131"/>
                </a:lnTo>
                <a:cubicBezTo>
                  <a:pt x="440175" y="73076"/>
                  <a:pt x="396533" y="72417"/>
                  <a:pt x="327762" y="103155"/>
                </a:cubicBezTo>
                <a:cubicBezTo>
                  <a:pt x="241799" y="142894"/>
                  <a:pt x="157599" y="195147"/>
                  <a:pt x="65464" y="266502"/>
                </a:cubicBezTo>
                <a:cubicBezTo>
                  <a:pt x="170604" y="173851"/>
                  <a:pt x="286985" y="92396"/>
                  <a:pt x="390140" y="39704"/>
                </a:cubicBezTo>
                <a:cubicBezTo>
                  <a:pt x="416811" y="27189"/>
                  <a:pt x="444143" y="15992"/>
                  <a:pt x="463760" y="17968"/>
                </a:cubicBezTo>
                <a:cubicBezTo>
                  <a:pt x="483377" y="20602"/>
                  <a:pt x="492635" y="32678"/>
                  <a:pt x="499688" y="45412"/>
                </a:cubicBezTo>
                <a:cubicBezTo>
                  <a:pt x="514456" y="73954"/>
                  <a:pt x="515999" y="109082"/>
                  <a:pt x="515558" y="136307"/>
                </a:cubicBezTo>
                <a:cubicBezTo>
                  <a:pt x="513134" y="189219"/>
                  <a:pt x="502113" y="243449"/>
                  <a:pt x="482937" y="297240"/>
                </a:cubicBezTo>
                <a:lnTo>
                  <a:pt x="481834" y="300094"/>
                </a:lnTo>
                <a:lnTo>
                  <a:pt x="493076" y="300094"/>
                </a:lnTo>
                <a:lnTo>
                  <a:pt x="494619" y="295923"/>
                </a:lnTo>
                <a:close/>
              </a:path>
            </a:pathLst>
          </a:custGeom>
          <a:gradFill>
            <a:gsLst>
              <a:gs pos="0">
                <a:srgbClr val="004F80"/>
              </a:gs>
              <a:gs pos="0">
                <a:srgbClr val="005688"/>
              </a:gs>
              <a:gs pos="20000">
                <a:srgbClr val="006B9F"/>
              </a:gs>
              <a:gs pos="40000">
                <a:srgbClr val="008CC3"/>
              </a:gs>
              <a:gs pos="60000">
                <a:srgbClr val="00A8E2"/>
              </a:gs>
              <a:gs pos="60000">
                <a:srgbClr val="00A8E2"/>
              </a:gs>
              <a:gs pos="70000">
                <a:srgbClr val="00A8E2">
                  <a:alpha val="89804"/>
                </a:srgbClr>
              </a:gs>
              <a:gs pos="70000">
                <a:srgbClr val="00A8E2">
                  <a:alpha val="80000"/>
                </a:srgbClr>
              </a:gs>
              <a:gs pos="80000">
                <a:srgbClr val="00A8E2">
                  <a:alpha val="60000"/>
                </a:srgbClr>
              </a:gs>
              <a:gs pos="90000">
                <a:srgbClr val="00A8E2">
                  <a:alpha val="29804"/>
                </a:srgbClr>
              </a:gs>
              <a:gs pos="100000">
                <a:srgbClr val="00A8E2">
                  <a:alpha val="0"/>
                </a:srgbClr>
              </a:gs>
              <a:gs pos="100000">
                <a:srgbClr val="00A8E2">
                  <a:alpha val="0"/>
                </a:srgbClr>
              </a:gs>
            </a:gsLst>
            <a:lin ang="5400000" scaled="1"/>
          </a:gradFill>
          <a:ln w="0" cap="flat">
            <a:noFill/>
            <a:prstDash val="solid"/>
            <a:miter/>
          </a:ln>
        </p:spPr>
        <p:txBody>
          <a:bodyPr rtlCol="0" anchor="ctr"/>
          <a:lstStyle/>
          <a:p>
            <a:endParaRPr lang="en-US"/>
          </a:p>
        </p:txBody>
      </p:sp>
      <p:grpSp>
        <p:nvGrpSpPr>
          <p:cNvPr id="27" name="Graphic 3">
            <a:extLst>
              <a:ext uri="{FF2B5EF4-FFF2-40B4-BE49-F238E27FC236}">
                <a16:creationId xmlns:a16="http://schemas.microsoft.com/office/drawing/2014/main" id="{4899EE99-E8FC-89D1-CFD9-BB7134FE9E95}"/>
              </a:ext>
            </a:extLst>
          </p:cNvPr>
          <p:cNvGrpSpPr/>
          <p:nvPr userDrawn="1"/>
        </p:nvGrpSpPr>
        <p:grpSpPr>
          <a:xfrm>
            <a:off x="937116" y="6494903"/>
            <a:ext cx="508284" cy="72891"/>
            <a:chOff x="937116" y="6494903"/>
            <a:chExt cx="508284" cy="72891"/>
          </a:xfrm>
          <a:solidFill>
            <a:srgbClr val="3C9DDA"/>
          </a:solidFill>
        </p:grpSpPr>
        <p:sp>
          <p:nvSpPr>
            <p:cNvPr id="28" name="Freeform 27">
              <a:extLst>
                <a:ext uri="{FF2B5EF4-FFF2-40B4-BE49-F238E27FC236}">
                  <a16:creationId xmlns:a16="http://schemas.microsoft.com/office/drawing/2014/main" id="{70716C8C-1236-A0F7-2BFD-8969A9C7F783}"/>
                </a:ext>
              </a:extLst>
            </p:cNvPr>
            <p:cNvSpPr/>
            <p:nvPr/>
          </p:nvSpPr>
          <p:spPr>
            <a:xfrm>
              <a:off x="937116" y="6495782"/>
              <a:ext cx="58410" cy="70696"/>
            </a:xfrm>
            <a:custGeom>
              <a:avLst/>
              <a:gdLst>
                <a:gd name="connsiteX0" fmla="*/ 0 w 58410"/>
                <a:gd name="connsiteY0" fmla="*/ 0 h 70696"/>
                <a:gd name="connsiteX1" fmla="*/ 24026 w 58410"/>
                <a:gd name="connsiteY1" fmla="*/ 0 h 70696"/>
                <a:gd name="connsiteX2" fmla="*/ 58411 w 58410"/>
                <a:gd name="connsiteY2" fmla="*/ 35348 h 70696"/>
                <a:gd name="connsiteX3" fmla="*/ 24026 w 58410"/>
                <a:gd name="connsiteY3" fmla="*/ 70696 h 70696"/>
                <a:gd name="connsiteX4" fmla="*/ 0 w 58410"/>
                <a:gd name="connsiteY4" fmla="*/ 70696 h 70696"/>
                <a:gd name="connsiteX5" fmla="*/ 0 w 58410"/>
                <a:gd name="connsiteY5" fmla="*/ 0 h 70696"/>
                <a:gd name="connsiteX6" fmla="*/ 23585 w 58410"/>
                <a:gd name="connsiteY6" fmla="*/ 60158 h 70696"/>
                <a:gd name="connsiteX7" fmla="*/ 46508 w 58410"/>
                <a:gd name="connsiteY7" fmla="*/ 35568 h 70696"/>
                <a:gd name="connsiteX8" fmla="*/ 23585 w 58410"/>
                <a:gd name="connsiteY8" fmla="*/ 10758 h 70696"/>
                <a:gd name="connsiteX9" fmla="*/ 12123 w 58410"/>
                <a:gd name="connsiteY9" fmla="*/ 10758 h 70696"/>
                <a:gd name="connsiteX10" fmla="*/ 12123 w 58410"/>
                <a:gd name="connsiteY10" fmla="*/ 60158 h 70696"/>
                <a:gd name="connsiteX11" fmla="*/ 23585 w 58410"/>
                <a:gd name="connsiteY11" fmla="*/ 60158 h 7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410" h="70696">
                  <a:moveTo>
                    <a:pt x="0" y="0"/>
                  </a:moveTo>
                  <a:lnTo>
                    <a:pt x="24026" y="0"/>
                  </a:lnTo>
                  <a:cubicBezTo>
                    <a:pt x="44965" y="0"/>
                    <a:pt x="58411" y="13832"/>
                    <a:pt x="58411" y="35348"/>
                  </a:cubicBezTo>
                  <a:cubicBezTo>
                    <a:pt x="58411" y="56864"/>
                    <a:pt x="44965" y="70696"/>
                    <a:pt x="24026" y="70696"/>
                  </a:cubicBezTo>
                  <a:lnTo>
                    <a:pt x="0" y="70696"/>
                  </a:lnTo>
                  <a:lnTo>
                    <a:pt x="0" y="0"/>
                  </a:lnTo>
                  <a:close/>
                  <a:moveTo>
                    <a:pt x="23585" y="60158"/>
                  </a:moveTo>
                  <a:cubicBezTo>
                    <a:pt x="38573" y="60158"/>
                    <a:pt x="46508" y="50497"/>
                    <a:pt x="46508" y="35568"/>
                  </a:cubicBezTo>
                  <a:cubicBezTo>
                    <a:pt x="46508" y="20638"/>
                    <a:pt x="38573" y="10758"/>
                    <a:pt x="23585" y="10758"/>
                  </a:cubicBezTo>
                  <a:lnTo>
                    <a:pt x="12123" y="10758"/>
                  </a:lnTo>
                  <a:lnTo>
                    <a:pt x="12123" y="60158"/>
                  </a:lnTo>
                  <a:lnTo>
                    <a:pt x="23585" y="60158"/>
                  </a:lnTo>
                  <a:close/>
                </a:path>
              </a:pathLst>
            </a:custGeom>
            <a:solidFill>
              <a:srgbClr val="3C9DDA"/>
            </a:solidFill>
            <a:ln w="0"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0EED7A21-001C-7711-A29E-F336D35A1204}"/>
                </a:ext>
              </a:extLst>
            </p:cNvPr>
            <p:cNvSpPr/>
            <p:nvPr/>
          </p:nvSpPr>
          <p:spPr>
            <a:xfrm>
              <a:off x="1022417" y="6495782"/>
              <a:ext cx="66125" cy="70696"/>
            </a:xfrm>
            <a:custGeom>
              <a:avLst/>
              <a:gdLst>
                <a:gd name="connsiteX0" fmla="*/ 38794 w 66125"/>
                <a:gd name="connsiteY0" fmla="*/ 0 h 70696"/>
                <a:gd name="connsiteX1" fmla="*/ 66125 w 66125"/>
                <a:gd name="connsiteY1" fmla="*/ 70696 h 70696"/>
                <a:gd name="connsiteX2" fmla="*/ 53782 w 66125"/>
                <a:gd name="connsiteY2" fmla="*/ 70696 h 70696"/>
                <a:gd name="connsiteX3" fmla="*/ 46508 w 66125"/>
                <a:gd name="connsiteY3" fmla="*/ 51156 h 70696"/>
                <a:gd name="connsiteX4" fmla="*/ 19397 w 66125"/>
                <a:gd name="connsiteY4" fmla="*/ 51156 h 70696"/>
                <a:gd name="connsiteX5" fmla="*/ 12123 w 66125"/>
                <a:gd name="connsiteY5" fmla="*/ 70696 h 70696"/>
                <a:gd name="connsiteX6" fmla="*/ 0 w 66125"/>
                <a:gd name="connsiteY6" fmla="*/ 70696 h 70696"/>
                <a:gd name="connsiteX7" fmla="*/ 27332 w 66125"/>
                <a:gd name="connsiteY7" fmla="*/ 0 h 70696"/>
                <a:gd name="connsiteX8" fmla="*/ 38794 w 66125"/>
                <a:gd name="connsiteY8" fmla="*/ 0 h 70696"/>
                <a:gd name="connsiteX9" fmla="*/ 23144 w 66125"/>
                <a:gd name="connsiteY9" fmla="*/ 40837 h 70696"/>
                <a:gd name="connsiteX10" fmla="*/ 42541 w 66125"/>
                <a:gd name="connsiteY10" fmla="*/ 40837 h 70696"/>
                <a:gd name="connsiteX11" fmla="*/ 32842 w 66125"/>
                <a:gd name="connsiteY11" fmla="*/ 14710 h 70696"/>
                <a:gd name="connsiteX12" fmla="*/ 23144 w 66125"/>
                <a:gd name="connsiteY12" fmla="*/ 40837 h 7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25" h="70696">
                  <a:moveTo>
                    <a:pt x="38794" y="0"/>
                  </a:moveTo>
                  <a:lnTo>
                    <a:pt x="66125" y="70696"/>
                  </a:lnTo>
                  <a:lnTo>
                    <a:pt x="53782" y="70696"/>
                  </a:lnTo>
                  <a:lnTo>
                    <a:pt x="46508" y="51156"/>
                  </a:lnTo>
                  <a:lnTo>
                    <a:pt x="19397" y="51156"/>
                  </a:lnTo>
                  <a:lnTo>
                    <a:pt x="12123" y="70696"/>
                  </a:lnTo>
                  <a:lnTo>
                    <a:pt x="0" y="70696"/>
                  </a:lnTo>
                  <a:lnTo>
                    <a:pt x="27332" y="0"/>
                  </a:lnTo>
                  <a:lnTo>
                    <a:pt x="38794" y="0"/>
                  </a:lnTo>
                  <a:close/>
                  <a:moveTo>
                    <a:pt x="23144" y="40837"/>
                  </a:moveTo>
                  <a:lnTo>
                    <a:pt x="42541" y="40837"/>
                  </a:lnTo>
                  <a:lnTo>
                    <a:pt x="32842" y="14710"/>
                  </a:lnTo>
                  <a:lnTo>
                    <a:pt x="23144" y="40837"/>
                  </a:lnTo>
                  <a:close/>
                </a:path>
              </a:pathLst>
            </a:custGeom>
            <a:solidFill>
              <a:srgbClr val="3C9DDA"/>
            </a:solidFill>
            <a:ln w="0"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869C908-AABC-611C-0125-9844E57A8C77}"/>
                </a:ext>
              </a:extLst>
            </p:cNvPr>
            <p:cNvSpPr/>
            <p:nvPr/>
          </p:nvSpPr>
          <p:spPr>
            <a:xfrm>
              <a:off x="1110364" y="6495782"/>
              <a:ext cx="59292" cy="70696"/>
            </a:xfrm>
            <a:custGeom>
              <a:avLst/>
              <a:gdLst>
                <a:gd name="connsiteX0" fmla="*/ 0 w 59292"/>
                <a:gd name="connsiteY0" fmla="*/ 0 h 70696"/>
                <a:gd name="connsiteX1" fmla="*/ 59293 w 59292"/>
                <a:gd name="connsiteY1" fmla="*/ 0 h 70696"/>
                <a:gd name="connsiteX2" fmla="*/ 59293 w 59292"/>
                <a:gd name="connsiteY2" fmla="*/ 10539 h 70696"/>
                <a:gd name="connsiteX3" fmla="*/ 35708 w 59292"/>
                <a:gd name="connsiteY3" fmla="*/ 10539 h 70696"/>
                <a:gd name="connsiteX4" fmla="*/ 35708 w 59292"/>
                <a:gd name="connsiteY4" fmla="*/ 70696 h 70696"/>
                <a:gd name="connsiteX5" fmla="*/ 23585 w 59292"/>
                <a:gd name="connsiteY5" fmla="*/ 70696 h 70696"/>
                <a:gd name="connsiteX6" fmla="*/ 23585 w 59292"/>
                <a:gd name="connsiteY6" fmla="*/ 10539 h 70696"/>
                <a:gd name="connsiteX7" fmla="*/ 0 w 59292"/>
                <a:gd name="connsiteY7" fmla="*/ 10539 h 70696"/>
                <a:gd name="connsiteX8" fmla="*/ 0 w 59292"/>
                <a:gd name="connsiteY8" fmla="*/ 0 h 7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92" h="70696">
                  <a:moveTo>
                    <a:pt x="0" y="0"/>
                  </a:moveTo>
                  <a:lnTo>
                    <a:pt x="59293" y="0"/>
                  </a:lnTo>
                  <a:lnTo>
                    <a:pt x="59293" y="10539"/>
                  </a:lnTo>
                  <a:lnTo>
                    <a:pt x="35708" y="10539"/>
                  </a:lnTo>
                  <a:lnTo>
                    <a:pt x="35708" y="70696"/>
                  </a:lnTo>
                  <a:lnTo>
                    <a:pt x="23585" y="70696"/>
                  </a:lnTo>
                  <a:lnTo>
                    <a:pt x="23585" y="10539"/>
                  </a:lnTo>
                  <a:lnTo>
                    <a:pt x="0" y="10539"/>
                  </a:lnTo>
                  <a:lnTo>
                    <a:pt x="0" y="0"/>
                  </a:lnTo>
                  <a:close/>
                </a:path>
              </a:pathLst>
            </a:custGeom>
            <a:solidFill>
              <a:srgbClr val="3C9DDA"/>
            </a:solidFill>
            <a:ln w="0"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581461AB-41C4-0099-A0C9-2BD79809E9A9}"/>
                </a:ext>
              </a:extLst>
            </p:cNvPr>
            <p:cNvSpPr/>
            <p:nvPr/>
          </p:nvSpPr>
          <p:spPr>
            <a:xfrm>
              <a:off x="1204042" y="6496001"/>
              <a:ext cx="54002" cy="70915"/>
            </a:xfrm>
            <a:custGeom>
              <a:avLst/>
              <a:gdLst>
                <a:gd name="connsiteX0" fmla="*/ 12123 w 54002"/>
                <a:gd name="connsiteY0" fmla="*/ 41935 h 70915"/>
                <a:gd name="connsiteX1" fmla="*/ 12123 w 54002"/>
                <a:gd name="connsiteY1" fmla="*/ 70696 h 70915"/>
                <a:gd name="connsiteX2" fmla="*/ 0 w 54002"/>
                <a:gd name="connsiteY2" fmla="*/ 70696 h 70915"/>
                <a:gd name="connsiteX3" fmla="*/ 0 w 54002"/>
                <a:gd name="connsiteY3" fmla="*/ 0 h 70915"/>
                <a:gd name="connsiteX4" fmla="*/ 27332 w 54002"/>
                <a:gd name="connsiteY4" fmla="*/ 0 h 70915"/>
                <a:gd name="connsiteX5" fmla="*/ 51578 w 54002"/>
                <a:gd name="connsiteY5" fmla="*/ 21297 h 70915"/>
                <a:gd name="connsiteX6" fmla="*/ 33504 w 54002"/>
                <a:gd name="connsiteY6" fmla="*/ 41715 h 70915"/>
                <a:gd name="connsiteX7" fmla="*/ 54002 w 54002"/>
                <a:gd name="connsiteY7" fmla="*/ 70916 h 70915"/>
                <a:gd name="connsiteX8" fmla="*/ 40337 w 54002"/>
                <a:gd name="connsiteY8" fmla="*/ 70916 h 70915"/>
                <a:gd name="connsiteX9" fmla="*/ 20499 w 54002"/>
                <a:gd name="connsiteY9" fmla="*/ 42154 h 70915"/>
                <a:gd name="connsiteX10" fmla="*/ 11903 w 54002"/>
                <a:gd name="connsiteY10" fmla="*/ 42154 h 70915"/>
                <a:gd name="connsiteX11" fmla="*/ 12123 w 54002"/>
                <a:gd name="connsiteY11" fmla="*/ 31835 h 70915"/>
                <a:gd name="connsiteX12" fmla="*/ 27332 w 54002"/>
                <a:gd name="connsiteY12" fmla="*/ 31835 h 70915"/>
                <a:gd name="connsiteX13" fmla="*/ 39896 w 54002"/>
                <a:gd name="connsiteY13" fmla="*/ 21077 h 70915"/>
                <a:gd name="connsiteX14" fmla="*/ 27332 w 54002"/>
                <a:gd name="connsiteY14" fmla="*/ 10319 h 70915"/>
                <a:gd name="connsiteX15" fmla="*/ 12123 w 54002"/>
                <a:gd name="connsiteY15" fmla="*/ 10319 h 70915"/>
                <a:gd name="connsiteX16" fmla="*/ 12123 w 54002"/>
                <a:gd name="connsiteY16" fmla="*/ 32055 h 70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002" h="70915">
                  <a:moveTo>
                    <a:pt x="12123" y="41935"/>
                  </a:moveTo>
                  <a:lnTo>
                    <a:pt x="12123" y="70696"/>
                  </a:lnTo>
                  <a:lnTo>
                    <a:pt x="0" y="70696"/>
                  </a:lnTo>
                  <a:lnTo>
                    <a:pt x="0" y="0"/>
                  </a:lnTo>
                  <a:lnTo>
                    <a:pt x="27332" y="0"/>
                  </a:lnTo>
                  <a:cubicBezTo>
                    <a:pt x="42100" y="0"/>
                    <a:pt x="51578" y="7465"/>
                    <a:pt x="51578" y="21297"/>
                  </a:cubicBezTo>
                  <a:cubicBezTo>
                    <a:pt x="51578" y="35129"/>
                    <a:pt x="44745" y="39959"/>
                    <a:pt x="33504" y="41715"/>
                  </a:cubicBezTo>
                  <a:lnTo>
                    <a:pt x="54002" y="70916"/>
                  </a:lnTo>
                  <a:lnTo>
                    <a:pt x="40337" y="70916"/>
                  </a:lnTo>
                  <a:lnTo>
                    <a:pt x="20499" y="42154"/>
                  </a:lnTo>
                  <a:lnTo>
                    <a:pt x="11903" y="42154"/>
                  </a:lnTo>
                  <a:close/>
                  <a:moveTo>
                    <a:pt x="12123" y="31835"/>
                  </a:moveTo>
                  <a:lnTo>
                    <a:pt x="27332" y="31835"/>
                  </a:lnTo>
                  <a:cubicBezTo>
                    <a:pt x="35267" y="31835"/>
                    <a:pt x="39896" y="27664"/>
                    <a:pt x="39896" y="21077"/>
                  </a:cubicBezTo>
                  <a:cubicBezTo>
                    <a:pt x="39896" y="14491"/>
                    <a:pt x="35487" y="10319"/>
                    <a:pt x="27332" y="10319"/>
                  </a:cubicBezTo>
                  <a:lnTo>
                    <a:pt x="12123" y="10319"/>
                  </a:lnTo>
                  <a:lnTo>
                    <a:pt x="12123" y="32055"/>
                  </a:lnTo>
                  <a:close/>
                </a:path>
              </a:pathLst>
            </a:custGeom>
            <a:solidFill>
              <a:srgbClr val="3C9DDA"/>
            </a:solidFill>
            <a:ln w="0"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04F3D4E2-0729-6372-4C8A-5E972F56D67B}"/>
                </a:ext>
              </a:extLst>
            </p:cNvPr>
            <p:cNvSpPr/>
            <p:nvPr/>
          </p:nvSpPr>
          <p:spPr>
            <a:xfrm>
              <a:off x="1287581" y="6494903"/>
              <a:ext cx="65684" cy="72891"/>
            </a:xfrm>
            <a:custGeom>
              <a:avLst/>
              <a:gdLst>
                <a:gd name="connsiteX0" fmla="*/ 32842 w 65684"/>
                <a:gd name="connsiteY0" fmla="*/ 72892 h 72891"/>
                <a:gd name="connsiteX1" fmla="*/ 0 w 65684"/>
                <a:gd name="connsiteY1" fmla="*/ 36446 h 72891"/>
                <a:gd name="connsiteX2" fmla="*/ 32842 w 65684"/>
                <a:gd name="connsiteY2" fmla="*/ 0 h 72891"/>
                <a:gd name="connsiteX3" fmla="*/ 65685 w 65684"/>
                <a:gd name="connsiteY3" fmla="*/ 36446 h 72891"/>
                <a:gd name="connsiteX4" fmla="*/ 32842 w 65684"/>
                <a:gd name="connsiteY4" fmla="*/ 72892 h 72891"/>
                <a:gd name="connsiteX5" fmla="*/ 32842 w 65684"/>
                <a:gd name="connsiteY5" fmla="*/ 10539 h 72891"/>
                <a:gd name="connsiteX6" fmla="*/ 12343 w 65684"/>
                <a:gd name="connsiteY6" fmla="*/ 36446 h 72891"/>
                <a:gd name="connsiteX7" fmla="*/ 32842 w 65684"/>
                <a:gd name="connsiteY7" fmla="*/ 62353 h 72891"/>
                <a:gd name="connsiteX8" fmla="*/ 53562 w 65684"/>
                <a:gd name="connsiteY8" fmla="*/ 36446 h 72891"/>
                <a:gd name="connsiteX9" fmla="*/ 32842 w 65684"/>
                <a:gd name="connsiteY9" fmla="*/ 10539 h 7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684" h="72891">
                  <a:moveTo>
                    <a:pt x="32842" y="72892"/>
                  </a:moveTo>
                  <a:cubicBezTo>
                    <a:pt x="13666" y="72892"/>
                    <a:pt x="0" y="57523"/>
                    <a:pt x="0" y="36446"/>
                  </a:cubicBezTo>
                  <a:cubicBezTo>
                    <a:pt x="0" y="15369"/>
                    <a:pt x="13446" y="0"/>
                    <a:pt x="32842" y="0"/>
                  </a:cubicBezTo>
                  <a:cubicBezTo>
                    <a:pt x="52239" y="0"/>
                    <a:pt x="65685" y="15369"/>
                    <a:pt x="65685" y="36446"/>
                  </a:cubicBezTo>
                  <a:cubicBezTo>
                    <a:pt x="65685" y="57523"/>
                    <a:pt x="52019" y="72892"/>
                    <a:pt x="32842" y="72892"/>
                  </a:cubicBezTo>
                  <a:close/>
                  <a:moveTo>
                    <a:pt x="32842" y="10539"/>
                  </a:moveTo>
                  <a:cubicBezTo>
                    <a:pt x="20279" y="10539"/>
                    <a:pt x="12343" y="21297"/>
                    <a:pt x="12343" y="36446"/>
                  </a:cubicBezTo>
                  <a:cubicBezTo>
                    <a:pt x="12343" y="51595"/>
                    <a:pt x="20499" y="62353"/>
                    <a:pt x="32842" y="62353"/>
                  </a:cubicBezTo>
                  <a:cubicBezTo>
                    <a:pt x="45186" y="62353"/>
                    <a:pt x="53562" y="51595"/>
                    <a:pt x="53562" y="36446"/>
                  </a:cubicBezTo>
                  <a:cubicBezTo>
                    <a:pt x="53562" y="21297"/>
                    <a:pt x="45406" y="10539"/>
                    <a:pt x="32842" y="10539"/>
                  </a:cubicBezTo>
                  <a:close/>
                </a:path>
              </a:pathLst>
            </a:custGeom>
            <a:solidFill>
              <a:srgbClr val="3C9DDA"/>
            </a:solidFill>
            <a:ln w="0"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48C03D55-A549-7A8F-7941-3558338710CD}"/>
                </a:ext>
              </a:extLst>
            </p:cNvPr>
            <p:cNvSpPr/>
            <p:nvPr/>
          </p:nvSpPr>
          <p:spPr>
            <a:xfrm>
              <a:off x="1388312" y="6495782"/>
              <a:ext cx="57088" cy="70696"/>
            </a:xfrm>
            <a:custGeom>
              <a:avLst/>
              <a:gdLst>
                <a:gd name="connsiteX0" fmla="*/ 57088 w 57088"/>
                <a:gd name="connsiteY0" fmla="*/ 70696 h 70696"/>
                <a:gd name="connsiteX1" fmla="*/ 47831 w 57088"/>
                <a:gd name="connsiteY1" fmla="*/ 70696 h 70696"/>
                <a:gd name="connsiteX2" fmla="*/ 11462 w 57088"/>
                <a:gd name="connsiteY2" fmla="*/ 19101 h 70696"/>
                <a:gd name="connsiteX3" fmla="*/ 11462 w 57088"/>
                <a:gd name="connsiteY3" fmla="*/ 70696 h 70696"/>
                <a:gd name="connsiteX4" fmla="*/ 0 w 57088"/>
                <a:gd name="connsiteY4" fmla="*/ 70696 h 70696"/>
                <a:gd name="connsiteX5" fmla="*/ 0 w 57088"/>
                <a:gd name="connsiteY5" fmla="*/ 0 h 70696"/>
                <a:gd name="connsiteX6" fmla="*/ 11241 w 57088"/>
                <a:gd name="connsiteY6" fmla="*/ 0 h 70696"/>
                <a:gd name="connsiteX7" fmla="*/ 45406 w 57088"/>
                <a:gd name="connsiteY7" fmla="*/ 49180 h 70696"/>
                <a:gd name="connsiteX8" fmla="*/ 45406 w 57088"/>
                <a:gd name="connsiteY8" fmla="*/ 0 h 70696"/>
                <a:gd name="connsiteX9" fmla="*/ 56868 w 57088"/>
                <a:gd name="connsiteY9" fmla="*/ 0 h 70696"/>
                <a:gd name="connsiteX10" fmla="*/ 56868 w 57088"/>
                <a:gd name="connsiteY10" fmla="*/ 70696 h 7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88" h="70696">
                  <a:moveTo>
                    <a:pt x="57088" y="70696"/>
                  </a:moveTo>
                  <a:lnTo>
                    <a:pt x="47831" y="70696"/>
                  </a:lnTo>
                  <a:lnTo>
                    <a:pt x="11462" y="19101"/>
                  </a:lnTo>
                  <a:lnTo>
                    <a:pt x="11462" y="70696"/>
                  </a:lnTo>
                  <a:lnTo>
                    <a:pt x="0" y="70696"/>
                  </a:lnTo>
                  <a:lnTo>
                    <a:pt x="0" y="0"/>
                  </a:lnTo>
                  <a:lnTo>
                    <a:pt x="11241" y="0"/>
                  </a:lnTo>
                  <a:lnTo>
                    <a:pt x="45406" y="49180"/>
                  </a:lnTo>
                  <a:lnTo>
                    <a:pt x="45406" y="0"/>
                  </a:lnTo>
                  <a:lnTo>
                    <a:pt x="56868" y="0"/>
                  </a:lnTo>
                  <a:lnTo>
                    <a:pt x="56868" y="70696"/>
                  </a:lnTo>
                  <a:close/>
                </a:path>
              </a:pathLst>
            </a:custGeom>
            <a:solidFill>
              <a:srgbClr val="3C9DDA"/>
            </a:solidFill>
            <a:ln w="0" cap="flat">
              <a:noFill/>
              <a:prstDash val="solid"/>
              <a:miter/>
            </a:ln>
          </p:spPr>
          <p:txBody>
            <a:bodyPr rtlCol="0" anchor="ctr"/>
            <a:lstStyle/>
            <a:p>
              <a:endParaRPr lang="en-US"/>
            </a:p>
          </p:txBody>
        </p:sp>
      </p:grpSp>
      <p:cxnSp>
        <p:nvCxnSpPr>
          <p:cNvPr id="6" name="Straight Connector 5">
            <a:extLst>
              <a:ext uri="{FF2B5EF4-FFF2-40B4-BE49-F238E27FC236}">
                <a16:creationId xmlns:a16="http://schemas.microsoft.com/office/drawing/2014/main" id="{0C2260EB-543B-6EB6-1A65-79FE5A7D0E01}"/>
              </a:ext>
            </a:extLst>
          </p:cNvPr>
          <p:cNvCxnSpPr>
            <a:cxnSpLocks/>
          </p:cNvCxnSpPr>
          <p:nvPr userDrawn="1"/>
        </p:nvCxnSpPr>
        <p:spPr>
          <a:xfrm>
            <a:off x="4582430" y="6093229"/>
            <a:ext cx="7244443"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573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lvl1pPr>
          </a:lstStyle>
          <a:p>
            <a:pPr lvl="0">
              <a:lnSpc>
                <a:spcPct val="90000"/>
              </a:lnSpc>
            </a:pPr>
            <a:r>
              <a:rPr lang="en-GB"/>
              <a:t>Click to edit Master title style</a:t>
            </a:r>
          </a:p>
        </p:txBody>
      </p:sp>
      <p:sp>
        <p:nvSpPr>
          <p:cNvPr id="5" name="Content Placeholder 4"/>
          <p:cNvSpPr>
            <a:spLocks noGrp="1"/>
          </p:cNvSpPr>
          <p:nvPr>
            <p:ph sz="quarter" idx="17"/>
          </p:nvPr>
        </p:nvSpPr>
        <p:spPr>
          <a:xfrm>
            <a:off x="360297" y="1712052"/>
            <a:ext cx="11466576" cy="4014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17">
            <a:extLst>
              <a:ext uri="{FF2B5EF4-FFF2-40B4-BE49-F238E27FC236}">
                <a16:creationId xmlns:a16="http://schemas.microsoft.com/office/drawing/2014/main" id="{6FCE06B1-7C28-9205-5D15-1E9E88271681}"/>
              </a:ext>
            </a:extLst>
          </p:cNvPr>
          <p:cNvSpPr>
            <a:spLocks noGrp="1"/>
          </p:cNvSpPr>
          <p:nvPr>
            <p:ph type="body" sz="quarter" idx="15" hasCustomPrompt="1"/>
          </p:nvPr>
        </p:nvSpPr>
        <p:spPr>
          <a:xfrm>
            <a:off x="1939635" y="6393509"/>
            <a:ext cx="9391940" cy="197792"/>
          </a:xfrm>
        </p:spPr>
        <p:txBody>
          <a:bodyPr anchor="ctr">
            <a:noAutofit/>
          </a:bodyPr>
          <a:lstStyle>
            <a:lvl1pPr>
              <a:spcBef>
                <a:spcPts val="600"/>
              </a:spcBef>
              <a:defRPr sz="800">
                <a:solidFill>
                  <a:schemeClr val="tx1"/>
                </a:solidFill>
              </a:defRPr>
            </a:lvl1pPr>
          </a:lstStyle>
          <a:p>
            <a:pPr lvl="0"/>
            <a:r>
              <a:rPr lang="en-US"/>
              <a:t>Click to add footer text</a:t>
            </a:r>
          </a:p>
        </p:txBody>
      </p:sp>
      <p:cxnSp>
        <p:nvCxnSpPr>
          <p:cNvPr id="3" name="Straight Connector 2">
            <a:extLst>
              <a:ext uri="{FF2B5EF4-FFF2-40B4-BE49-F238E27FC236}">
                <a16:creationId xmlns:a16="http://schemas.microsoft.com/office/drawing/2014/main" id="{94BEECDE-CE0F-DF3D-BC33-5F9A727D3B26}"/>
              </a:ext>
            </a:extLst>
          </p:cNvPr>
          <p:cNvCxnSpPr/>
          <p:nvPr userDrawn="1"/>
        </p:nvCxnSpPr>
        <p:spPr>
          <a:xfrm>
            <a:off x="357188" y="6093229"/>
            <a:ext cx="11469685"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F7BA4ED-7744-60FE-D974-6193178C81E2}"/>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9824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lvl1pPr>
          </a:lstStyle>
          <a:p>
            <a:pPr lvl="0">
              <a:lnSpc>
                <a:spcPct val="90000"/>
              </a:lnSpc>
            </a:pPr>
            <a:r>
              <a:rPr lang="en-GB"/>
              <a:t>Click to edit Master title style</a:t>
            </a:r>
          </a:p>
        </p:txBody>
      </p:sp>
      <p:sp>
        <p:nvSpPr>
          <p:cNvPr id="2" name="Text Placeholder 17">
            <a:extLst>
              <a:ext uri="{FF2B5EF4-FFF2-40B4-BE49-F238E27FC236}">
                <a16:creationId xmlns:a16="http://schemas.microsoft.com/office/drawing/2014/main" id="{FB178970-134F-2BBF-9B03-A40F2BD27537}"/>
              </a:ext>
            </a:extLst>
          </p:cNvPr>
          <p:cNvSpPr>
            <a:spLocks noGrp="1"/>
          </p:cNvSpPr>
          <p:nvPr>
            <p:ph type="body" sz="quarter" idx="15" hasCustomPrompt="1"/>
          </p:nvPr>
        </p:nvSpPr>
        <p:spPr>
          <a:xfrm>
            <a:off x="1939635" y="6393509"/>
            <a:ext cx="9391940"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4" name="Text Placeholder 2">
            <a:extLst>
              <a:ext uri="{FF2B5EF4-FFF2-40B4-BE49-F238E27FC236}">
                <a16:creationId xmlns:a16="http://schemas.microsoft.com/office/drawing/2014/main" id="{F4D7F33D-7448-A668-F437-0C4BEFBCB467}"/>
              </a:ext>
            </a:extLst>
          </p:cNvPr>
          <p:cNvSpPr>
            <a:spLocks noGrp="1"/>
          </p:cNvSpPr>
          <p:nvPr>
            <p:ph type="body" sz="quarter" idx="16"/>
          </p:nvPr>
        </p:nvSpPr>
        <p:spPr>
          <a:xfrm>
            <a:off x="357188" y="1044811"/>
            <a:ext cx="11477331" cy="396875"/>
          </a:xfrm>
        </p:spPr>
        <p:txBody>
          <a:bodyPr/>
          <a:lstStyle>
            <a:lvl1pPr>
              <a:defRPr sz="1800" b="0" i="0">
                <a:solidFill>
                  <a:schemeClr val="accent3"/>
                </a:solidFill>
                <a:latin typeface="Aptos Light" panose="020B0004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18252054-926A-2F86-9E94-C7FC3E6A8892}"/>
              </a:ext>
            </a:extLst>
          </p:cNvPr>
          <p:cNvCxnSpPr/>
          <p:nvPr userDrawn="1"/>
        </p:nvCxnSpPr>
        <p:spPr>
          <a:xfrm>
            <a:off x="357188" y="6093229"/>
            <a:ext cx="11469685"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6944050-70F9-6D6F-3BD1-810FBC000BE4}"/>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9809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lvl1pPr>
          </a:lstStyle>
          <a:p>
            <a:pPr lvl="0">
              <a:lnSpc>
                <a:spcPct val="90000"/>
              </a:lnSpc>
            </a:pPr>
            <a:r>
              <a:rPr lang="en-GB"/>
              <a:t>Click to edit Master title style</a:t>
            </a:r>
          </a:p>
        </p:txBody>
      </p:sp>
      <p:sp>
        <p:nvSpPr>
          <p:cNvPr id="2" name="Text Placeholder 17">
            <a:extLst>
              <a:ext uri="{FF2B5EF4-FFF2-40B4-BE49-F238E27FC236}">
                <a16:creationId xmlns:a16="http://schemas.microsoft.com/office/drawing/2014/main" id="{FB178970-134F-2BBF-9B03-A40F2BD27537}"/>
              </a:ext>
            </a:extLst>
          </p:cNvPr>
          <p:cNvSpPr>
            <a:spLocks noGrp="1"/>
          </p:cNvSpPr>
          <p:nvPr>
            <p:ph type="body" sz="quarter" idx="15" hasCustomPrompt="1"/>
          </p:nvPr>
        </p:nvSpPr>
        <p:spPr>
          <a:xfrm>
            <a:off x="1939635" y="6393509"/>
            <a:ext cx="9391940"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4" name="Text Placeholder 2">
            <a:extLst>
              <a:ext uri="{FF2B5EF4-FFF2-40B4-BE49-F238E27FC236}">
                <a16:creationId xmlns:a16="http://schemas.microsoft.com/office/drawing/2014/main" id="{F4D7F33D-7448-A668-F437-0C4BEFBCB467}"/>
              </a:ext>
            </a:extLst>
          </p:cNvPr>
          <p:cNvSpPr>
            <a:spLocks noGrp="1"/>
          </p:cNvSpPr>
          <p:nvPr>
            <p:ph type="body" sz="quarter" idx="16"/>
          </p:nvPr>
        </p:nvSpPr>
        <p:spPr>
          <a:xfrm>
            <a:off x="357188" y="1044811"/>
            <a:ext cx="11477331" cy="396875"/>
          </a:xfrm>
        </p:spPr>
        <p:txBody>
          <a:bodyPr/>
          <a:lstStyle>
            <a:lvl1pPr>
              <a:defRPr sz="1800" b="0" i="0">
                <a:solidFill>
                  <a:schemeClr val="accent3"/>
                </a:solidFill>
                <a:latin typeface="Aptos Light" panose="020B0004020202020204" pitchFamily="34" charset="0"/>
              </a:defRPr>
            </a:lvl1pPr>
          </a:lstStyle>
          <a:p>
            <a:pPr lvl="0"/>
            <a:r>
              <a:rPr lang="en-GB"/>
              <a:t>Click to edit Master text styles</a:t>
            </a:r>
          </a:p>
        </p:txBody>
      </p:sp>
      <p:sp>
        <p:nvSpPr>
          <p:cNvPr id="15" name="Picture Placeholder 14">
            <a:extLst>
              <a:ext uri="{FF2B5EF4-FFF2-40B4-BE49-F238E27FC236}">
                <a16:creationId xmlns:a16="http://schemas.microsoft.com/office/drawing/2014/main" id="{7FA2E956-A443-2CCE-F2FB-197161F2E571}"/>
              </a:ext>
            </a:extLst>
          </p:cNvPr>
          <p:cNvSpPr>
            <a:spLocks noGrp="1"/>
          </p:cNvSpPr>
          <p:nvPr>
            <p:ph type="pic" sz="quarter" idx="17"/>
          </p:nvPr>
        </p:nvSpPr>
        <p:spPr>
          <a:xfrm>
            <a:off x="377825" y="2455229"/>
            <a:ext cx="3404507" cy="1713417"/>
          </a:xfrm>
        </p:spPr>
        <p:txBody>
          <a:bodyPr/>
          <a:lstStyle/>
          <a:p>
            <a:endParaRPr lang="en-US"/>
          </a:p>
        </p:txBody>
      </p:sp>
      <p:sp>
        <p:nvSpPr>
          <p:cNvPr id="16" name="Picture Placeholder 14">
            <a:extLst>
              <a:ext uri="{FF2B5EF4-FFF2-40B4-BE49-F238E27FC236}">
                <a16:creationId xmlns:a16="http://schemas.microsoft.com/office/drawing/2014/main" id="{B8135C24-33FF-D7F8-8875-03C6109CA254}"/>
              </a:ext>
            </a:extLst>
          </p:cNvPr>
          <p:cNvSpPr>
            <a:spLocks noGrp="1"/>
          </p:cNvSpPr>
          <p:nvPr>
            <p:ph type="pic" sz="quarter" idx="18"/>
          </p:nvPr>
        </p:nvSpPr>
        <p:spPr>
          <a:xfrm>
            <a:off x="4202647" y="2452850"/>
            <a:ext cx="3404507" cy="1713417"/>
          </a:xfrm>
        </p:spPr>
        <p:txBody>
          <a:bodyPr/>
          <a:lstStyle/>
          <a:p>
            <a:endParaRPr lang="en-US"/>
          </a:p>
        </p:txBody>
      </p:sp>
      <p:sp>
        <p:nvSpPr>
          <p:cNvPr id="17" name="Picture Placeholder 14">
            <a:extLst>
              <a:ext uri="{FF2B5EF4-FFF2-40B4-BE49-F238E27FC236}">
                <a16:creationId xmlns:a16="http://schemas.microsoft.com/office/drawing/2014/main" id="{5F96D9F0-4721-7AAB-1766-D34DB27E6DE0}"/>
              </a:ext>
            </a:extLst>
          </p:cNvPr>
          <p:cNvSpPr>
            <a:spLocks noGrp="1"/>
          </p:cNvSpPr>
          <p:nvPr>
            <p:ph type="pic" sz="quarter" idx="19"/>
          </p:nvPr>
        </p:nvSpPr>
        <p:spPr>
          <a:xfrm>
            <a:off x="8068390" y="2452849"/>
            <a:ext cx="3404507" cy="1713417"/>
          </a:xfrm>
        </p:spPr>
        <p:txBody>
          <a:bodyPr/>
          <a:lstStyle/>
          <a:p>
            <a:endParaRPr lang="en-US"/>
          </a:p>
        </p:txBody>
      </p:sp>
      <p:cxnSp>
        <p:nvCxnSpPr>
          <p:cNvPr id="3" name="Straight Connector 2">
            <a:extLst>
              <a:ext uri="{FF2B5EF4-FFF2-40B4-BE49-F238E27FC236}">
                <a16:creationId xmlns:a16="http://schemas.microsoft.com/office/drawing/2014/main" id="{67F06016-2686-A80E-ABDF-70059C8AEA82}"/>
              </a:ext>
            </a:extLst>
          </p:cNvPr>
          <p:cNvCxnSpPr/>
          <p:nvPr userDrawn="1"/>
        </p:nvCxnSpPr>
        <p:spPr>
          <a:xfrm>
            <a:off x="357188" y="6093229"/>
            <a:ext cx="11469685"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2136270-563F-481D-9835-25C2D69DB503}"/>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0587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lvl1pPr>
          </a:lstStyle>
          <a:p>
            <a:pPr lvl="0">
              <a:lnSpc>
                <a:spcPct val="90000"/>
              </a:lnSpc>
            </a:pPr>
            <a:r>
              <a:rPr lang="en-GB"/>
              <a:t>Click to edit Master title style</a:t>
            </a:r>
          </a:p>
        </p:txBody>
      </p:sp>
      <p:sp>
        <p:nvSpPr>
          <p:cNvPr id="2" name="Text Placeholder 17">
            <a:extLst>
              <a:ext uri="{FF2B5EF4-FFF2-40B4-BE49-F238E27FC236}">
                <a16:creationId xmlns:a16="http://schemas.microsoft.com/office/drawing/2014/main" id="{FB178970-134F-2BBF-9B03-A40F2BD27537}"/>
              </a:ext>
            </a:extLst>
          </p:cNvPr>
          <p:cNvSpPr>
            <a:spLocks noGrp="1"/>
          </p:cNvSpPr>
          <p:nvPr>
            <p:ph type="body" sz="quarter" idx="15" hasCustomPrompt="1"/>
          </p:nvPr>
        </p:nvSpPr>
        <p:spPr>
          <a:xfrm>
            <a:off x="1939635" y="6393509"/>
            <a:ext cx="6086765"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4" name="Text Placeholder 2">
            <a:extLst>
              <a:ext uri="{FF2B5EF4-FFF2-40B4-BE49-F238E27FC236}">
                <a16:creationId xmlns:a16="http://schemas.microsoft.com/office/drawing/2014/main" id="{F4D7F33D-7448-A668-F437-0C4BEFBCB467}"/>
              </a:ext>
            </a:extLst>
          </p:cNvPr>
          <p:cNvSpPr>
            <a:spLocks noGrp="1"/>
          </p:cNvSpPr>
          <p:nvPr>
            <p:ph type="body" sz="quarter" idx="16"/>
          </p:nvPr>
        </p:nvSpPr>
        <p:spPr>
          <a:xfrm>
            <a:off x="357188" y="1044811"/>
            <a:ext cx="11477331" cy="396875"/>
          </a:xfrm>
        </p:spPr>
        <p:txBody>
          <a:bodyPr/>
          <a:lstStyle>
            <a:lvl1pPr>
              <a:defRPr sz="1800" b="0" i="0">
                <a:solidFill>
                  <a:schemeClr val="accent3"/>
                </a:solidFill>
                <a:latin typeface="Aptos Light" panose="020B0004020202020204" pitchFamily="34" charset="0"/>
              </a:defRPr>
            </a:lvl1pPr>
          </a:lstStyle>
          <a:p>
            <a:pPr lvl="0"/>
            <a:r>
              <a:rPr lang="en-GB"/>
              <a:t>Click to edit Master text styles</a:t>
            </a:r>
          </a:p>
        </p:txBody>
      </p:sp>
      <p:sp>
        <p:nvSpPr>
          <p:cNvPr id="15" name="Picture Placeholder 14">
            <a:extLst>
              <a:ext uri="{FF2B5EF4-FFF2-40B4-BE49-F238E27FC236}">
                <a16:creationId xmlns:a16="http://schemas.microsoft.com/office/drawing/2014/main" id="{7FA2E956-A443-2CCE-F2FB-197161F2E571}"/>
              </a:ext>
            </a:extLst>
          </p:cNvPr>
          <p:cNvSpPr>
            <a:spLocks noGrp="1"/>
          </p:cNvSpPr>
          <p:nvPr>
            <p:ph type="pic" sz="quarter" idx="17"/>
          </p:nvPr>
        </p:nvSpPr>
        <p:spPr>
          <a:xfrm>
            <a:off x="377825" y="2455229"/>
            <a:ext cx="3404507" cy="1713417"/>
          </a:xfrm>
        </p:spPr>
        <p:txBody>
          <a:bodyPr/>
          <a:lstStyle/>
          <a:p>
            <a:endParaRPr lang="en-US"/>
          </a:p>
        </p:txBody>
      </p:sp>
      <p:sp>
        <p:nvSpPr>
          <p:cNvPr id="16" name="Picture Placeholder 14">
            <a:extLst>
              <a:ext uri="{FF2B5EF4-FFF2-40B4-BE49-F238E27FC236}">
                <a16:creationId xmlns:a16="http://schemas.microsoft.com/office/drawing/2014/main" id="{B8135C24-33FF-D7F8-8875-03C6109CA254}"/>
              </a:ext>
            </a:extLst>
          </p:cNvPr>
          <p:cNvSpPr>
            <a:spLocks noGrp="1"/>
          </p:cNvSpPr>
          <p:nvPr>
            <p:ph type="pic" sz="quarter" idx="18"/>
          </p:nvPr>
        </p:nvSpPr>
        <p:spPr>
          <a:xfrm>
            <a:off x="4202647" y="2452850"/>
            <a:ext cx="3404507" cy="1713417"/>
          </a:xfrm>
        </p:spPr>
        <p:txBody>
          <a:bodyPr/>
          <a:lstStyle/>
          <a:p>
            <a:endParaRPr lang="en-US"/>
          </a:p>
        </p:txBody>
      </p:sp>
      <p:sp>
        <p:nvSpPr>
          <p:cNvPr id="3" name="Rectangle 2">
            <a:extLst>
              <a:ext uri="{FF2B5EF4-FFF2-40B4-BE49-F238E27FC236}">
                <a16:creationId xmlns:a16="http://schemas.microsoft.com/office/drawing/2014/main" id="{190E1374-D4D9-5C2E-9D93-28D169BD6C93}"/>
              </a:ext>
            </a:extLst>
          </p:cNvPr>
          <p:cNvSpPr/>
          <p:nvPr userDrawn="1"/>
        </p:nvSpPr>
        <p:spPr>
          <a:xfrm>
            <a:off x="8134350" y="0"/>
            <a:ext cx="4057650" cy="6858000"/>
          </a:xfrm>
          <a:prstGeom prst="rect">
            <a:avLst/>
          </a:prstGeom>
          <a:gradFill>
            <a:gsLst>
              <a:gs pos="0">
                <a:schemeClr val="accent2"/>
              </a:gs>
              <a:gs pos="100000">
                <a:srgbClr val="13223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DAFD09B-C774-0109-99E3-80E9EDA3E40B}"/>
              </a:ext>
            </a:extLst>
          </p:cNvPr>
          <p:cNvSpPr txBox="1"/>
          <p:nvPr userDrawn="1"/>
        </p:nvSpPr>
        <p:spPr>
          <a:xfrm>
            <a:off x="10857611" y="6389957"/>
            <a:ext cx="969264" cy="201168"/>
          </a:xfrm>
          <a:prstGeom prst="rect">
            <a:avLst/>
          </a:prstGeom>
        </p:spPr>
        <p:txBody>
          <a:bodyPr vert="horz" lIns="0" tIns="0" rIns="0" bIns="0" rtlCol="0" anchor="ctr"/>
          <a:lstStyle>
            <a:defPPr>
              <a:defRPr lang="en-US"/>
            </a:defPPr>
            <a:lvl1pPr algn="r">
              <a:defRPr sz="1000"/>
            </a:lvl1pPr>
          </a:lstStyle>
          <a:p>
            <a:pPr lvl="0"/>
            <a:fld id="{40852B0B-9EFB-4F41-802D-346EA0745C48}" type="slidenum">
              <a:rPr lang="en-US" smtClean="0">
                <a:solidFill>
                  <a:schemeClr val="bg1"/>
                </a:solidFill>
              </a:rPr>
              <a:pPr lvl="0"/>
              <a:t>‹#›</a:t>
            </a:fld>
            <a:endParaRPr lang="en-US" err="1">
              <a:solidFill>
                <a:schemeClr val="bg1"/>
              </a:solidFill>
            </a:endParaRPr>
          </a:p>
        </p:txBody>
      </p:sp>
      <p:cxnSp>
        <p:nvCxnSpPr>
          <p:cNvPr id="6" name="Straight Connector 5">
            <a:extLst>
              <a:ext uri="{FF2B5EF4-FFF2-40B4-BE49-F238E27FC236}">
                <a16:creationId xmlns:a16="http://schemas.microsoft.com/office/drawing/2014/main" id="{AE0078F2-7BAF-AFA0-ADF1-71F277427F8A}"/>
              </a:ext>
            </a:extLst>
          </p:cNvPr>
          <p:cNvCxnSpPr>
            <a:cxnSpLocks/>
          </p:cNvCxnSpPr>
          <p:nvPr userDrawn="1"/>
        </p:nvCxnSpPr>
        <p:spPr>
          <a:xfrm>
            <a:off x="357188" y="6093229"/>
            <a:ext cx="7249966"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1E7B6F4-8846-B59A-91A9-1C34A27F6B9E}"/>
              </a:ext>
            </a:extLst>
          </p:cNvPr>
          <p:cNvCxnSpPr>
            <a:cxnSpLocks/>
          </p:cNvCxnSpPr>
          <p:nvPr userDrawn="1"/>
        </p:nvCxnSpPr>
        <p:spPr>
          <a:xfrm>
            <a:off x="377472" y="1554480"/>
            <a:ext cx="7229682"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670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_Title and Content">
    <p:bg>
      <p:bgPr>
        <a:gradFill>
          <a:gsLst>
            <a:gs pos="0">
              <a:schemeClr val="accent2"/>
            </a:gs>
            <a:gs pos="100000">
              <a:schemeClr val="accent3">
                <a:lumMod val="50000"/>
              </a:schemeClr>
            </a:gs>
          </a:gsLst>
          <a:lin ang="0" scaled="0"/>
        </a:grad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solidFill>
                  <a:schemeClr val="bg1"/>
                </a:solidFill>
              </a:defRPr>
            </a:lvl1pPr>
          </a:lstStyle>
          <a:p>
            <a:pPr lvl="0">
              <a:lnSpc>
                <a:spcPct val="90000"/>
              </a:lnSpc>
            </a:pPr>
            <a:r>
              <a:rPr lang="en-GB"/>
              <a:t>Click to edit Master title style</a:t>
            </a:r>
          </a:p>
        </p:txBody>
      </p:sp>
      <p:sp>
        <p:nvSpPr>
          <p:cNvPr id="2" name="Text Placeholder 17">
            <a:extLst>
              <a:ext uri="{FF2B5EF4-FFF2-40B4-BE49-F238E27FC236}">
                <a16:creationId xmlns:a16="http://schemas.microsoft.com/office/drawing/2014/main" id="{FB178970-134F-2BBF-9B03-A40F2BD27537}"/>
              </a:ext>
            </a:extLst>
          </p:cNvPr>
          <p:cNvSpPr>
            <a:spLocks noGrp="1"/>
          </p:cNvSpPr>
          <p:nvPr>
            <p:ph type="body" sz="quarter" idx="15" hasCustomPrompt="1"/>
          </p:nvPr>
        </p:nvSpPr>
        <p:spPr>
          <a:xfrm>
            <a:off x="1939635" y="6393509"/>
            <a:ext cx="9391940" cy="197792"/>
          </a:xfrm>
        </p:spPr>
        <p:txBody>
          <a:bodyPr anchor="ctr">
            <a:noAutofit/>
          </a:bodyPr>
          <a:lstStyle>
            <a:lvl1pPr>
              <a:spcBef>
                <a:spcPts val="600"/>
              </a:spcBef>
              <a:defRPr sz="800">
                <a:solidFill>
                  <a:schemeClr val="bg1"/>
                </a:solidFill>
              </a:defRPr>
            </a:lvl1pPr>
          </a:lstStyle>
          <a:p>
            <a:pPr lvl="0"/>
            <a:r>
              <a:rPr lang="en-US" dirty="0"/>
              <a:t>Click to add footer text</a:t>
            </a:r>
          </a:p>
        </p:txBody>
      </p:sp>
      <p:sp>
        <p:nvSpPr>
          <p:cNvPr id="4" name="Text Placeholder 2">
            <a:extLst>
              <a:ext uri="{FF2B5EF4-FFF2-40B4-BE49-F238E27FC236}">
                <a16:creationId xmlns:a16="http://schemas.microsoft.com/office/drawing/2014/main" id="{F4D7F33D-7448-A668-F437-0C4BEFBCB467}"/>
              </a:ext>
            </a:extLst>
          </p:cNvPr>
          <p:cNvSpPr>
            <a:spLocks noGrp="1"/>
          </p:cNvSpPr>
          <p:nvPr>
            <p:ph type="body" sz="quarter" idx="16"/>
          </p:nvPr>
        </p:nvSpPr>
        <p:spPr>
          <a:xfrm>
            <a:off x="357188" y="1044811"/>
            <a:ext cx="11477331" cy="396875"/>
          </a:xfrm>
        </p:spPr>
        <p:txBody>
          <a:bodyPr/>
          <a:lstStyle>
            <a:lvl1pPr>
              <a:defRPr sz="1800" b="0" i="0">
                <a:solidFill>
                  <a:schemeClr val="tx2">
                    <a:lumMod val="60000"/>
                    <a:lumOff val="40000"/>
                  </a:schemeClr>
                </a:solidFill>
                <a:latin typeface="Aptos Light" panose="020B0004020202020204" pitchFamily="34" charset="0"/>
              </a:defRPr>
            </a:lvl1pPr>
          </a:lstStyle>
          <a:p>
            <a:pPr lvl="0"/>
            <a:r>
              <a:rPr lang="en-GB"/>
              <a:t>Click to edit Master text styles</a:t>
            </a:r>
          </a:p>
        </p:txBody>
      </p:sp>
      <p:sp>
        <p:nvSpPr>
          <p:cNvPr id="3" name="TextBox 2">
            <a:extLst>
              <a:ext uri="{FF2B5EF4-FFF2-40B4-BE49-F238E27FC236}">
                <a16:creationId xmlns:a16="http://schemas.microsoft.com/office/drawing/2014/main" id="{87049B9C-A9C2-1DD5-C852-FB385939FD70}"/>
              </a:ext>
            </a:extLst>
          </p:cNvPr>
          <p:cNvSpPr txBox="1"/>
          <p:nvPr userDrawn="1"/>
        </p:nvSpPr>
        <p:spPr>
          <a:xfrm>
            <a:off x="10857611" y="6389957"/>
            <a:ext cx="969264" cy="201168"/>
          </a:xfrm>
          <a:prstGeom prst="rect">
            <a:avLst/>
          </a:prstGeom>
        </p:spPr>
        <p:txBody>
          <a:bodyPr vert="horz" lIns="0" tIns="0" rIns="0" bIns="0" rtlCol="0" anchor="ctr"/>
          <a:lstStyle>
            <a:defPPr>
              <a:defRPr lang="en-US"/>
            </a:defPPr>
            <a:lvl1pPr algn="r">
              <a:defRPr sz="1000"/>
            </a:lvl1pPr>
          </a:lstStyle>
          <a:p>
            <a:pPr lvl="0"/>
            <a:fld id="{40852B0B-9EFB-4F41-802D-346EA0745C48}" type="slidenum">
              <a:rPr lang="en-US" smtClean="0">
                <a:solidFill>
                  <a:schemeClr val="bg1"/>
                </a:solidFill>
              </a:rPr>
              <a:pPr lvl="0"/>
              <a:t>‹#›</a:t>
            </a:fld>
            <a:endParaRPr lang="en-US" err="1">
              <a:solidFill>
                <a:schemeClr val="bg1"/>
              </a:solidFill>
            </a:endParaRPr>
          </a:p>
        </p:txBody>
      </p:sp>
      <p:grpSp>
        <p:nvGrpSpPr>
          <p:cNvPr id="13" name="Graphic 3">
            <a:extLst>
              <a:ext uri="{FF2B5EF4-FFF2-40B4-BE49-F238E27FC236}">
                <a16:creationId xmlns:a16="http://schemas.microsoft.com/office/drawing/2014/main" id="{4B51CA79-2E16-6BE0-CDB9-6B7062C66C7B}"/>
              </a:ext>
            </a:extLst>
          </p:cNvPr>
          <p:cNvGrpSpPr/>
          <p:nvPr userDrawn="1"/>
        </p:nvGrpSpPr>
        <p:grpSpPr>
          <a:xfrm>
            <a:off x="939320" y="6304111"/>
            <a:ext cx="697623" cy="160054"/>
            <a:chOff x="939320" y="6304111"/>
            <a:chExt cx="697623" cy="160054"/>
          </a:xfrm>
          <a:solidFill>
            <a:schemeClr val="bg1"/>
          </a:solidFill>
        </p:grpSpPr>
        <p:sp>
          <p:nvSpPr>
            <p:cNvPr id="14" name="Freeform 13">
              <a:extLst>
                <a:ext uri="{FF2B5EF4-FFF2-40B4-BE49-F238E27FC236}">
                  <a16:creationId xmlns:a16="http://schemas.microsoft.com/office/drawing/2014/main" id="{225EDD80-F4F8-D361-3E0A-63B1A59CB388}"/>
                </a:ext>
              </a:extLst>
            </p:cNvPr>
            <p:cNvSpPr/>
            <p:nvPr/>
          </p:nvSpPr>
          <p:spPr>
            <a:xfrm>
              <a:off x="939320" y="6306746"/>
              <a:ext cx="95881" cy="155004"/>
            </a:xfrm>
            <a:custGeom>
              <a:avLst/>
              <a:gdLst>
                <a:gd name="connsiteX0" fmla="*/ 0 w 95881"/>
                <a:gd name="connsiteY0" fmla="*/ 155005 h 155004"/>
                <a:gd name="connsiteX1" fmla="*/ 0 w 95881"/>
                <a:gd name="connsiteY1" fmla="*/ 0 h 155004"/>
                <a:gd name="connsiteX2" fmla="*/ 95882 w 95881"/>
                <a:gd name="connsiteY2" fmla="*/ 0 h 155004"/>
                <a:gd name="connsiteX3" fmla="*/ 95882 w 95881"/>
                <a:gd name="connsiteY3" fmla="*/ 23273 h 155004"/>
                <a:gd name="connsiteX4" fmla="*/ 25348 w 95881"/>
                <a:gd name="connsiteY4" fmla="*/ 23273 h 155004"/>
                <a:gd name="connsiteX5" fmla="*/ 25348 w 95881"/>
                <a:gd name="connsiteY5" fmla="*/ 69159 h 155004"/>
                <a:gd name="connsiteX6" fmla="*/ 91253 w 95881"/>
                <a:gd name="connsiteY6" fmla="*/ 69159 h 155004"/>
                <a:gd name="connsiteX7" fmla="*/ 91253 w 95881"/>
                <a:gd name="connsiteY7" fmla="*/ 92212 h 155004"/>
                <a:gd name="connsiteX8" fmla="*/ 25348 w 95881"/>
                <a:gd name="connsiteY8" fmla="*/ 92212 h 155004"/>
                <a:gd name="connsiteX9" fmla="*/ 25348 w 95881"/>
                <a:gd name="connsiteY9" fmla="*/ 155005 h 155004"/>
                <a:gd name="connsiteX10" fmla="*/ 0 w 95881"/>
                <a:gd name="connsiteY10" fmla="*/ 155005 h 155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881" h="155004">
                  <a:moveTo>
                    <a:pt x="0" y="155005"/>
                  </a:moveTo>
                  <a:lnTo>
                    <a:pt x="0" y="0"/>
                  </a:lnTo>
                  <a:lnTo>
                    <a:pt x="95882" y="0"/>
                  </a:lnTo>
                  <a:lnTo>
                    <a:pt x="95882" y="23273"/>
                  </a:lnTo>
                  <a:lnTo>
                    <a:pt x="25348" y="23273"/>
                  </a:lnTo>
                  <a:lnTo>
                    <a:pt x="25348" y="69159"/>
                  </a:lnTo>
                  <a:lnTo>
                    <a:pt x="91253" y="69159"/>
                  </a:lnTo>
                  <a:lnTo>
                    <a:pt x="91253" y="92212"/>
                  </a:lnTo>
                  <a:lnTo>
                    <a:pt x="25348" y="92212"/>
                  </a:lnTo>
                  <a:lnTo>
                    <a:pt x="25348" y="155005"/>
                  </a:lnTo>
                  <a:lnTo>
                    <a:pt x="0" y="155005"/>
                  </a:lnTo>
                  <a:close/>
                </a:path>
              </a:pathLst>
            </a:custGeom>
            <a:grpFill/>
            <a:ln w="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1BC62B0-0148-D9E6-8008-8129129A79D9}"/>
                </a:ext>
              </a:extLst>
            </p:cNvPr>
            <p:cNvSpPr/>
            <p:nvPr/>
          </p:nvSpPr>
          <p:spPr>
            <a:xfrm>
              <a:off x="1072893" y="6306746"/>
              <a:ext cx="25348" cy="155004"/>
            </a:xfrm>
            <a:custGeom>
              <a:avLst/>
              <a:gdLst>
                <a:gd name="connsiteX0" fmla="*/ 25348 w 25348"/>
                <a:gd name="connsiteY0" fmla="*/ 155005 h 155004"/>
                <a:gd name="connsiteX1" fmla="*/ 0 w 25348"/>
                <a:gd name="connsiteY1" fmla="*/ 155005 h 155004"/>
                <a:gd name="connsiteX2" fmla="*/ 0 w 25348"/>
                <a:gd name="connsiteY2" fmla="*/ 0 h 155004"/>
                <a:gd name="connsiteX3" fmla="*/ 25348 w 25348"/>
                <a:gd name="connsiteY3" fmla="*/ 0 h 155004"/>
                <a:gd name="connsiteX4" fmla="*/ 25348 w 25348"/>
                <a:gd name="connsiteY4" fmla="*/ 155005 h 15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48" h="155004">
                  <a:moveTo>
                    <a:pt x="25348" y="155005"/>
                  </a:moveTo>
                  <a:lnTo>
                    <a:pt x="0" y="155005"/>
                  </a:lnTo>
                  <a:lnTo>
                    <a:pt x="0" y="0"/>
                  </a:lnTo>
                  <a:lnTo>
                    <a:pt x="25348" y="0"/>
                  </a:lnTo>
                  <a:lnTo>
                    <a:pt x="25348" y="155005"/>
                  </a:lnTo>
                  <a:close/>
                </a:path>
              </a:pathLst>
            </a:custGeom>
            <a:grpFill/>
            <a:ln w="0"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8C0A6-4FE0-855C-2473-6ACBF74D1451}"/>
                </a:ext>
              </a:extLst>
            </p:cNvPr>
            <p:cNvSpPr/>
            <p:nvPr/>
          </p:nvSpPr>
          <p:spPr>
            <a:xfrm>
              <a:off x="1132186" y="6304111"/>
              <a:ext cx="113515" cy="160054"/>
            </a:xfrm>
            <a:custGeom>
              <a:avLst/>
              <a:gdLst>
                <a:gd name="connsiteX0" fmla="*/ 25789 w 113515"/>
                <a:gd name="connsiteY0" fmla="*/ 114607 h 160054"/>
                <a:gd name="connsiteX1" fmla="*/ 59733 w 113515"/>
                <a:gd name="connsiteY1" fmla="*/ 137880 h 160054"/>
                <a:gd name="connsiteX2" fmla="*/ 88829 w 113515"/>
                <a:gd name="connsiteY2" fmla="*/ 114826 h 160054"/>
                <a:gd name="connsiteX3" fmla="*/ 67007 w 113515"/>
                <a:gd name="connsiteY3" fmla="*/ 93969 h 160054"/>
                <a:gd name="connsiteX4" fmla="*/ 41439 w 113515"/>
                <a:gd name="connsiteY4" fmla="*/ 87602 h 160054"/>
                <a:gd name="connsiteX5" fmla="*/ 3968 w 113515"/>
                <a:gd name="connsiteY5" fmla="*/ 45887 h 160054"/>
                <a:gd name="connsiteX6" fmla="*/ 55105 w 113515"/>
                <a:gd name="connsiteY6" fmla="*/ 0 h 160054"/>
                <a:gd name="connsiteX7" fmla="*/ 112193 w 113515"/>
                <a:gd name="connsiteY7" fmla="*/ 42813 h 160054"/>
                <a:gd name="connsiteX8" fmla="*/ 86845 w 113515"/>
                <a:gd name="connsiteY8" fmla="*/ 42813 h 160054"/>
                <a:gd name="connsiteX9" fmla="*/ 55545 w 113515"/>
                <a:gd name="connsiteY9" fmla="*/ 22175 h 160054"/>
                <a:gd name="connsiteX10" fmla="*/ 28434 w 113515"/>
                <a:gd name="connsiteY10" fmla="*/ 43691 h 160054"/>
                <a:gd name="connsiteX11" fmla="*/ 48272 w 113515"/>
                <a:gd name="connsiteY11" fmla="*/ 63890 h 160054"/>
                <a:gd name="connsiteX12" fmla="*/ 74501 w 113515"/>
                <a:gd name="connsiteY12" fmla="*/ 70257 h 160054"/>
                <a:gd name="connsiteX13" fmla="*/ 113515 w 113515"/>
                <a:gd name="connsiteY13" fmla="*/ 113070 h 160054"/>
                <a:gd name="connsiteX14" fmla="*/ 59954 w 113515"/>
                <a:gd name="connsiteY14" fmla="*/ 160055 h 160054"/>
                <a:gd name="connsiteX15" fmla="*/ 0 w 113515"/>
                <a:gd name="connsiteY15" fmla="*/ 114607 h 160054"/>
                <a:gd name="connsiteX16" fmla="*/ 26009 w 113515"/>
                <a:gd name="connsiteY16" fmla="*/ 114607 h 16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515" h="160054">
                  <a:moveTo>
                    <a:pt x="25789" y="114607"/>
                  </a:moveTo>
                  <a:cubicBezTo>
                    <a:pt x="30638" y="130415"/>
                    <a:pt x="43422" y="137880"/>
                    <a:pt x="59733" y="137880"/>
                  </a:cubicBezTo>
                  <a:cubicBezTo>
                    <a:pt x="76044" y="137880"/>
                    <a:pt x="88829" y="129317"/>
                    <a:pt x="88829" y="114826"/>
                  </a:cubicBezTo>
                  <a:cubicBezTo>
                    <a:pt x="88829" y="100336"/>
                    <a:pt x="82657" y="97701"/>
                    <a:pt x="67007" y="93969"/>
                  </a:cubicBezTo>
                  <a:lnTo>
                    <a:pt x="41439" y="87602"/>
                  </a:lnTo>
                  <a:cubicBezTo>
                    <a:pt x="20719" y="82552"/>
                    <a:pt x="3968" y="70916"/>
                    <a:pt x="3968" y="45887"/>
                  </a:cubicBezTo>
                  <a:cubicBezTo>
                    <a:pt x="3968" y="20858"/>
                    <a:pt x="24687" y="0"/>
                    <a:pt x="55105" y="0"/>
                  </a:cubicBezTo>
                  <a:cubicBezTo>
                    <a:pt x="85522" y="0"/>
                    <a:pt x="106682" y="17125"/>
                    <a:pt x="112193" y="42813"/>
                  </a:cubicBezTo>
                  <a:lnTo>
                    <a:pt x="86845" y="42813"/>
                  </a:lnTo>
                  <a:cubicBezTo>
                    <a:pt x="82877" y="31177"/>
                    <a:pt x="73399" y="22175"/>
                    <a:pt x="55545" y="22175"/>
                  </a:cubicBezTo>
                  <a:cubicBezTo>
                    <a:pt x="37692" y="22175"/>
                    <a:pt x="28434" y="30737"/>
                    <a:pt x="28434" y="43691"/>
                  </a:cubicBezTo>
                  <a:cubicBezTo>
                    <a:pt x="28434" y="56645"/>
                    <a:pt x="34826" y="60597"/>
                    <a:pt x="48272" y="63890"/>
                  </a:cubicBezTo>
                  <a:lnTo>
                    <a:pt x="74501" y="70257"/>
                  </a:lnTo>
                  <a:cubicBezTo>
                    <a:pt x="98086" y="75746"/>
                    <a:pt x="113515" y="90017"/>
                    <a:pt x="113515" y="113070"/>
                  </a:cubicBezTo>
                  <a:cubicBezTo>
                    <a:pt x="113515" y="136123"/>
                    <a:pt x="91033" y="160055"/>
                    <a:pt x="59954" y="160055"/>
                  </a:cubicBezTo>
                  <a:cubicBezTo>
                    <a:pt x="28875" y="160055"/>
                    <a:pt x="5290" y="143368"/>
                    <a:pt x="0" y="114607"/>
                  </a:cubicBezTo>
                  <a:lnTo>
                    <a:pt x="26009" y="114607"/>
                  </a:lnTo>
                  <a:close/>
                </a:path>
              </a:pathLst>
            </a:custGeom>
            <a:grp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2F9C0B6-0791-8DEF-B569-7625DA52B564}"/>
                </a:ext>
              </a:extLst>
            </p:cNvPr>
            <p:cNvSpPr/>
            <p:nvPr/>
          </p:nvSpPr>
          <p:spPr>
            <a:xfrm>
              <a:off x="1283172" y="6306746"/>
              <a:ext cx="25348" cy="155004"/>
            </a:xfrm>
            <a:custGeom>
              <a:avLst/>
              <a:gdLst>
                <a:gd name="connsiteX0" fmla="*/ 25348 w 25348"/>
                <a:gd name="connsiteY0" fmla="*/ 155005 h 155004"/>
                <a:gd name="connsiteX1" fmla="*/ 0 w 25348"/>
                <a:gd name="connsiteY1" fmla="*/ 155005 h 155004"/>
                <a:gd name="connsiteX2" fmla="*/ 0 w 25348"/>
                <a:gd name="connsiteY2" fmla="*/ 0 h 155004"/>
                <a:gd name="connsiteX3" fmla="*/ 25348 w 25348"/>
                <a:gd name="connsiteY3" fmla="*/ 0 h 155004"/>
                <a:gd name="connsiteX4" fmla="*/ 25348 w 25348"/>
                <a:gd name="connsiteY4" fmla="*/ 155005 h 15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48" h="155004">
                  <a:moveTo>
                    <a:pt x="25348" y="155005"/>
                  </a:moveTo>
                  <a:lnTo>
                    <a:pt x="0" y="155005"/>
                  </a:lnTo>
                  <a:lnTo>
                    <a:pt x="0" y="0"/>
                  </a:lnTo>
                  <a:lnTo>
                    <a:pt x="25348" y="0"/>
                  </a:lnTo>
                  <a:lnTo>
                    <a:pt x="25348" y="155005"/>
                  </a:lnTo>
                  <a:close/>
                </a:path>
              </a:pathLst>
            </a:custGeom>
            <a:grp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1158305-73C9-01CE-7D53-8F5D48C5FEC4}"/>
                </a:ext>
              </a:extLst>
            </p:cNvPr>
            <p:cNvSpPr/>
            <p:nvPr/>
          </p:nvSpPr>
          <p:spPr>
            <a:xfrm>
              <a:off x="1345991" y="6304111"/>
              <a:ext cx="129605" cy="160054"/>
            </a:xfrm>
            <a:custGeom>
              <a:avLst/>
              <a:gdLst>
                <a:gd name="connsiteX0" fmla="*/ 68330 w 129605"/>
                <a:gd name="connsiteY0" fmla="*/ 0 h 160054"/>
                <a:gd name="connsiteX1" fmla="*/ 129606 w 129605"/>
                <a:gd name="connsiteY1" fmla="*/ 51156 h 160054"/>
                <a:gd name="connsiteX2" fmla="*/ 104699 w 129605"/>
                <a:gd name="connsiteY2" fmla="*/ 51156 h 160054"/>
                <a:gd name="connsiteX3" fmla="*/ 68550 w 129605"/>
                <a:gd name="connsiteY3" fmla="*/ 23712 h 160054"/>
                <a:gd name="connsiteX4" fmla="*/ 26009 w 129605"/>
                <a:gd name="connsiteY4" fmla="*/ 79917 h 160054"/>
                <a:gd name="connsiteX5" fmla="*/ 68550 w 129605"/>
                <a:gd name="connsiteY5" fmla="*/ 136123 h 160054"/>
                <a:gd name="connsiteX6" fmla="*/ 104699 w 129605"/>
                <a:gd name="connsiteY6" fmla="*/ 108459 h 160054"/>
                <a:gd name="connsiteX7" fmla="*/ 129606 w 129605"/>
                <a:gd name="connsiteY7" fmla="*/ 108459 h 160054"/>
                <a:gd name="connsiteX8" fmla="*/ 68330 w 129605"/>
                <a:gd name="connsiteY8" fmla="*/ 160055 h 160054"/>
                <a:gd name="connsiteX9" fmla="*/ 0 w 129605"/>
                <a:gd name="connsiteY9" fmla="*/ 80137 h 160054"/>
                <a:gd name="connsiteX10" fmla="*/ 68330 w 129605"/>
                <a:gd name="connsiteY10" fmla="*/ 220 h 16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605" h="160054">
                  <a:moveTo>
                    <a:pt x="68330" y="0"/>
                  </a:moveTo>
                  <a:cubicBezTo>
                    <a:pt x="102274" y="0"/>
                    <a:pt x="123875" y="20199"/>
                    <a:pt x="129606" y="51156"/>
                  </a:cubicBezTo>
                  <a:lnTo>
                    <a:pt x="104699" y="51156"/>
                  </a:lnTo>
                  <a:cubicBezTo>
                    <a:pt x="98747" y="34689"/>
                    <a:pt x="88608" y="23712"/>
                    <a:pt x="68550" y="23712"/>
                  </a:cubicBezTo>
                  <a:cubicBezTo>
                    <a:pt x="48492" y="23712"/>
                    <a:pt x="26009" y="47424"/>
                    <a:pt x="26009" y="79917"/>
                  </a:cubicBezTo>
                  <a:cubicBezTo>
                    <a:pt x="26009" y="112411"/>
                    <a:pt x="41879" y="136123"/>
                    <a:pt x="68550" y="136123"/>
                  </a:cubicBezTo>
                  <a:cubicBezTo>
                    <a:pt x="95221" y="136123"/>
                    <a:pt x="98968" y="124926"/>
                    <a:pt x="104699" y="108459"/>
                  </a:cubicBezTo>
                  <a:lnTo>
                    <a:pt x="129606" y="108459"/>
                  </a:lnTo>
                  <a:cubicBezTo>
                    <a:pt x="123875" y="139856"/>
                    <a:pt x="102274" y="160055"/>
                    <a:pt x="68330" y="160055"/>
                  </a:cubicBezTo>
                  <a:cubicBezTo>
                    <a:pt x="34385" y="160055"/>
                    <a:pt x="0" y="127780"/>
                    <a:pt x="0" y="80137"/>
                  </a:cubicBezTo>
                  <a:cubicBezTo>
                    <a:pt x="0" y="32494"/>
                    <a:pt x="29536" y="220"/>
                    <a:pt x="68330" y="220"/>
                  </a:cubicBezTo>
                  <a:close/>
                </a:path>
              </a:pathLst>
            </a:custGeom>
            <a:grpFill/>
            <a:ln w="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DBC42D55-66AB-8AFB-37A4-6D4CA8397F59}"/>
                </a:ext>
              </a:extLst>
            </p:cNvPr>
            <p:cNvSpPr/>
            <p:nvPr/>
          </p:nvSpPr>
          <p:spPr>
            <a:xfrm>
              <a:off x="1496758" y="6306746"/>
              <a:ext cx="140185" cy="155004"/>
            </a:xfrm>
            <a:custGeom>
              <a:avLst/>
              <a:gdLst>
                <a:gd name="connsiteX0" fmla="*/ 82436 w 140185"/>
                <a:gd name="connsiteY0" fmla="*/ 0 h 155004"/>
                <a:gd name="connsiteX1" fmla="*/ 140186 w 140185"/>
                <a:gd name="connsiteY1" fmla="*/ 155005 h 155004"/>
                <a:gd name="connsiteX2" fmla="*/ 114177 w 140185"/>
                <a:gd name="connsiteY2" fmla="*/ 155005 h 155004"/>
                <a:gd name="connsiteX3" fmla="*/ 98747 w 140185"/>
                <a:gd name="connsiteY3" fmla="*/ 112192 h 155004"/>
                <a:gd name="connsiteX4" fmla="*/ 41218 w 140185"/>
                <a:gd name="connsiteY4" fmla="*/ 112192 h 155004"/>
                <a:gd name="connsiteX5" fmla="*/ 25789 w 140185"/>
                <a:gd name="connsiteY5" fmla="*/ 155005 h 155004"/>
                <a:gd name="connsiteX6" fmla="*/ 0 w 140185"/>
                <a:gd name="connsiteY6" fmla="*/ 155005 h 155004"/>
                <a:gd name="connsiteX7" fmla="*/ 57749 w 140185"/>
                <a:gd name="connsiteY7" fmla="*/ 0 h 155004"/>
                <a:gd name="connsiteX8" fmla="*/ 82216 w 140185"/>
                <a:gd name="connsiteY8" fmla="*/ 0 h 155004"/>
                <a:gd name="connsiteX9" fmla="*/ 49374 w 140185"/>
                <a:gd name="connsiteY9" fmla="*/ 89358 h 155004"/>
                <a:gd name="connsiteX10" fmla="*/ 90592 w 140185"/>
                <a:gd name="connsiteY10" fmla="*/ 89358 h 155004"/>
                <a:gd name="connsiteX11" fmla="*/ 70093 w 140185"/>
                <a:gd name="connsiteY11" fmla="*/ 32055 h 155004"/>
                <a:gd name="connsiteX12" fmla="*/ 49594 w 140185"/>
                <a:gd name="connsiteY12" fmla="*/ 89358 h 155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185" h="155004">
                  <a:moveTo>
                    <a:pt x="82436" y="0"/>
                  </a:moveTo>
                  <a:lnTo>
                    <a:pt x="140186" y="155005"/>
                  </a:lnTo>
                  <a:lnTo>
                    <a:pt x="114177" y="155005"/>
                  </a:lnTo>
                  <a:lnTo>
                    <a:pt x="98747" y="112192"/>
                  </a:lnTo>
                  <a:lnTo>
                    <a:pt x="41218" y="112192"/>
                  </a:lnTo>
                  <a:lnTo>
                    <a:pt x="25789" y="155005"/>
                  </a:lnTo>
                  <a:lnTo>
                    <a:pt x="0" y="155005"/>
                  </a:lnTo>
                  <a:lnTo>
                    <a:pt x="57749" y="0"/>
                  </a:lnTo>
                  <a:lnTo>
                    <a:pt x="82216" y="0"/>
                  </a:lnTo>
                  <a:close/>
                  <a:moveTo>
                    <a:pt x="49374" y="89358"/>
                  </a:moveTo>
                  <a:lnTo>
                    <a:pt x="90592" y="89358"/>
                  </a:lnTo>
                  <a:lnTo>
                    <a:pt x="70093" y="32055"/>
                  </a:lnTo>
                  <a:lnTo>
                    <a:pt x="49594" y="89358"/>
                  </a:lnTo>
                  <a:close/>
                </a:path>
              </a:pathLst>
            </a:custGeom>
            <a:grpFill/>
            <a:ln w="0" cap="flat">
              <a:noFill/>
              <a:prstDash val="solid"/>
              <a:miter/>
            </a:ln>
          </p:spPr>
          <p:txBody>
            <a:bodyPr rtlCol="0" anchor="ctr"/>
            <a:lstStyle/>
            <a:p>
              <a:endParaRPr lang="en-US"/>
            </a:p>
          </p:txBody>
        </p:sp>
      </p:grpSp>
      <p:cxnSp>
        <p:nvCxnSpPr>
          <p:cNvPr id="5" name="Straight Connector 4">
            <a:extLst>
              <a:ext uri="{FF2B5EF4-FFF2-40B4-BE49-F238E27FC236}">
                <a16:creationId xmlns:a16="http://schemas.microsoft.com/office/drawing/2014/main" id="{109F3DED-BAD8-E938-A572-D8EDDA666B82}"/>
              </a:ext>
            </a:extLst>
          </p:cNvPr>
          <p:cNvCxnSpPr/>
          <p:nvPr userDrawn="1"/>
        </p:nvCxnSpPr>
        <p:spPr>
          <a:xfrm>
            <a:off x="357188" y="6093229"/>
            <a:ext cx="11469685" cy="0"/>
          </a:xfrm>
          <a:prstGeom prst="line">
            <a:avLst/>
          </a:prstGeom>
          <a:ln w="9525">
            <a:solidFill>
              <a:schemeClr val="accent3"/>
            </a:solidFill>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7165E4C-F523-A0DB-CDBF-3290681A1D77}"/>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45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lvl1pPr>
          </a:lstStyle>
          <a:p>
            <a:pPr lvl="0">
              <a:lnSpc>
                <a:spcPct val="90000"/>
              </a:lnSpc>
            </a:pPr>
            <a:r>
              <a:rPr lang="en-GB"/>
              <a:t>Click to edit Master title style</a:t>
            </a:r>
          </a:p>
        </p:txBody>
      </p:sp>
      <p:sp>
        <p:nvSpPr>
          <p:cNvPr id="2" name="Text Placeholder 17">
            <a:extLst>
              <a:ext uri="{FF2B5EF4-FFF2-40B4-BE49-F238E27FC236}">
                <a16:creationId xmlns:a16="http://schemas.microsoft.com/office/drawing/2014/main" id="{3B24760A-A00E-01DA-8F10-681853B34DBA}"/>
              </a:ext>
            </a:extLst>
          </p:cNvPr>
          <p:cNvSpPr>
            <a:spLocks noGrp="1"/>
          </p:cNvSpPr>
          <p:nvPr>
            <p:ph type="body" sz="quarter" idx="15" hasCustomPrompt="1"/>
          </p:nvPr>
        </p:nvSpPr>
        <p:spPr>
          <a:xfrm>
            <a:off x="1939635" y="6393509"/>
            <a:ext cx="9391940" cy="197792"/>
          </a:xfrm>
        </p:spPr>
        <p:txBody>
          <a:bodyPr anchor="ctr">
            <a:noAutofit/>
          </a:bodyPr>
          <a:lstStyle>
            <a:lvl1pPr>
              <a:spcBef>
                <a:spcPts val="600"/>
              </a:spcBef>
              <a:defRPr sz="800">
                <a:solidFill>
                  <a:schemeClr val="tx1"/>
                </a:solidFill>
              </a:defRPr>
            </a:lvl1pPr>
          </a:lstStyle>
          <a:p>
            <a:pPr lvl="0"/>
            <a:r>
              <a:rPr lang="en-US"/>
              <a:t>Click to add footer text</a:t>
            </a:r>
          </a:p>
        </p:txBody>
      </p:sp>
      <p:cxnSp>
        <p:nvCxnSpPr>
          <p:cNvPr id="3" name="Straight Connector 2">
            <a:extLst>
              <a:ext uri="{FF2B5EF4-FFF2-40B4-BE49-F238E27FC236}">
                <a16:creationId xmlns:a16="http://schemas.microsoft.com/office/drawing/2014/main" id="{909DAB7B-BDD3-AF11-0F51-E7B2BF053366}"/>
              </a:ext>
            </a:extLst>
          </p:cNvPr>
          <p:cNvCxnSpPr/>
          <p:nvPr userDrawn="1"/>
        </p:nvCxnSpPr>
        <p:spPr>
          <a:xfrm>
            <a:off x="357188" y="6093229"/>
            <a:ext cx="11469685"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99E6D9D-1BAB-4207-9960-50F669D07AA5}"/>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6750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_Title and Content">
    <p:bg>
      <p:bgPr>
        <a:gradFill>
          <a:gsLst>
            <a:gs pos="0">
              <a:schemeClr val="accent2"/>
            </a:gs>
            <a:gs pos="100000">
              <a:schemeClr val="accent3">
                <a:lumMod val="50000"/>
              </a:schemeClr>
            </a:gs>
          </a:gsLst>
          <a:lin ang="0" scaled="0"/>
        </a:grad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lnSpc>
                <a:spcPct val="90000"/>
              </a:lnSpc>
              <a:defRPr>
                <a:solidFill>
                  <a:schemeClr val="bg1"/>
                </a:solidFill>
              </a:defRPr>
            </a:lvl1pPr>
          </a:lstStyle>
          <a:p>
            <a:r>
              <a:rPr lang="en-GB"/>
              <a:t>Click to edit Master title style</a:t>
            </a:r>
          </a:p>
        </p:txBody>
      </p:sp>
      <p:sp>
        <p:nvSpPr>
          <p:cNvPr id="2" name="Text Placeholder 17">
            <a:extLst>
              <a:ext uri="{FF2B5EF4-FFF2-40B4-BE49-F238E27FC236}">
                <a16:creationId xmlns:a16="http://schemas.microsoft.com/office/drawing/2014/main" id="{3B24760A-A00E-01DA-8F10-681853B34DBA}"/>
              </a:ext>
            </a:extLst>
          </p:cNvPr>
          <p:cNvSpPr>
            <a:spLocks noGrp="1"/>
          </p:cNvSpPr>
          <p:nvPr>
            <p:ph type="body" sz="quarter" idx="15" hasCustomPrompt="1"/>
          </p:nvPr>
        </p:nvSpPr>
        <p:spPr>
          <a:xfrm>
            <a:off x="1939635" y="6393509"/>
            <a:ext cx="9391940" cy="197792"/>
          </a:xfrm>
        </p:spPr>
        <p:txBody>
          <a:bodyPr anchor="ctr">
            <a:noAutofit/>
          </a:bodyPr>
          <a:lstStyle>
            <a:lvl1pPr>
              <a:spcBef>
                <a:spcPts val="600"/>
              </a:spcBef>
              <a:defRPr sz="800">
                <a:solidFill>
                  <a:schemeClr val="bg1"/>
                </a:solidFill>
              </a:defRPr>
            </a:lvl1pPr>
          </a:lstStyle>
          <a:p>
            <a:pPr lvl="0"/>
            <a:r>
              <a:rPr lang="en-US" dirty="0"/>
              <a:t>Click to add footer text</a:t>
            </a:r>
          </a:p>
        </p:txBody>
      </p:sp>
      <p:sp>
        <p:nvSpPr>
          <p:cNvPr id="3" name="TextBox 2">
            <a:extLst>
              <a:ext uri="{FF2B5EF4-FFF2-40B4-BE49-F238E27FC236}">
                <a16:creationId xmlns:a16="http://schemas.microsoft.com/office/drawing/2014/main" id="{C6FAE281-7603-32ED-7121-C54441E0FC48}"/>
              </a:ext>
            </a:extLst>
          </p:cNvPr>
          <p:cNvSpPr txBox="1"/>
          <p:nvPr userDrawn="1"/>
        </p:nvSpPr>
        <p:spPr>
          <a:xfrm>
            <a:off x="10857611" y="6389957"/>
            <a:ext cx="969264" cy="201168"/>
          </a:xfrm>
          <a:prstGeom prst="rect">
            <a:avLst/>
          </a:prstGeom>
        </p:spPr>
        <p:txBody>
          <a:bodyPr vert="horz" lIns="0" tIns="0" rIns="0" bIns="0" rtlCol="0" anchor="ctr"/>
          <a:lstStyle>
            <a:defPPr>
              <a:defRPr lang="en-US"/>
            </a:defPPr>
            <a:lvl1pPr algn="r">
              <a:defRPr sz="1000"/>
            </a:lvl1pPr>
          </a:lstStyle>
          <a:p>
            <a:pPr lvl="0"/>
            <a:fld id="{40852B0B-9EFB-4F41-802D-346EA0745C48}" type="slidenum">
              <a:rPr lang="en-US" smtClean="0">
                <a:solidFill>
                  <a:schemeClr val="bg1"/>
                </a:solidFill>
              </a:rPr>
              <a:pPr lvl="0"/>
              <a:t>‹#›</a:t>
            </a:fld>
            <a:endParaRPr lang="en-US" err="1">
              <a:solidFill>
                <a:schemeClr val="bg1"/>
              </a:solidFill>
            </a:endParaRPr>
          </a:p>
        </p:txBody>
      </p:sp>
      <p:grpSp>
        <p:nvGrpSpPr>
          <p:cNvPr id="12" name="Graphic 3">
            <a:extLst>
              <a:ext uri="{FF2B5EF4-FFF2-40B4-BE49-F238E27FC236}">
                <a16:creationId xmlns:a16="http://schemas.microsoft.com/office/drawing/2014/main" id="{16F3DF25-65C8-14C9-A495-C7A7196BD0E7}"/>
              </a:ext>
            </a:extLst>
          </p:cNvPr>
          <p:cNvGrpSpPr/>
          <p:nvPr userDrawn="1"/>
        </p:nvGrpSpPr>
        <p:grpSpPr>
          <a:xfrm>
            <a:off x="939320" y="6304111"/>
            <a:ext cx="697623" cy="160054"/>
            <a:chOff x="939320" y="6304111"/>
            <a:chExt cx="697623" cy="160054"/>
          </a:xfrm>
          <a:solidFill>
            <a:schemeClr val="bg1"/>
          </a:solidFill>
        </p:grpSpPr>
        <p:sp>
          <p:nvSpPr>
            <p:cNvPr id="13" name="Freeform 12">
              <a:extLst>
                <a:ext uri="{FF2B5EF4-FFF2-40B4-BE49-F238E27FC236}">
                  <a16:creationId xmlns:a16="http://schemas.microsoft.com/office/drawing/2014/main" id="{2DD991A7-C6E2-6418-5FAD-B461B7238DDD}"/>
                </a:ext>
              </a:extLst>
            </p:cNvPr>
            <p:cNvSpPr/>
            <p:nvPr/>
          </p:nvSpPr>
          <p:spPr>
            <a:xfrm>
              <a:off x="939320" y="6306746"/>
              <a:ext cx="95881" cy="155004"/>
            </a:xfrm>
            <a:custGeom>
              <a:avLst/>
              <a:gdLst>
                <a:gd name="connsiteX0" fmla="*/ 0 w 95881"/>
                <a:gd name="connsiteY0" fmla="*/ 155005 h 155004"/>
                <a:gd name="connsiteX1" fmla="*/ 0 w 95881"/>
                <a:gd name="connsiteY1" fmla="*/ 0 h 155004"/>
                <a:gd name="connsiteX2" fmla="*/ 95882 w 95881"/>
                <a:gd name="connsiteY2" fmla="*/ 0 h 155004"/>
                <a:gd name="connsiteX3" fmla="*/ 95882 w 95881"/>
                <a:gd name="connsiteY3" fmla="*/ 23273 h 155004"/>
                <a:gd name="connsiteX4" fmla="*/ 25348 w 95881"/>
                <a:gd name="connsiteY4" fmla="*/ 23273 h 155004"/>
                <a:gd name="connsiteX5" fmla="*/ 25348 w 95881"/>
                <a:gd name="connsiteY5" fmla="*/ 69159 h 155004"/>
                <a:gd name="connsiteX6" fmla="*/ 91253 w 95881"/>
                <a:gd name="connsiteY6" fmla="*/ 69159 h 155004"/>
                <a:gd name="connsiteX7" fmla="*/ 91253 w 95881"/>
                <a:gd name="connsiteY7" fmla="*/ 92212 h 155004"/>
                <a:gd name="connsiteX8" fmla="*/ 25348 w 95881"/>
                <a:gd name="connsiteY8" fmla="*/ 92212 h 155004"/>
                <a:gd name="connsiteX9" fmla="*/ 25348 w 95881"/>
                <a:gd name="connsiteY9" fmla="*/ 155005 h 155004"/>
                <a:gd name="connsiteX10" fmla="*/ 0 w 95881"/>
                <a:gd name="connsiteY10" fmla="*/ 155005 h 155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881" h="155004">
                  <a:moveTo>
                    <a:pt x="0" y="155005"/>
                  </a:moveTo>
                  <a:lnTo>
                    <a:pt x="0" y="0"/>
                  </a:lnTo>
                  <a:lnTo>
                    <a:pt x="95882" y="0"/>
                  </a:lnTo>
                  <a:lnTo>
                    <a:pt x="95882" y="23273"/>
                  </a:lnTo>
                  <a:lnTo>
                    <a:pt x="25348" y="23273"/>
                  </a:lnTo>
                  <a:lnTo>
                    <a:pt x="25348" y="69159"/>
                  </a:lnTo>
                  <a:lnTo>
                    <a:pt x="91253" y="69159"/>
                  </a:lnTo>
                  <a:lnTo>
                    <a:pt x="91253" y="92212"/>
                  </a:lnTo>
                  <a:lnTo>
                    <a:pt x="25348" y="92212"/>
                  </a:lnTo>
                  <a:lnTo>
                    <a:pt x="25348" y="155005"/>
                  </a:lnTo>
                  <a:lnTo>
                    <a:pt x="0" y="155005"/>
                  </a:lnTo>
                  <a:close/>
                </a:path>
              </a:pathLst>
            </a:custGeom>
            <a:grpFill/>
            <a:ln w="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92176957-CB15-0D4C-3275-C0D6CFC765EA}"/>
                </a:ext>
              </a:extLst>
            </p:cNvPr>
            <p:cNvSpPr/>
            <p:nvPr/>
          </p:nvSpPr>
          <p:spPr>
            <a:xfrm>
              <a:off x="1072893" y="6306746"/>
              <a:ext cx="25348" cy="155004"/>
            </a:xfrm>
            <a:custGeom>
              <a:avLst/>
              <a:gdLst>
                <a:gd name="connsiteX0" fmla="*/ 25348 w 25348"/>
                <a:gd name="connsiteY0" fmla="*/ 155005 h 155004"/>
                <a:gd name="connsiteX1" fmla="*/ 0 w 25348"/>
                <a:gd name="connsiteY1" fmla="*/ 155005 h 155004"/>
                <a:gd name="connsiteX2" fmla="*/ 0 w 25348"/>
                <a:gd name="connsiteY2" fmla="*/ 0 h 155004"/>
                <a:gd name="connsiteX3" fmla="*/ 25348 w 25348"/>
                <a:gd name="connsiteY3" fmla="*/ 0 h 155004"/>
                <a:gd name="connsiteX4" fmla="*/ 25348 w 25348"/>
                <a:gd name="connsiteY4" fmla="*/ 155005 h 15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48" h="155004">
                  <a:moveTo>
                    <a:pt x="25348" y="155005"/>
                  </a:moveTo>
                  <a:lnTo>
                    <a:pt x="0" y="155005"/>
                  </a:lnTo>
                  <a:lnTo>
                    <a:pt x="0" y="0"/>
                  </a:lnTo>
                  <a:lnTo>
                    <a:pt x="25348" y="0"/>
                  </a:lnTo>
                  <a:lnTo>
                    <a:pt x="25348" y="155005"/>
                  </a:lnTo>
                  <a:close/>
                </a:path>
              </a:pathLst>
            </a:custGeom>
            <a:grpFill/>
            <a:ln w="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0200F51-23F1-86FB-7B38-1DF122EF0523}"/>
                </a:ext>
              </a:extLst>
            </p:cNvPr>
            <p:cNvSpPr/>
            <p:nvPr/>
          </p:nvSpPr>
          <p:spPr>
            <a:xfrm>
              <a:off x="1132186" y="6304111"/>
              <a:ext cx="113515" cy="160054"/>
            </a:xfrm>
            <a:custGeom>
              <a:avLst/>
              <a:gdLst>
                <a:gd name="connsiteX0" fmla="*/ 25789 w 113515"/>
                <a:gd name="connsiteY0" fmla="*/ 114607 h 160054"/>
                <a:gd name="connsiteX1" fmla="*/ 59733 w 113515"/>
                <a:gd name="connsiteY1" fmla="*/ 137880 h 160054"/>
                <a:gd name="connsiteX2" fmla="*/ 88829 w 113515"/>
                <a:gd name="connsiteY2" fmla="*/ 114826 h 160054"/>
                <a:gd name="connsiteX3" fmla="*/ 67007 w 113515"/>
                <a:gd name="connsiteY3" fmla="*/ 93969 h 160054"/>
                <a:gd name="connsiteX4" fmla="*/ 41439 w 113515"/>
                <a:gd name="connsiteY4" fmla="*/ 87602 h 160054"/>
                <a:gd name="connsiteX5" fmla="*/ 3968 w 113515"/>
                <a:gd name="connsiteY5" fmla="*/ 45887 h 160054"/>
                <a:gd name="connsiteX6" fmla="*/ 55105 w 113515"/>
                <a:gd name="connsiteY6" fmla="*/ 0 h 160054"/>
                <a:gd name="connsiteX7" fmla="*/ 112193 w 113515"/>
                <a:gd name="connsiteY7" fmla="*/ 42813 h 160054"/>
                <a:gd name="connsiteX8" fmla="*/ 86845 w 113515"/>
                <a:gd name="connsiteY8" fmla="*/ 42813 h 160054"/>
                <a:gd name="connsiteX9" fmla="*/ 55545 w 113515"/>
                <a:gd name="connsiteY9" fmla="*/ 22175 h 160054"/>
                <a:gd name="connsiteX10" fmla="*/ 28434 w 113515"/>
                <a:gd name="connsiteY10" fmla="*/ 43691 h 160054"/>
                <a:gd name="connsiteX11" fmla="*/ 48272 w 113515"/>
                <a:gd name="connsiteY11" fmla="*/ 63890 h 160054"/>
                <a:gd name="connsiteX12" fmla="*/ 74501 w 113515"/>
                <a:gd name="connsiteY12" fmla="*/ 70257 h 160054"/>
                <a:gd name="connsiteX13" fmla="*/ 113515 w 113515"/>
                <a:gd name="connsiteY13" fmla="*/ 113070 h 160054"/>
                <a:gd name="connsiteX14" fmla="*/ 59954 w 113515"/>
                <a:gd name="connsiteY14" fmla="*/ 160055 h 160054"/>
                <a:gd name="connsiteX15" fmla="*/ 0 w 113515"/>
                <a:gd name="connsiteY15" fmla="*/ 114607 h 160054"/>
                <a:gd name="connsiteX16" fmla="*/ 26009 w 113515"/>
                <a:gd name="connsiteY16" fmla="*/ 114607 h 16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515" h="160054">
                  <a:moveTo>
                    <a:pt x="25789" y="114607"/>
                  </a:moveTo>
                  <a:cubicBezTo>
                    <a:pt x="30638" y="130415"/>
                    <a:pt x="43422" y="137880"/>
                    <a:pt x="59733" y="137880"/>
                  </a:cubicBezTo>
                  <a:cubicBezTo>
                    <a:pt x="76044" y="137880"/>
                    <a:pt x="88829" y="129317"/>
                    <a:pt x="88829" y="114826"/>
                  </a:cubicBezTo>
                  <a:cubicBezTo>
                    <a:pt x="88829" y="100336"/>
                    <a:pt x="82657" y="97701"/>
                    <a:pt x="67007" y="93969"/>
                  </a:cubicBezTo>
                  <a:lnTo>
                    <a:pt x="41439" y="87602"/>
                  </a:lnTo>
                  <a:cubicBezTo>
                    <a:pt x="20719" y="82552"/>
                    <a:pt x="3968" y="70916"/>
                    <a:pt x="3968" y="45887"/>
                  </a:cubicBezTo>
                  <a:cubicBezTo>
                    <a:pt x="3968" y="20858"/>
                    <a:pt x="24687" y="0"/>
                    <a:pt x="55105" y="0"/>
                  </a:cubicBezTo>
                  <a:cubicBezTo>
                    <a:pt x="85522" y="0"/>
                    <a:pt x="106682" y="17125"/>
                    <a:pt x="112193" y="42813"/>
                  </a:cubicBezTo>
                  <a:lnTo>
                    <a:pt x="86845" y="42813"/>
                  </a:lnTo>
                  <a:cubicBezTo>
                    <a:pt x="82877" y="31177"/>
                    <a:pt x="73399" y="22175"/>
                    <a:pt x="55545" y="22175"/>
                  </a:cubicBezTo>
                  <a:cubicBezTo>
                    <a:pt x="37692" y="22175"/>
                    <a:pt x="28434" y="30737"/>
                    <a:pt x="28434" y="43691"/>
                  </a:cubicBezTo>
                  <a:cubicBezTo>
                    <a:pt x="28434" y="56645"/>
                    <a:pt x="34826" y="60597"/>
                    <a:pt x="48272" y="63890"/>
                  </a:cubicBezTo>
                  <a:lnTo>
                    <a:pt x="74501" y="70257"/>
                  </a:lnTo>
                  <a:cubicBezTo>
                    <a:pt x="98086" y="75746"/>
                    <a:pt x="113515" y="90017"/>
                    <a:pt x="113515" y="113070"/>
                  </a:cubicBezTo>
                  <a:cubicBezTo>
                    <a:pt x="113515" y="136123"/>
                    <a:pt x="91033" y="160055"/>
                    <a:pt x="59954" y="160055"/>
                  </a:cubicBezTo>
                  <a:cubicBezTo>
                    <a:pt x="28875" y="160055"/>
                    <a:pt x="5290" y="143368"/>
                    <a:pt x="0" y="114607"/>
                  </a:cubicBezTo>
                  <a:lnTo>
                    <a:pt x="26009" y="114607"/>
                  </a:lnTo>
                  <a:close/>
                </a:path>
              </a:pathLst>
            </a:custGeom>
            <a:grpFill/>
            <a:ln w="0"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9507A8A-40C1-B711-9AB4-F5F59514FFD4}"/>
                </a:ext>
              </a:extLst>
            </p:cNvPr>
            <p:cNvSpPr/>
            <p:nvPr/>
          </p:nvSpPr>
          <p:spPr>
            <a:xfrm>
              <a:off x="1283172" y="6306746"/>
              <a:ext cx="25348" cy="155004"/>
            </a:xfrm>
            <a:custGeom>
              <a:avLst/>
              <a:gdLst>
                <a:gd name="connsiteX0" fmla="*/ 25348 w 25348"/>
                <a:gd name="connsiteY0" fmla="*/ 155005 h 155004"/>
                <a:gd name="connsiteX1" fmla="*/ 0 w 25348"/>
                <a:gd name="connsiteY1" fmla="*/ 155005 h 155004"/>
                <a:gd name="connsiteX2" fmla="*/ 0 w 25348"/>
                <a:gd name="connsiteY2" fmla="*/ 0 h 155004"/>
                <a:gd name="connsiteX3" fmla="*/ 25348 w 25348"/>
                <a:gd name="connsiteY3" fmla="*/ 0 h 155004"/>
                <a:gd name="connsiteX4" fmla="*/ 25348 w 25348"/>
                <a:gd name="connsiteY4" fmla="*/ 155005 h 15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48" h="155004">
                  <a:moveTo>
                    <a:pt x="25348" y="155005"/>
                  </a:moveTo>
                  <a:lnTo>
                    <a:pt x="0" y="155005"/>
                  </a:lnTo>
                  <a:lnTo>
                    <a:pt x="0" y="0"/>
                  </a:lnTo>
                  <a:lnTo>
                    <a:pt x="25348" y="0"/>
                  </a:lnTo>
                  <a:lnTo>
                    <a:pt x="25348" y="155005"/>
                  </a:lnTo>
                  <a:close/>
                </a:path>
              </a:pathLst>
            </a:custGeom>
            <a:grp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74353AC-19BD-1702-D577-048BD2B78F3D}"/>
                </a:ext>
              </a:extLst>
            </p:cNvPr>
            <p:cNvSpPr/>
            <p:nvPr/>
          </p:nvSpPr>
          <p:spPr>
            <a:xfrm>
              <a:off x="1345991" y="6304111"/>
              <a:ext cx="129605" cy="160054"/>
            </a:xfrm>
            <a:custGeom>
              <a:avLst/>
              <a:gdLst>
                <a:gd name="connsiteX0" fmla="*/ 68330 w 129605"/>
                <a:gd name="connsiteY0" fmla="*/ 0 h 160054"/>
                <a:gd name="connsiteX1" fmla="*/ 129606 w 129605"/>
                <a:gd name="connsiteY1" fmla="*/ 51156 h 160054"/>
                <a:gd name="connsiteX2" fmla="*/ 104699 w 129605"/>
                <a:gd name="connsiteY2" fmla="*/ 51156 h 160054"/>
                <a:gd name="connsiteX3" fmla="*/ 68550 w 129605"/>
                <a:gd name="connsiteY3" fmla="*/ 23712 h 160054"/>
                <a:gd name="connsiteX4" fmla="*/ 26009 w 129605"/>
                <a:gd name="connsiteY4" fmla="*/ 79917 h 160054"/>
                <a:gd name="connsiteX5" fmla="*/ 68550 w 129605"/>
                <a:gd name="connsiteY5" fmla="*/ 136123 h 160054"/>
                <a:gd name="connsiteX6" fmla="*/ 104699 w 129605"/>
                <a:gd name="connsiteY6" fmla="*/ 108459 h 160054"/>
                <a:gd name="connsiteX7" fmla="*/ 129606 w 129605"/>
                <a:gd name="connsiteY7" fmla="*/ 108459 h 160054"/>
                <a:gd name="connsiteX8" fmla="*/ 68330 w 129605"/>
                <a:gd name="connsiteY8" fmla="*/ 160055 h 160054"/>
                <a:gd name="connsiteX9" fmla="*/ 0 w 129605"/>
                <a:gd name="connsiteY9" fmla="*/ 80137 h 160054"/>
                <a:gd name="connsiteX10" fmla="*/ 68330 w 129605"/>
                <a:gd name="connsiteY10" fmla="*/ 220 h 16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605" h="160054">
                  <a:moveTo>
                    <a:pt x="68330" y="0"/>
                  </a:moveTo>
                  <a:cubicBezTo>
                    <a:pt x="102274" y="0"/>
                    <a:pt x="123875" y="20199"/>
                    <a:pt x="129606" y="51156"/>
                  </a:cubicBezTo>
                  <a:lnTo>
                    <a:pt x="104699" y="51156"/>
                  </a:lnTo>
                  <a:cubicBezTo>
                    <a:pt x="98747" y="34689"/>
                    <a:pt x="88608" y="23712"/>
                    <a:pt x="68550" y="23712"/>
                  </a:cubicBezTo>
                  <a:cubicBezTo>
                    <a:pt x="48492" y="23712"/>
                    <a:pt x="26009" y="47424"/>
                    <a:pt x="26009" y="79917"/>
                  </a:cubicBezTo>
                  <a:cubicBezTo>
                    <a:pt x="26009" y="112411"/>
                    <a:pt x="41879" y="136123"/>
                    <a:pt x="68550" y="136123"/>
                  </a:cubicBezTo>
                  <a:cubicBezTo>
                    <a:pt x="95221" y="136123"/>
                    <a:pt x="98968" y="124926"/>
                    <a:pt x="104699" y="108459"/>
                  </a:cubicBezTo>
                  <a:lnTo>
                    <a:pt x="129606" y="108459"/>
                  </a:lnTo>
                  <a:cubicBezTo>
                    <a:pt x="123875" y="139856"/>
                    <a:pt x="102274" y="160055"/>
                    <a:pt x="68330" y="160055"/>
                  </a:cubicBezTo>
                  <a:cubicBezTo>
                    <a:pt x="34385" y="160055"/>
                    <a:pt x="0" y="127780"/>
                    <a:pt x="0" y="80137"/>
                  </a:cubicBezTo>
                  <a:cubicBezTo>
                    <a:pt x="0" y="32494"/>
                    <a:pt x="29536" y="220"/>
                    <a:pt x="68330" y="220"/>
                  </a:cubicBezTo>
                  <a:close/>
                </a:path>
              </a:pathLst>
            </a:custGeom>
            <a:grp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350030FD-B37A-CE47-4246-4685C340AB12}"/>
                </a:ext>
              </a:extLst>
            </p:cNvPr>
            <p:cNvSpPr/>
            <p:nvPr/>
          </p:nvSpPr>
          <p:spPr>
            <a:xfrm>
              <a:off x="1496758" y="6306746"/>
              <a:ext cx="140185" cy="155004"/>
            </a:xfrm>
            <a:custGeom>
              <a:avLst/>
              <a:gdLst>
                <a:gd name="connsiteX0" fmla="*/ 82436 w 140185"/>
                <a:gd name="connsiteY0" fmla="*/ 0 h 155004"/>
                <a:gd name="connsiteX1" fmla="*/ 140186 w 140185"/>
                <a:gd name="connsiteY1" fmla="*/ 155005 h 155004"/>
                <a:gd name="connsiteX2" fmla="*/ 114177 w 140185"/>
                <a:gd name="connsiteY2" fmla="*/ 155005 h 155004"/>
                <a:gd name="connsiteX3" fmla="*/ 98747 w 140185"/>
                <a:gd name="connsiteY3" fmla="*/ 112192 h 155004"/>
                <a:gd name="connsiteX4" fmla="*/ 41218 w 140185"/>
                <a:gd name="connsiteY4" fmla="*/ 112192 h 155004"/>
                <a:gd name="connsiteX5" fmla="*/ 25789 w 140185"/>
                <a:gd name="connsiteY5" fmla="*/ 155005 h 155004"/>
                <a:gd name="connsiteX6" fmla="*/ 0 w 140185"/>
                <a:gd name="connsiteY6" fmla="*/ 155005 h 155004"/>
                <a:gd name="connsiteX7" fmla="*/ 57749 w 140185"/>
                <a:gd name="connsiteY7" fmla="*/ 0 h 155004"/>
                <a:gd name="connsiteX8" fmla="*/ 82216 w 140185"/>
                <a:gd name="connsiteY8" fmla="*/ 0 h 155004"/>
                <a:gd name="connsiteX9" fmla="*/ 49374 w 140185"/>
                <a:gd name="connsiteY9" fmla="*/ 89358 h 155004"/>
                <a:gd name="connsiteX10" fmla="*/ 90592 w 140185"/>
                <a:gd name="connsiteY10" fmla="*/ 89358 h 155004"/>
                <a:gd name="connsiteX11" fmla="*/ 70093 w 140185"/>
                <a:gd name="connsiteY11" fmla="*/ 32055 h 155004"/>
                <a:gd name="connsiteX12" fmla="*/ 49594 w 140185"/>
                <a:gd name="connsiteY12" fmla="*/ 89358 h 155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185" h="155004">
                  <a:moveTo>
                    <a:pt x="82436" y="0"/>
                  </a:moveTo>
                  <a:lnTo>
                    <a:pt x="140186" y="155005"/>
                  </a:lnTo>
                  <a:lnTo>
                    <a:pt x="114177" y="155005"/>
                  </a:lnTo>
                  <a:lnTo>
                    <a:pt x="98747" y="112192"/>
                  </a:lnTo>
                  <a:lnTo>
                    <a:pt x="41218" y="112192"/>
                  </a:lnTo>
                  <a:lnTo>
                    <a:pt x="25789" y="155005"/>
                  </a:lnTo>
                  <a:lnTo>
                    <a:pt x="0" y="155005"/>
                  </a:lnTo>
                  <a:lnTo>
                    <a:pt x="57749" y="0"/>
                  </a:lnTo>
                  <a:lnTo>
                    <a:pt x="82216" y="0"/>
                  </a:lnTo>
                  <a:close/>
                  <a:moveTo>
                    <a:pt x="49374" y="89358"/>
                  </a:moveTo>
                  <a:lnTo>
                    <a:pt x="90592" y="89358"/>
                  </a:lnTo>
                  <a:lnTo>
                    <a:pt x="70093" y="32055"/>
                  </a:lnTo>
                  <a:lnTo>
                    <a:pt x="49594" y="89358"/>
                  </a:lnTo>
                  <a:close/>
                </a:path>
              </a:pathLst>
            </a:custGeom>
            <a:grpFill/>
            <a:ln w="0" cap="flat">
              <a:noFill/>
              <a:prstDash val="solid"/>
              <a:miter/>
            </a:ln>
          </p:spPr>
          <p:txBody>
            <a:bodyPr rtlCol="0" anchor="ctr"/>
            <a:lstStyle/>
            <a:p>
              <a:endParaRPr lang="en-US"/>
            </a:p>
          </p:txBody>
        </p:sp>
      </p:grpSp>
      <p:cxnSp>
        <p:nvCxnSpPr>
          <p:cNvPr id="4" name="Straight Connector 3">
            <a:extLst>
              <a:ext uri="{FF2B5EF4-FFF2-40B4-BE49-F238E27FC236}">
                <a16:creationId xmlns:a16="http://schemas.microsoft.com/office/drawing/2014/main" id="{DA9AE780-6CF0-6D0D-0FB5-F2585F1971AC}"/>
              </a:ext>
            </a:extLst>
          </p:cNvPr>
          <p:cNvCxnSpPr/>
          <p:nvPr userDrawn="1"/>
        </p:nvCxnSpPr>
        <p:spPr>
          <a:xfrm>
            <a:off x="357188" y="6093229"/>
            <a:ext cx="11469685" cy="0"/>
          </a:xfrm>
          <a:prstGeom prst="line">
            <a:avLst/>
          </a:prstGeom>
          <a:ln w="9525">
            <a:solidFill>
              <a:schemeClr val="accent3"/>
            </a:solidFill>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F3B6769-22CA-3062-393E-842E375EE959}"/>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946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2 x Content (3)">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708150"/>
            <a:ext cx="5626800" cy="4003675"/>
          </a:xfrm>
        </p:spPr>
        <p:txBody>
          <a:bodyPr vert="horz" lIns="0" tIns="0" rIns="0" bIns="0" rtlCol="0">
            <a:noAutofit/>
          </a:bodyPr>
          <a:lstStyle>
            <a:lvl1pPr>
              <a:defRPr lang="en-GB" smtClean="0"/>
            </a:lvl1pPr>
            <a:lvl2pPr>
              <a:defRPr lang="en-GB" smtClean="0"/>
            </a:lvl2pPr>
            <a:lvl3pPr>
              <a:defRPr lang="en-GB" smtClean="0"/>
            </a:lvl3pPr>
            <a:lvl4pPr>
              <a:defRPr lang="en-GB"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8" name="Content Placeholder 35"/>
          <p:cNvSpPr>
            <a:spLocks noGrp="1"/>
          </p:cNvSpPr>
          <p:nvPr>
            <p:ph sz="quarter" idx="14"/>
          </p:nvPr>
        </p:nvSpPr>
        <p:spPr>
          <a:xfrm>
            <a:off x="6191574" y="1708150"/>
            <a:ext cx="5628408" cy="4003676"/>
          </a:xfrm>
        </p:spPr>
        <p:txBody>
          <a:bodyPr vert="horz" lIns="0" tIns="0" rIns="0" bIns="0" rtlCol="0">
            <a:noAutofit/>
          </a:bodyPr>
          <a:lstStyle>
            <a:lvl1pPr>
              <a:defRPr lang="en-GB" smtClean="0"/>
            </a:lvl1pPr>
            <a:lvl2pPr>
              <a:defRPr lang="en-GB" smtClean="0"/>
            </a:lvl2pPr>
            <a:lvl3pPr>
              <a:defRPr lang="en-GB" smtClean="0"/>
            </a:lvl3pPr>
            <a:lvl4pPr>
              <a:defRPr lang="en-GB"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lvl1pPr>
          </a:lstStyle>
          <a:p>
            <a:pPr lvl="0">
              <a:lnSpc>
                <a:spcPct val="90000"/>
              </a:lnSpc>
            </a:pPr>
            <a:r>
              <a:rPr lang="en-GB"/>
              <a:t>Click to edit Master title style</a:t>
            </a:r>
          </a:p>
        </p:txBody>
      </p:sp>
      <p:sp>
        <p:nvSpPr>
          <p:cNvPr id="2" name="Text Placeholder 17">
            <a:extLst>
              <a:ext uri="{FF2B5EF4-FFF2-40B4-BE49-F238E27FC236}">
                <a16:creationId xmlns:a16="http://schemas.microsoft.com/office/drawing/2014/main" id="{DE5AB901-36AB-77F7-57AE-E84FC8CCF689}"/>
              </a:ext>
            </a:extLst>
          </p:cNvPr>
          <p:cNvSpPr>
            <a:spLocks noGrp="1"/>
          </p:cNvSpPr>
          <p:nvPr>
            <p:ph type="body" sz="quarter" idx="15" hasCustomPrompt="1"/>
          </p:nvPr>
        </p:nvSpPr>
        <p:spPr>
          <a:xfrm>
            <a:off x="1939635" y="6393509"/>
            <a:ext cx="9391940"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4" name="Text Placeholder 2">
            <a:extLst>
              <a:ext uri="{FF2B5EF4-FFF2-40B4-BE49-F238E27FC236}">
                <a16:creationId xmlns:a16="http://schemas.microsoft.com/office/drawing/2014/main" id="{EFA3017D-5353-68B4-EF43-573590709466}"/>
              </a:ext>
            </a:extLst>
          </p:cNvPr>
          <p:cNvSpPr>
            <a:spLocks noGrp="1"/>
          </p:cNvSpPr>
          <p:nvPr>
            <p:ph type="body" sz="quarter" idx="16"/>
          </p:nvPr>
        </p:nvSpPr>
        <p:spPr>
          <a:xfrm>
            <a:off x="357188" y="1044811"/>
            <a:ext cx="11477331" cy="396875"/>
          </a:xfrm>
        </p:spPr>
        <p:txBody>
          <a:bodyPr/>
          <a:lstStyle>
            <a:lvl1pPr>
              <a:defRPr sz="1800" b="0" i="0">
                <a:solidFill>
                  <a:schemeClr val="accent3"/>
                </a:solidFill>
                <a:latin typeface="Aptos Light" panose="020B0004020202020204" pitchFamily="34" charset="0"/>
              </a:defRPr>
            </a:lvl1pPr>
          </a:lstStyle>
          <a:p>
            <a:pPr lvl="0"/>
            <a:r>
              <a:rPr lang="en-GB"/>
              <a:t>Click to edit Master text styles</a:t>
            </a:r>
          </a:p>
        </p:txBody>
      </p:sp>
      <p:cxnSp>
        <p:nvCxnSpPr>
          <p:cNvPr id="5" name="Straight Connector 4">
            <a:extLst>
              <a:ext uri="{FF2B5EF4-FFF2-40B4-BE49-F238E27FC236}">
                <a16:creationId xmlns:a16="http://schemas.microsoft.com/office/drawing/2014/main" id="{94E4E7AB-D1C2-4808-B37E-B1C2283D108E}"/>
              </a:ext>
            </a:extLst>
          </p:cNvPr>
          <p:cNvCxnSpPr/>
          <p:nvPr userDrawn="1"/>
        </p:nvCxnSpPr>
        <p:spPr>
          <a:xfrm>
            <a:off x="357188" y="6093229"/>
            <a:ext cx="11469685"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E650673-0D22-2120-DA9B-0A7CFBDCC42E}"/>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0509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and 2 x Content (3)">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708150"/>
            <a:ext cx="5626800" cy="4003675"/>
          </a:xfrm>
        </p:spPr>
        <p:txBody>
          <a:bodyPr vert="horz" lIns="0" tIns="0" rIns="0" bIns="0" rtlCol="0">
            <a:noAutofit/>
          </a:bodyPr>
          <a:lstStyle>
            <a:lvl1pPr>
              <a:defRPr lang="en-GB" smtClean="0"/>
            </a:lvl1pPr>
            <a:lvl2pPr>
              <a:defRPr lang="en-GB" smtClean="0"/>
            </a:lvl2pPr>
            <a:lvl3pPr>
              <a:defRPr lang="en-GB" smtClean="0"/>
            </a:lvl3pPr>
            <a:lvl4pPr>
              <a:defRPr lang="en-GB"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8" name="Content Placeholder 35"/>
          <p:cNvSpPr>
            <a:spLocks noGrp="1"/>
          </p:cNvSpPr>
          <p:nvPr>
            <p:ph sz="quarter" idx="14"/>
          </p:nvPr>
        </p:nvSpPr>
        <p:spPr>
          <a:xfrm>
            <a:off x="6191574" y="1708150"/>
            <a:ext cx="5628408" cy="4003676"/>
          </a:xfrm>
        </p:spPr>
        <p:txBody>
          <a:bodyPr vert="horz" lIns="0" tIns="0" rIns="0" bIns="0" rtlCol="0">
            <a:noAutofit/>
          </a:bodyPr>
          <a:lstStyle>
            <a:lvl1pPr>
              <a:defRPr lang="en-GB" smtClean="0"/>
            </a:lvl1pPr>
            <a:lvl2pPr>
              <a:defRPr lang="en-GB" smtClean="0"/>
            </a:lvl2pPr>
            <a:lvl3pPr>
              <a:defRPr lang="en-GB" smtClean="0"/>
            </a:lvl3pPr>
            <a:lvl4pPr>
              <a:defRPr lang="en-GB"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lvl1pPr>
          </a:lstStyle>
          <a:p>
            <a:pPr lvl="0">
              <a:lnSpc>
                <a:spcPct val="90000"/>
              </a:lnSpc>
            </a:pPr>
            <a:r>
              <a:rPr lang="en-GB"/>
              <a:t>Click to edit Master title style</a:t>
            </a:r>
          </a:p>
        </p:txBody>
      </p:sp>
      <p:sp>
        <p:nvSpPr>
          <p:cNvPr id="2" name="Text Placeholder 17">
            <a:extLst>
              <a:ext uri="{FF2B5EF4-FFF2-40B4-BE49-F238E27FC236}">
                <a16:creationId xmlns:a16="http://schemas.microsoft.com/office/drawing/2014/main" id="{4A27CACA-C7F8-A5D0-1B44-B7E02E422BF4}"/>
              </a:ext>
            </a:extLst>
          </p:cNvPr>
          <p:cNvSpPr>
            <a:spLocks noGrp="1"/>
          </p:cNvSpPr>
          <p:nvPr>
            <p:ph type="body" sz="quarter" idx="15" hasCustomPrompt="1"/>
          </p:nvPr>
        </p:nvSpPr>
        <p:spPr>
          <a:xfrm>
            <a:off x="1939635" y="6393509"/>
            <a:ext cx="9391940" cy="197792"/>
          </a:xfrm>
        </p:spPr>
        <p:txBody>
          <a:bodyPr anchor="ctr">
            <a:noAutofit/>
          </a:bodyPr>
          <a:lstStyle>
            <a:lvl1pPr>
              <a:spcBef>
                <a:spcPts val="600"/>
              </a:spcBef>
              <a:defRPr sz="800">
                <a:solidFill>
                  <a:schemeClr val="tx1"/>
                </a:solidFill>
              </a:defRPr>
            </a:lvl1pPr>
          </a:lstStyle>
          <a:p>
            <a:pPr lvl="0"/>
            <a:r>
              <a:rPr lang="en-US"/>
              <a:t>Click to add footer text</a:t>
            </a:r>
          </a:p>
        </p:txBody>
      </p:sp>
      <p:cxnSp>
        <p:nvCxnSpPr>
          <p:cNvPr id="4" name="Straight Connector 3">
            <a:extLst>
              <a:ext uri="{FF2B5EF4-FFF2-40B4-BE49-F238E27FC236}">
                <a16:creationId xmlns:a16="http://schemas.microsoft.com/office/drawing/2014/main" id="{A254F84D-64A3-8586-7895-98B86BD728CC}"/>
              </a:ext>
            </a:extLst>
          </p:cNvPr>
          <p:cNvCxnSpPr/>
          <p:nvPr userDrawn="1"/>
        </p:nvCxnSpPr>
        <p:spPr>
          <a:xfrm>
            <a:off x="357188" y="6093229"/>
            <a:ext cx="11469685"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97F7972-7993-328F-E462-55CD870CFD83}"/>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39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A92B0D-7C65-CB3F-9281-0B158F74E567}"/>
              </a:ext>
            </a:extLst>
          </p:cNvPr>
          <p:cNvSpPr/>
          <p:nvPr userDrawn="1"/>
        </p:nvSpPr>
        <p:spPr>
          <a:xfrm>
            <a:off x="-1" y="0"/>
            <a:ext cx="4387023" cy="6858000"/>
          </a:xfrm>
          <a:prstGeom prst="rect">
            <a:avLst/>
          </a:prstGeom>
          <a:gradFill>
            <a:gsLst>
              <a:gs pos="0">
                <a:schemeClr val="accent2"/>
              </a:gs>
              <a:gs pos="100000">
                <a:schemeClr val="accent3">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a:latin typeface="Arial" panose="020B0604020202020204" pitchFamily="34" charset="0"/>
              <a:cs typeface="Arial" panose="020B0604020202020204" pitchFamily="34" charset="0"/>
            </a:endParaRPr>
          </a:p>
        </p:txBody>
      </p:sp>
      <p:sp>
        <p:nvSpPr>
          <p:cNvPr id="8" name="Title Placeholder 1"/>
          <p:cNvSpPr>
            <a:spLocks noGrp="1"/>
          </p:cNvSpPr>
          <p:nvPr>
            <p:ph type="title"/>
          </p:nvPr>
        </p:nvSpPr>
        <p:spPr>
          <a:xfrm>
            <a:off x="359999" y="2359554"/>
            <a:ext cx="3012593" cy="404119"/>
          </a:xfrm>
          <a:prstGeom prst="rect">
            <a:avLst/>
          </a:prstGeom>
        </p:spPr>
        <p:txBody>
          <a:bodyPr vert="horz" lIns="0" tIns="0" rIns="0" bIns="0" rtlCol="0" anchor="t">
            <a:noAutofit/>
          </a:bodyPr>
          <a:lstStyle>
            <a:lvl1pPr>
              <a:defRPr lang="en-GB" dirty="0">
                <a:solidFill>
                  <a:schemeClr val="bg1"/>
                </a:solidFill>
              </a:defRPr>
            </a:lvl1pPr>
          </a:lstStyle>
          <a:p>
            <a:pPr lvl="0">
              <a:lnSpc>
                <a:spcPct val="90000"/>
              </a:lnSpc>
            </a:pPr>
            <a:r>
              <a:rPr lang="en-GB"/>
              <a:t>Click to edit Master title style</a:t>
            </a:r>
          </a:p>
        </p:txBody>
      </p:sp>
      <p:sp>
        <p:nvSpPr>
          <p:cNvPr id="3" name="Text Placeholder 2"/>
          <p:cNvSpPr>
            <a:spLocks noGrp="1"/>
          </p:cNvSpPr>
          <p:nvPr>
            <p:ph type="body" sz="quarter" idx="16"/>
          </p:nvPr>
        </p:nvSpPr>
        <p:spPr>
          <a:xfrm>
            <a:off x="357189" y="3697453"/>
            <a:ext cx="3012594" cy="396875"/>
          </a:xfrm>
        </p:spPr>
        <p:txBody>
          <a:bodyPr/>
          <a:lstStyle>
            <a:lvl1pPr>
              <a:defRPr sz="1800" b="0" i="0">
                <a:solidFill>
                  <a:schemeClr val="tx2">
                    <a:lumMod val="60000"/>
                    <a:lumOff val="40000"/>
                  </a:schemeClr>
                </a:solidFill>
                <a:latin typeface="Aptos Light" panose="020B0004020202020204" pitchFamily="34" charset="0"/>
              </a:defRPr>
            </a:lvl1pPr>
          </a:lstStyle>
          <a:p>
            <a:pPr lvl="0"/>
            <a:r>
              <a:rPr lang="en-GB"/>
              <a:t>Click to edit Master text styles</a:t>
            </a:r>
          </a:p>
        </p:txBody>
      </p:sp>
      <p:grpSp>
        <p:nvGrpSpPr>
          <p:cNvPr id="6" name="Group 5">
            <a:extLst>
              <a:ext uri="{FF2B5EF4-FFF2-40B4-BE49-F238E27FC236}">
                <a16:creationId xmlns:a16="http://schemas.microsoft.com/office/drawing/2014/main" id="{8A107756-B54A-2160-FE25-BC8D99E28CA6}"/>
              </a:ext>
            </a:extLst>
          </p:cNvPr>
          <p:cNvGrpSpPr/>
          <p:nvPr userDrawn="1"/>
        </p:nvGrpSpPr>
        <p:grpSpPr>
          <a:xfrm>
            <a:off x="360000" y="6351086"/>
            <a:ext cx="1339592" cy="223642"/>
            <a:chOff x="359999" y="6168922"/>
            <a:chExt cx="1923587" cy="321138"/>
          </a:xfrm>
        </p:grpSpPr>
        <p:grpSp>
          <p:nvGrpSpPr>
            <p:cNvPr id="7" name="Graphic 13">
              <a:extLst>
                <a:ext uri="{FF2B5EF4-FFF2-40B4-BE49-F238E27FC236}">
                  <a16:creationId xmlns:a16="http://schemas.microsoft.com/office/drawing/2014/main" id="{8FF67575-FBD9-A311-3D5D-355C8D9390F3}"/>
                </a:ext>
              </a:extLst>
            </p:cNvPr>
            <p:cNvGrpSpPr/>
            <p:nvPr/>
          </p:nvGrpSpPr>
          <p:grpSpPr>
            <a:xfrm>
              <a:off x="1038202" y="6186253"/>
              <a:ext cx="1245384" cy="285540"/>
              <a:chOff x="1038202" y="6186253"/>
              <a:chExt cx="1245384" cy="285540"/>
            </a:xfrm>
            <a:solidFill>
              <a:srgbClr val="000000"/>
            </a:solidFill>
          </p:grpSpPr>
          <p:sp>
            <p:nvSpPr>
              <p:cNvPr id="10" name="Freeform 9">
                <a:extLst>
                  <a:ext uri="{FF2B5EF4-FFF2-40B4-BE49-F238E27FC236}">
                    <a16:creationId xmlns:a16="http://schemas.microsoft.com/office/drawing/2014/main" id="{54041E6C-7B78-1561-F5D3-17665F6ACF10}"/>
                  </a:ext>
                </a:extLst>
              </p:cNvPr>
              <p:cNvSpPr/>
              <p:nvPr/>
            </p:nvSpPr>
            <p:spPr>
              <a:xfrm>
                <a:off x="1038202" y="6191060"/>
                <a:ext cx="171360" cy="276406"/>
              </a:xfrm>
              <a:custGeom>
                <a:avLst/>
                <a:gdLst>
                  <a:gd name="connsiteX0" fmla="*/ 0 w 171360"/>
                  <a:gd name="connsiteY0" fmla="*/ 276407 h 276406"/>
                  <a:gd name="connsiteX1" fmla="*/ 0 w 171360"/>
                  <a:gd name="connsiteY1" fmla="*/ 0 h 276406"/>
                  <a:gd name="connsiteX2" fmla="*/ 171361 w 171360"/>
                  <a:gd name="connsiteY2" fmla="*/ 0 h 276406"/>
                  <a:gd name="connsiteX3" fmla="*/ 171361 w 171360"/>
                  <a:gd name="connsiteY3" fmla="*/ 41341 h 276406"/>
                  <a:gd name="connsiteX4" fmla="*/ 45374 w 171360"/>
                  <a:gd name="connsiteY4" fmla="*/ 41341 h 276406"/>
                  <a:gd name="connsiteX5" fmla="*/ 45374 w 171360"/>
                  <a:gd name="connsiteY5" fmla="*/ 123542 h 276406"/>
                  <a:gd name="connsiteX6" fmla="*/ 162672 w 171360"/>
                  <a:gd name="connsiteY6" fmla="*/ 123542 h 276406"/>
                  <a:gd name="connsiteX7" fmla="*/ 162672 w 171360"/>
                  <a:gd name="connsiteY7" fmla="*/ 164402 h 276406"/>
                  <a:gd name="connsiteX8" fmla="*/ 45374 w 171360"/>
                  <a:gd name="connsiteY8" fmla="*/ 164402 h 276406"/>
                  <a:gd name="connsiteX9" fmla="*/ 45374 w 171360"/>
                  <a:gd name="connsiteY9" fmla="*/ 276407 h 276406"/>
                  <a:gd name="connsiteX10" fmla="*/ 0 w 171360"/>
                  <a:gd name="connsiteY10" fmla="*/ 276407 h 27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360" h="276406">
                    <a:moveTo>
                      <a:pt x="0" y="276407"/>
                    </a:moveTo>
                    <a:lnTo>
                      <a:pt x="0" y="0"/>
                    </a:lnTo>
                    <a:lnTo>
                      <a:pt x="171361" y="0"/>
                    </a:lnTo>
                    <a:lnTo>
                      <a:pt x="171361" y="41341"/>
                    </a:lnTo>
                    <a:lnTo>
                      <a:pt x="45374" y="41341"/>
                    </a:lnTo>
                    <a:lnTo>
                      <a:pt x="45374" y="123542"/>
                    </a:lnTo>
                    <a:lnTo>
                      <a:pt x="162672" y="123542"/>
                    </a:lnTo>
                    <a:lnTo>
                      <a:pt x="162672" y="164402"/>
                    </a:lnTo>
                    <a:lnTo>
                      <a:pt x="45374" y="164402"/>
                    </a:lnTo>
                    <a:lnTo>
                      <a:pt x="45374" y="276407"/>
                    </a:lnTo>
                    <a:lnTo>
                      <a:pt x="0" y="276407"/>
                    </a:lnTo>
                    <a:close/>
                  </a:path>
                </a:pathLst>
              </a:custGeom>
              <a:solidFill>
                <a:schemeClr val="bg1"/>
              </a:solidFill>
              <a:ln w="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58C6D8AC-C658-3603-D2E8-733DE53A5BAD}"/>
                  </a:ext>
                </a:extLst>
              </p:cNvPr>
              <p:cNvSpPr/>
              <p:nvPr/>
            </p:nvSpPr>
            <p:spPr>
              <a:xfrm>
                <a:off x="1276659" y="6191060"/>
                <a:ext cx="45374" cy="276406"/>
              </a:xfrm>
              <a:custGeom>
                <a:avLst/>
                <a:gdLst>
                  <a:gd name="connsiteX0" fmla="*/ 45375 w 45374"/>
                  <a:gd name="connsiteY0" fmla="*/ 276407 h 276406"/>
                  <a:gd name="connsiteX1" fmla="*/ 0 w 45374"/>
                  <a:gd name="connsiteY1" fmla="*/ 276407 h 276406"/>
                  <a:gd name="connsiteX2" fmla="*/ 0 w 45374"/>
                  <a:gd name="connsiteY2" fmla="*/ 0 h 276406"/>
                  <a:gd name="connsiteX3" fmla="*/ 45375 w 45374"/>
                  <a:gd name="connsiteY3" fmla="*/ 0 h 276406"/>
                  <a:gd name="connsiteX4" fmla="*/ 45375 w 45374"/>
                  <a:gd name="connsiteY4" fmla="*/ 276407 h 276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74" h="276406">
                    <a:moveTo>
                      <a:pt x="45375" y="276407"/>
                    </a:moveTo>
                    <a:lnTo>
                      <a:pt x="0" y="276407"/>
                    </a:lnTo>
                    <a:lnTo>
                      <a:pt x="0" y="0"/>
                    </a:lnTo>
                    <a:lnTo>
                      <a:pt x="45375" y="0"/>
                    </a:lnTo>
                    <a:lnTo>
                      <a:pt x="45375" y="276407"/>
                    </a:lnTo>
                    <a:close/>
                  </a:path>
                </a:pathLst>
              </a:custGeom>
              <a:solidFill>
                <a:schemeClr val="bg1"/>
              </a:solid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2186659-3774-0080-240D-6F3554CC76C6}"/>
                  </a:ext>
                </a:extLst>
              </p:cNvPr>
              <p:cNvSpPr/>
              <p:nvPr/>
            </p:nvSpPr>
            <p:spPr>
              <a:xfrm>
                <a:off x="1382855" y="6186253"/>
                <a:ext cx="202736" cy="285059"/>
              </a:xfrm>
              <a:custGeom>
                <a:avLst/>
                <a:gdLst>
                  <a:gd name="connsiteX0" fmla="*/ 45857 w 202736"/>
                  <a:gd name="connsiteY0" fmla="*/ 204781 h 285059"/>
                  <a:gd name="connsiteX1" fmla="*/ 106678 w 202736"/>
                  <a:gd name="connsiteY1" fmla="*/ 246122 h 285059"/>
                  <a:gd name="connsiteX2" fmla="*/ 158811 w 202736"/>
                  <a:gd name="connsiteY2" fmla="*/ 205262 h 285059"/>
                  <a:gd name="connsiteX3" fmla="*/ 119711 w 202736"/>
                  <a:gd name="connsiteY3" fmla="*/ 167767 h 285059"/>
                  <a:gd name="connsiteX4" fmla="*/ 74337 w 202736"/>
                  <a:gd name="connsiteY4" fmla="*/ 156711 h 285059"/>
                  <a:gd name="connsiteX5" fmla="*/ 7723 w 202736"/>
                  <a:gd name="connsiteY5" fmla="*/ 82201 h 285059"/>
                  <a:gd name="connsiteX6" fmla="*/ 98955 w 202736"/>
                  <a:gd name="connsiteY6" fmla="*/ 0 h 285059"/>
                  <a:gd name="connsiteX7" fmla="*/ 200806 w 202736"/>
                  <a:gd name="connsiteY7" fmla="*/ 76432 h 285059"/>
                  <a:gd name="connsiteX8" fmla="*/ 155432 w 202736"/>
                  <a:gd name="connsiteY8" fmla="*/ 76432 h 285059"/>
                  <a:gd name="connsiteX9" fmla="*/ 99438 w 202736"/>
                  <a:gd name="connsiteY9" fmla="*/ 39418 h 285059"/>
                  <a:gd name="connsiteX10" fmla="*/ 51167 w 202736"/>
                  <a:gd name="connsiteY10" fmla="*/ 77875 h 285059"/>
                  <a:gd name="connsiteX11" fmla="*/ 86405 w 202736"/>
                  <a:gd name="connsiteY11" fmla="*/ 113928 h 285059"/>
                  <a:gd name="connsiteX12" fmla="*/ 133227 w 202736"/>
                  <a:gd name="connsiteY12" fmla="*/ 124984 h 285059"/>
                  <a:gd name="connsiteX13" fmla="*/ 202737 w 202736"/>
                  <a:gd name="connsiteY13" fmla="*/ 201416 h 285059"/>
                  <a:gd name="connsiteX14" fmla="*/ 107161 w 202736"/>
                  <a:gd name="connsiteY14" fmla="*/ 285060 h 285059"/>
                  <a:gd name="connsiteX15" fmla="*/ 0 w 202736"/>
                  <a:gd name="connsiteY15" fmla="*/ 203820 h 285059"/>
                  <a:gd name="connsiteX16" fmla="*/ 46340 w 202736"/>
                  <a:gd name="connsiteY16" fmla="*/ 203820 h 28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36" h="285059">
                    <a:moveTo>
                      <a:pt x="45857" y="204781"/>
                    </a:moveTo>
                    <a:cubicBezTo>
                      <a:pt x="54546" y="233143"/>
                      <a:pt x="77233" y="246122"/>
                      <a:pt x="106678" y="246122"/>
                    </a:cubicBezTo>
                    <a:cubicBezTo>
                      <a:pt x="136123" y="246122"/>
                      <a:pt x="158811" y="230740"/>
                      <a:pt x="158811" y="205262"/>
                    </a:cubicBezTo>
                    <a:cubicBezTo>
                      <a:pt x="158811" y="179785"/>
                      <a:pt x="147708" y="174497"/>
                      <a:pt x="119711" y="167767"/>
                    </a:cubicBezTo>
                    <a:lnTo>
                      <a:pt x="74337" y="156711"/>
                    </a:lnTo>
                    <a:cubicBezTo>
                      <a:pt x="37169" y="147577"/>
                      <a:pt x="7723" y="126907"/>
                      <a:pt x="7723" y="82201"/>
                    </a:cubicBezTo>
                    <a:cubicBezTo>
                      <a:pt x="7723" y="37495"/>
                      <a:pt x="44892" y="0"/>
                      <a:pt x="98955" y="0"/>
                    </a:cubicBezTo>
                    <a:cubicBezTo>
                      <a:pt x="153018" y="0"/>
                      <a:pt x="191152" y="30765"/>
                      <a:pt x="200806" y="76432"/>
                    </a:cubicBezTo>
                    <a:lnTo>
                      <a:pt x="155432" y="76432"/>
                    </a:lnTo>
                    <a:cubicBezTo>
                      <a:pt x="148674" y="55762"/>
                      <a:pt x="131296" y="39418"/>
                      <a:pt x="99438" y="39418"/>
                    </a:cubicBezTo>
                    <a:cubicBezTo>
                      <a:pt x="67579" y="39418"/>
                      <a:pt x="51167" y="54801"/>
                      <a:pt x="51167" y="77875"/>
                    </a:cubicBezTo>
                    <a:cubicBezTo>
                      <a:pt x="51167" y="100949"/>
                      <a:pt x="62752" y="108159"/>
                      <a:pt x="86405" y="113928"/>
                    </a:cubicBezTo>
                    <a:lnTo>
                      <a:pt x="133227" y="124984"/>
                    </a:lnTo>
                    <a:cubicBezTo>
                      <a:pt x="175223" y="135079"/>
                      <a:pt x="202737" y="160076"/>
                      <a:pt x="202737" y="201416"/>
                    </a:cubicBezTo>
                    <a:cubicBezTo>
                      <a:pt x="202737" y="242757"/>
                      <a:pt x="162672" y="285060"/>
                      <a:pt x="107161" y="285060"/>
                    </a:cubicBezTo>
                    <a:cubicBezTo>
                      <a:pt x="51650" y="285060"/>
                      <a:pt x="9654" y="255256"/>
                      <a:pt x="0" y="203820"/>
                    </a:cubicBezTo>
                    <a:lnTo>
                      <a:pt x="46340" y="203820"/>
                    </a:lnTo>
                    <a:close/>
                  </a:path>
                </a:pathLst>
              </a:custGeom>
              <a:solidFill>
                <a:schemeClr val="bg1"/>
              </a:solidFill>
              <a:ln w="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5C354D-8289-154B-679A-C271DEF5F2BB}"/>
                  </a:ext>
                </a:extLst>
              </p:cNvPr>
              <p:cNvSpPr/>
              <p:nvPr/>
            </p:nvSpPr>
            <p:spPr>
              <a:xfrm>
                <a:off x="1651723" y="6191060"/>
                <a:ext cx="45374" cy="276406"/>
              </a:xfrm>
              <a:custGeom>
                <a:avLst/>
                <a:gdLst>
                  <a:gd name="connsiteX0" fmla="*/ 45374 w 45374"/>
                  <a:gd name="connsiteY0" fmla="*/ 276407 h 276406"/>
                  <a:gd name="connsiteX1" fmla="*/ 0 w 45374"/>
                  <a:gd name="connsiteY1" fmla="*/ 276407 h 276406"/>
                  <a:gd name="connsiteX2" fmla="*/ 0 w 45374"/>
                  <a:gd name="connsiteY2" fmla="*/ 0 h 276406"/>
                  <a:gd name="connsiteX3" fmla="*/ 45374 w 45374"/>
                  <a:gd name="connsiteY3" fmla="*/ 0 h 276406"/>
                  <a:gd name="connsiteX4" fmla="*/ 45374 w 45374"/>
                  <a:gd name="connsiteY4" fmla="*/ 276407 h 276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74" h="276406">
                    <a:moveTo>
                      <a:pt x="45374" y="276407"/>
                    </a:moveTo>
                    <a:lnTo>
                      <a:pt x="0" y="276407"/>
                    </a:lnTo>
                    <a:lnTo>
                      <a:pt x="0" y="0"/>
                    </a:lnTo>
                    <a:lnTo>
                      <a:pt x="45374" y="0"/>
                    </a:lnTo>
                    <a:lnTo>
                      <a:pt x="45374" y="276407"/>
                    </a:lnTo>
                    <a:close/>
                  </a:path>
                </a:pathLst>
              </a:custGeom>
              <a:solidFill>
                <a:schemeClr val="bg1"/>
              </a:solidFill>
              <a:ln w="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DF581BD-14C6-4724-6C3F-221ED56DCAFC}"/>
                  </a:ext>
                </a:extLst>
              </p:cNvPr>
              <p:cNvSpPr/>
              <p:nvPr/>
            </p:nvSpPr>
            <p:spPr>
              <a:xfrm>
                <a:off x="1763710" y="6186253"/>
                <a:ext cx="231216" cy="285540"/>
              </a:xfrm>
              <a:custGeom>
                <a:avLst/>
                <a:gdLst>
                  <a:gd name="connsiteX0" fmla="*/ 122125 w 231216"/>
                  <a:gd name="connsiteY0" fmla="*/ 0 h 285540"/>
                  <a:gd name="connsiteX1" fmla="*/ 231217 w 231216"/>
                  <a:gd name="connsiteY1" fmla="*/ 91334 h 285540"/>
                  <a:gd name="connsiteX2" fmla="*/ 186808 w 231216"/>
                  <a:gd name="connsiteY2" fmla="*/ 91334 h 285540"/>
                  <a:gd name="connsiteX3" fmla="*/ 122125 w 231216"/>
                  <a:gd name="connsiteY3" fmla="*/ 42302 h 285540"/>
                  <a:gd name="connsiteX4" fmla="*/ 46340 w 231216"/>
                  <a:gd name="connsiteY4" fmla="*/ 142770 h 285540"/>
                  <a:gd name="connsiteX5" fmla="*/ 122125 w 231216"/>
                  <a:gd name="connsiteY5" fmla="*/ 243238 h 285540"/>
                  <a:gd name="connsiteX6" fmla="*/ 186808 w 231216"/>
                  <a:gd name="connsiteY6" fmla="*/ 193725 h 285540"/>
                  <a:gd name="connsiteX7" fmla="*/ 231217 w 231216"/>
                  <a:gd name="connsiteY7" fmla="*/ 193725 h 285540"/>
                  <a:gd name="connsiteX8" fmla="*/ 122125 w 231216"/>
                  <a:gd name="connsiteY8" fmla="*/ 285540 h 285540"/>
                  <a:gd name="connsiteX9" fmla="*/ 0 w 231216"/>
                  <a:gd name="connsiteY9" fmla="*/ 142770 h 285540"/>
                  <a:gd name="connsiteX10" fmla="*/ 122125 w 231216"/>
                  <a:gd name="connsiteY10" fmla="*/ 0 h 28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216" h="285540">
                    <a:moveTo>
                      <a:pt x="122125" y="0"/>
                    </a:moveTo>
                    <a:cubicBezTo>
                      <a:pt x="182946" y="0"/>
                      <a:pt x="221080" y="36053"/>
                      <a:pt x="231217" y="91334"/>
                    </a:cubicBezTo>
                    <a:lnTo>
                      <a:pt x="186808" y="91334"/>
                    </a:lnTo>
                    <a:cubicBezTo>
                      <a:pt x="176188" y="62011"/>
                      <a:pt x="157845" y="42302"/>
                      <a:pt x="122125" y="42302"/>
                    </a:cubicBezTo>
                    <a:cubicBezTo>
                      <a:pt x="86405" y="42302"/>
                      <a:pt x="46340" y="84605"/>
                      <a:pt x="46340" y="142770"/>
                    </a:cubicBezTo>
                    <a:cubicBezTo>
                      <a:pt x="46340" y="200936"/>
                      <a:pt x="74820" y="243238"/>
                      <a:pt x="122125" y="243238"/>
                    </a:cubicBezTo>
                    <a:cubicBezTo>
                      <a:pt x="169430" y="243238"/>
                      <a:pt x="176188" y="223529"/>
                      <a:pt x="186808" y="193725"/>
                    </a:cubicBezTo>
                    <a:lnTo>
                      <a:pt x="231217" y="193725"/>
                    </a:lnTo>
                    <a:cubicBezTo>
                      <a:pt x="221080" y="249487"/>
                      <a:pt x="182463" y="285540"/>
                      <a:pt x="122125" y="285540"/>
                    </a:cubicBezTo>
                    <a:cubicBezTo>
                      <a:pt x="61787" y="285540"/>
                      <a:pt x="0" y="227855"/>
                      <a:pt x="0" y="142770"/>
                    </a:cubicBezTo>
                    <a:cubicBezTo>
                      <a:pt x="0" y="57685"/>
                      <a:pt x="53098" y="0"/>
                      <a:pt x="122125" y="0"/>
                    </a:cubicBezTo>
                    <a:close/>
                  </a:path>
                </a:pathLst>
              </a:custGeom>
              <a:solidFill>
                <a:schemeClr val="bg1"/>
              </a:solidFill>
              <a:ln w="0"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954DE19-2BCD-A0E0-9943-6659ACF5CEEC}"/>
                  </a:ext>
                </a:extLst>
              </p:cNvPr>
              <p:cNvSpPr/>
              <p:nvPr/>
            </p:nvSpPr>
            <p:spPr>
              <a:xfrm>
                <a:off x="2033544" y="6191060"/>
                <a:ext cx="250042" cy="276406"/>
              </a:xfrm>
              <a:custGeom>
                <a:avLst/>
                <a:gdLst>
                  <a:gd name="connsiteX0" fmla="*/ 146743 w 250042"/>
                  <a:gd name="connsiteY0" fmla="*/ 0 h 276406"/>
                  <a:gd name="connsiteX1" fmla="*/ 250042 w 250042"/>
                  <a:gd name="connsiteY1" fmla="*/ 276407 h 276406"/>
                  <a:gd name="connsiteX2" fmla="*/ 203702 w 250042"/>
                  <a:gd name="connsiteY2" fmla="*/ 276407 h 276406"/>
                  <a:gd name="connsiteX3" fmla="*/ 176188 w 250042"/>
                  <a:gd name="connsiteY3" fmla="*/ 199974 h 276406"/>
                  <a:gd name="connsiteX4" fmla="*/ 73371 w 250042"/>
                  <a:gd name="connsiteY4" fmla="*/ 199974 h 276406"/>
                  <a:gd name="connsiteX5" fmla="*/ 45857 w 250042"/>
                  <a:gd name="connsiteY5" fmla="*/ 276407 h 276406"/>
                  <a:gd name="connsiteX6" fmla="*/ 0 w 250042"/>
                  <a:gd name="connsiteY6" fmla="*/ 276407 h 276406"/>
                  <a:gd name="connsiteX7" fmla="*/ 103299 w 250042"/>
                  <a:gd name="connsiteY7" fmla="*/ 0 h 276406"/>
                  <a:gd name="connsiteX8" fmla="*/ 147226 w 250042"/>
                  <a:gd name="connsiteY8" fmla="*/ 0 h 276406"/>
                  <a:gd name="connsiteX9" fmla="*/ 87853 w 250042"/>
                  <a:gd name="connsiteY9" fmla="*/ 159595 h 276406"/>
                  <a:gd name="connsiteX10" fmla="*/ 161224 w 250042"/>
                  <a:gd name="connsiteY10" fmla="*/ 159595 h 276406"/>
                  <a:gd name="connsiteX11" fmla="*/ 124538 w 250042"/>
                  <a:gd name="connsiteY11" fmla="*/ 57204 h 276406"/>
                  <a:gd name="connsiteX12" fmla="*/ 87853 w 250042"/>
                  <a:gd name="connsiteY12" fmla="*/ 159595 h 27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0042" h="276406">
                    <a:moveTo>
                      <a:pt x="146743" y="0"/>
                    </a:moveTo>
                    <a:lnTo>
                      <a:pt x="250042" y="276407"/>
                    </a:lnTo>
                    <a:lnTo>
                      <a:pt x="203702" y="276407"/>
                    </a:lnTo>
                    <a:lnTo>
                      <a:pt x="176188" y="199974"/>
                    </a:lnTo>
                    <a:lnTo>
                      <a:pt x="73371" y="199974"/>
                    </a:lnTo>
                    <a:lnTo>
                      <a:pt x="45857" y="276407"/>
                    </a:lnTo>
                    <a:lnTo>
                      <a:pt x="0" y="276407"/>
                    </a:lnTo>
                    <a:lnTo>
                      <a:pt x="103299" y="0"/>
                    </a:lnTo>
                    <a:lnTo>
                      <a:pt x="147226" y="0"/>
                    </a:lnTo>
                    <a:close/>
                    <a:moveTo>
                      <a:pt x="87853" y="159595"/>
                    </a:moveTo>
                    <a:lnTo>
                      <a:pt x="161224" y="159595"/>
                    </a:lnTo>
                    <a:lnTo>
                      <a:pt x="124538" y="57204"/>
                    </a:lnTo>
                    <a:lnTo>
                      <a:pt x="87853" y="159595"/>
                    </a:lnTo>
                    <a:close/>
                  </a:path>
                </a:pathLst>
              </a:custGeom>
              <a:solidFill>
                <a:schemeClr val="bg1"/>
              </a:solidFill>
              <a:ln w="0" cap="flat">
                <a:noFill/>
                <a:prstDash val="solid"/>
                <a:miter/>
              </a:ln>
            </p:spPr>
            <p:txBody>
              <a:bodyPr rtlCol="0" anchor="ctr"/>
              <a:lstStyle/>
              <a:p>
                <a:endParaRPr lang="en-US"/>
              </a:p>
            </p:txBody>
          </p:sp>
        </p:grpSp>
        <p:sp>
          <p:nvSpPr>
            <p:cNvPr id="9" name="Freeform 8">
              <a:extLst>
                <a:ext uri="{FF2B5EF4-FFF2-40B4-BE49-F238E27FC236}">
                  <a16:creationId xmlns:a16="http://schemas.microsoft.com/office/drawing/2014/main" id="{5DD0F6E2-2E62-1852-3DA3-8C5499F84A17}"/>
                </a:ext>
              </a:extLst>
            </p:cNvPr>
            <p:cNvSpPr/>
            <p:nvPr/>
          </p:nvSpPr>
          <p:spPr>
            <a:xfrm>
              <a:off x="359999" y="6168922"/>
              <a:ext cx="571159" cy="321138"/>
            </a:xfrm>
            <a:custGeom>
              <a:avLst/>
              <a:gdLst>
                <a:gd name="connsiteX0" fmla="*/ 530012 w 571159"/>
                <a:gd name="connsiteY0" fmla="*/ 316812 h 321138"/>
                <a:gd name="connsiteX1" fmla="*/ 570560 w 571159"/>
                <a:gd name="connsiteY1" fmla="*/ 138950 h 321138"/>
                <a:gd name="connsiteX2" fmla="*/ 556561 w 571159"/>
                <a:gd name="connsiteY2" fmla="*/ 35598 h 321138"/>
                <a:gd name="connsiteX3" fmla="*/ 511669 w 571159"/>
                <a:gd name="connsiteY3" fmla="*/ 506 h 321138"/>
                <a:gd name="connsiteX4" fmla="*/ 414645 w 571159"/>
                <a:gd name="connsiteY4" fmla="*/ 26465 h 321138"/>
                <a:gd name="connsiteX5" fmla="*/ 245698 w 571159"/>
                <a:gd name="connsiteY5" fmla="*/ 125490 h 321138"/>
                <a:gd name="connsiteX6" fmla="*/ 6275 w 571159"/>
                <a:gd name="connsiteY6" fmla="*/ 315370 h 321138"/>
                <a:gd name="connsiteX7" fmla="*/ 0 w 571159"/>
                <a:gd name="connsiteY7" fmla="*/ 321138 h 321138"/>
                <a:gd name="connsiteX8" fmla="*/ 113436 w 571159"/>
                <a:gd name="connsiteY8" fmla="*/ 321138 h 321138"/>
                <a:gd name="connsiteX9" fmla="*/ 357686 w 571159"/>
                <a:gd name="connsiteY9" fmla="*/ 251916 h 321138"/>
                <a:gd name="connsiteX10" fmla="*/ 439263 w 571159"/>
                <a:gd name="connsiteY10" fmla="*/ 320177 h 321138"/>
                <a:gd name="connsiteX11" fmla="*/ 439263 w 571159"/>
                <a:gd name="connsiteY11" fmla="*/ 321138 h 321138"/>
                <a:gd name="connsiteX12" fmla="*/ 460020 w 571159"/>
                <a:gd name="connsiteY12" fmla="*/ 321138 h 321138"/>
                <a:gd name="connsiteX13" fmla="*/ 457124 w 571159"/>
                <a:gd name="connsiteY13" fmla="*/ 314408 h 321138"/>
                <a:gd name="connsiteX14" fmla="*/ 374098 w 571159"/>
                <a:gd name="connsiteY14" fmla="*/ 235092 h 321138"/>
                <a:gd name="connsiteX15" fmla="*/ 111505 w 571159"/>
                <a:gd name="connsiteY15" fmla="*/ 301429 h 321138"/>
                <a:gd name="connsiteX16" fmla="*/ 299761 w 571159"/>
                <a:gd name="connsiteY16" fmla="*/ 196154 h 321138"/>
                <a:gd name="connsiteX17" fmla="*/ 370719 w 571159"/>
                <a:gd name="connsiteY17" fmla="*/ 175484 h 321138"/>
                <a:gd name="connsiteX18" fmla="*/ 418507 w 571159"/>
                <a:gd name="connsiteY18" fmla="*/ 188463 h 321138"/>
                <a:gd name="connsiteX19" fmla="*/ 467260 w 571159"/>
                <a:gd name="connsiteY19" fmla="*/ 318735 h 321138"/>
                <a:gd name="connsiteX20" fmla="*/ 467260 w 571159"/>
                <a:gd name="connsiteY20" fmla="*/ 320658 h 321138"/>
                <a:gd name="connsiteX21" fmla="*/ 482707 w 571159"/>
                <a:gd name="connsiteY21" fmla="*/ 320658 h 321138"/>
                <a:gd name="connsiteX22" fmla="*/ 482707 w 571159"/>
                <a:gd name="connsiteY22" fmla="*/ 314889 h 321138"/>
                <a:gd name="connsiteX23" fmla="*/ 437815 w 571159"/>
                <a:gd name="connsiteY23" fmla="*/ 173080 h 321138"/>
                <a:gd name="connsiteX24" fmla="*/ 298796 w 571159"/>
                <a:gd name="connsiteY24" fmla="*/ 178368 h 321138"/>
                <a:gd name="connsiteX25" fmla="*/ 93645 w 571159"/>
                <a:gd name="connsiteY25" fmla="*/ 290373 h 321138"/>
                <a:gd name="connsiteX26" fmla="*/ 353342 w 571159"/>
                <a:gd name="connsiteY26" fmla="*/ 126452 h 321138"/>
                <a:gd name="connsiteX27" fmla="*/ 473053 w 571159"/>
                <a:gd name="connsiteY27" fmla="*/ 125490 h 321138"/>
                <a:gd name="connsiteX28" fmla="*/ 493809 w 571159"/>
                <a:gd name="connsiteY28" fmla="*/ 318254 h 321138"/>
                <a:gd name="connsiteX29" fmla="*/ 493809 w 571159"/>
                <a:gd name="connsiteY29" fmla="*/ 320658 h 321138"/>
                <a:gd name="connsiteX30" fmla="*/ 506842 w 571159"/>
                <a:gd name="connsiteY30" fmla="*/ 320658 h 321138"/>
                <a:gd name="connsiteX31" fmla="*/ 507808 w 571159"/>
                <a:gd name="connsiteY31" fmla="*/ 315370 h 321138"/>
                <a:gd name="connsiteX32" fmla="*/ 493809 w 571159"/>
                <a:gd name="connsiteY32" fmla="*/ 111550 h 321138"/>
                <a:gd name="connsiteX33" fmla="*/ 493809 w 571159"/>
                <a:gd name="connsiteY33" fmla="*/ 111550 h 321138"/>
                <a:gd name="connsiteX34" fmla="*/ 350928 w 571159"/>
                <a:gd name="connsiteY34" fmla="*/ 109627 h 321138"/>
                <a:gd name="connsiteX35" fmla="*/ 69993 w 571159"/>
                <a:gd name="connsiteY35" fmla="*/ 284604 h 321138"/>
                <a:gd name="connsiteX36" fmla="*/ 418024 w 571159"/>
                <a:gd name="connsiteY36" fmla="*/ 41847 h 321138"/>
                <a:gd name="connsiteX37" fmla="*/ 496706 w 571159"/>
                <a:gd name="connsiteY37" fmla="*/ 18773 h 321138"/>
                <a:gd name="connsiteX38" fmla="*/ 535322 w 571159"/>
                <a:gd name="connsiteY38" fmla="*/ 48096 h 321138"/>
                <a:gd name="connsiteX39" fmla="*/ 552217 w 571159"/>
                <a:gd name="connsiteY39" fmla="*/ 145680 h 321138"/>
                <a:gd name="connsiteX40" fmla="*/ 517462 w 571159"/>
                <a:gd name="connsiteY40" fmla="*/ 318254 h 321138"/>
                <a:gd name="connsiteX41" fmla="*/ 516497 w 571159"/>
                <a:gd name="connsiteY41" fmla="*/ 321138 h 321138"/>
                <a:gd name="connsiteX42" fmla="*/ 528564 w 571159"/>
                <a:gd name="connsiteY42" fmla="*/ 321138 h 321138"/>
                <a:gd name="connsiteX43" fmla="*/ 530495 w 571159"/>
                <a:gd name="connsiteY43" fmla="*/ 316331 h 32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1159" h="321138">
                  <a:moveTo>
                    <a:pt x="530012" y="316812"/>
                  </a:moveTo>
                  <a:cubicBezTo>
                    <a:pt x="551734" y="258646"/>
                    <a:pt x="565250" y="199039"/>
                    <a:pt x="570560" y="138950"/>
                  </a:cubicBezTo>
                  <a:cubicBezTo>
                    <a:pt x="572008" y="106262"/>
                    <a:pt x="572008" y="68286"/>
                    <a:pt x="556561" y="35598"/>
                  </a:cubicBezTo>
                  <a:cubicBezTo>
                    <a:pt x="549803" y="22619"/>
                    <a:pt x="540632" y="5313"/>
                    <a:pt x="511669" y="506"/>
                  </a:cubicBezTo>
                  <a:cubicBezTo>
                    <a:pt x="483672" y="-2859"/>
                    <a:pt x="448918" y="11082"/>
                    <a:pt x="414645" y="26465"/>
                  </a:cubicBezTo>
                  <a:cubicBezTo>
                    <a:pt x="348514" y="57711"/>
                    <a:pt x="289624" y="95686"/>
                    <a:pt x="245698" y="125490"/>
                  </a:cubicBezTo>
                  <a:cubicBezTo>
                    <a:pt x="155914" y="187982"/>
                    <a:pt x="75302" y="251916"/>
                    <a:pt x="6275" y="315370"/>
                  </a:cubicBezTo>
                  <a:lnTo>
                    <a:pt x="0" y="321138"/>
                  </a:lnTo>
                  <a:lnTo>
                    <a:pt x="113436" y="321138"/>
                  </a:lnTo>
                  <a:cubicBezTo>
                    <a:pt x="180050" y="286047"/>
                    <a:pt x="300244" y="231727"/>
                    <a:pt x="357686" y="251916"/>
                  </a:cubicBezTo>
                  <a:cubicBezTo>
                    <a:pt x="393406" y="265857"/>
                    <a:pt x="422851" y="290854"/>
                    <a:pt x="439263" y="320177"/>
                  </a:cubicBezTo>
                  <a:lnTo>
                    <a:pt x="439263" y="321138"/>
                  </a:lnTo>
                  <a:lnTo>
                    <a:pt x="460020" y="321138"/>
                  </a:lnTo>
                  <a:lnTo>
                    <a:pt x="457124" y="314408"/>
                  </a:lnTo>
                  <a:cubicBezTo>
                    <a:pt x="441677" y="280278"/>
                    <a:pt x="410784" y="250955"/>
                    <a:pt x="374098" y="235092"/>
                  </a:cubicBezTo>
                  <a:cubicBezTo>
                    <a:pt x="326310" y="217305"/>
                    <a:pt x="231699" y="241822"/>
                    <a:pt x="111505" y="301429"/>
                  </a:cubicBezTo>
                  <a:cubicBezTo>
                    <a:pt x="165569" y="265376"/>
                    <a:pt x="228803" y="226920"/>
                    <a:pt x="299761" y="196154"/>
                  </a:cubicBezTo>
                  <a:cubicBezTo>
                    <a:pt x="328723" y="184617"/>
                    <a:pt x="351893" y="177887"/>
                    <a:pt x="370719" y="175484"/>
                  </a:cubicBezTo>
                  <a:cubicBezTo>
                    <a:pt x="393889" y="173080"/>
                    <a:pt x="408370" y="181252"/>
                    <a:pt x="418507" y="188463"/>
                  </a:cubicBezTo>
                  <a:cubicBezTo>
                    <a:pt x="448918" y="216344"/>
                    <a:pt x="465812" y="260088"/>
                    <a:pt x="467260" y="318735"/>
                  </a:cubicBezTo>
                  <a:lnTo>
                    <a:pt x="467260" y="320658"/>
                  </a:lnTo>
                  <a:lnTo>
                    <a:pt x="482707" y="320658"/>
                  </a:lnTo>
                  <a:lnTo>
                    <a:pt x="482707" y="314889"/>
                  </a:lnTo>
                  <a:cubicBezTo>
                    <a:pt x="483672" y="250955"/>
                    <a:pt x="468226" y="203365"/>
                    <a:pt x="437815" y="173080"/>
                  </a:cubicBezTo>
                  <a:cubicBezTo>
                    <a:pt x="414163" y="149526"/>
                    <a:pt x="363478" y="151449"/>
                    <a:pt x="298796" y="178368"/>
                  </a:cubicBezTo>
                  <a:cubicBezTo>
                    <a:pt x="220114" y="211056"/>
                    <a:pt x="150122" y="252878"/>
                    <a:pt x="93645" y="290373"/>
                  </a:cubicBezTo>
                  <a:cubicBezTo>
                    <a:pt x="185360" y="219228"/>
                    <a:pt x="268868" y="166831"/>
                    <a:pt x="353342" y="126452"/>
                  </a:cubicBezTo>
                  <a:cubicBezTo>
                    <a:pt x="416576" y="97129"/>
                    <a:pt x="452296" y="97129"/>
                    <a:pt x="473053" y="125490"/>
                  </a:cubicBezTo>
                  <a:cubicBezTo>
                    <a:pt x="502498" y="170196"/>
                    <a:pt x="509739" y="237014"/>
                    <a:pt x="493809" y="318254"/>
                  </a:cubicBezTo>
                  <a:lnTo>
                    <a:pt x="493809" y="320658"/>
                  </a:lnTo>
                  <a:cubicBezTo>
                    <a:pt x="493327" y="320658"/>
                    <a:pt x="506842" y="320658"/>
                    <a:pt x="506842" y="320658"/>
                  </a:cubicBezTo>
                  <a:lnTo>
                    <a:pt x="507808" y="315370"/>
                  </a:lnTo>
                  <a:cubicBezTo>
                    <a:pt x="521324" y="254801"/>
                    <a:pt x="530012" y="170196"/>
                    <a:pt x="493809" y="111550"/>
                  </a:cubicBezTo>
                  <a:lnTo>
                    <a:pt x="493809" y="111550"/>
                  </a:lnTo>
                  <a:cubicBezTo>
                    <a:pt x="471605" y="76939"/>
                    <a:pt x="424782" y="76458"/>
                    <a:pt x="350928" y="109627"/>
                  </a:cubicBezTo>
                  <a:cubicBezTo>
                    <a:pt x="258731" y="151929"/>
                    <a:pt x="168465" y="208172"/>
                    <a:pt x="69993" y="284604"/>
                  </a:cubicBezTo>
                  <a:cubicBezTo>
                    <a:pt x="182946" y="185579"/>
                    <a:pt x="307484" y="98571"/>
                    <a:pt x="418024" y="41847"/>
                  </a:cubicBezTo>
                  <a:cubicBezTo>
                    <a:pt x="446504" y="28387"/>
                    <a:pt x="475949" y="16370"/>
                    <a:pt x="496706" y="18773"/>
                  </a:cubicBezTo>
                  <a:cubicBezTo>
                    <a:pt x="517462" y="21658"/>
                    <a:pt x="527599" y="34637"/>
                    <a:pt x="535322" y="48096"/>
                  </a:cubicBezTo>
                  <a:cubicBezTo>
                    <a:pt x="551251" y="78381"/>
                    <a:pt x="552700" y="116357"/>
                    <a:pt x="552217" y="145680"/>
                  </a:cubicBezTo>
                  <a:cubicBezTo>
                    <a:pt x="549321" y="202404"/>
                    <a:pt x="537736" y="260569"/>
                    <a:pt x="517462" y="318254"/>
                  </a:cubicBezTo>
                  <a:lnTo>
                    <a:pt x="516497" y="321138"/>
                  </a:lnTo>
                  <a:lnTo>
                    <a:pt x="528564" y="321138"/>
                  </a:lnTo>
                  <a:lnTo>
                    <a:pt x="530495" y="316331"/>
                  </a:lnTo>
                  <a:close/>
                </a:path>
              </a:pathLst>
            </a:custGeom>
            <a:gradFill>
              <a:gsLst>
                <a:gs pos="0">
                  <a:srgbClr val="004F80"/>
                </a:gs>
                <a:gs pos="0">
                  <a:srgbClr val="005688"/>
                </a:gs>
                <a:gs pos="20000">
                  <a:srgbClr val="006B9F"/>
                </a:gs>
                <a:gs pos="40000">
                  <a:srgbClr val="008CC3"/>
                </a:gs>
                <a:gs pos="60000">
                  <a:srgbClr val="00A8E2"/>
                </a:gs>
                <a:gs pos="60000">
                  <a:srgbClr val="00A8E2"/>
                </a:gs>
                <a:gs pos="70000">
                  <a:srgbClr val="00A8E2">
                    <a:alpha val="89804"/>
                  </a:srgbClr>
                </a:gs>
                <a:gs pos="70000">
                  <a:srgbClr val="00A8E2">
                    <a:alpha val="80000"/>
                  </a:srgbClr>
                </a:gs>
                <a:gs pos="80000">
                  <a:srgbClr val="00A8E2">
                    <a:alpha val="60000"/>
                  </a:srgbClr>
                </a:gs>
                <a:gs pos="90000">
                  <a:srgbClr val="00A8E2">
                    <a:alpha val="29804"/>
                  </a:srgbClr>
                </a:gs>
                <a:gs pos="100000">
                  <a:srgbClr val="00A8E2">
                    <a:alpha val="0"/>
                  </a:srgbClr>
                </a:gs>
                <a:gs pos="100000">
                  <a:srgbClr val="00A8E2">
                    <a:alpha val="0"/>
                  </a:srgbClr>
                </a:gs>
              </a:gsLst>
              <a:lin ang="5400000" scaled="1"/>
            </a:gradFill>
            <a:ln w="0" cap="flat">
              <a:noFill/>
              <a:prstDash val="solid"/>
              <a:miter/>
            </a:ln>
          </p:spPr>
          <p:txBody>
            <a:bodyPr rtlCol="0" anchor="ctr"/>
            <a:lstStyle/>
            <a:p>
              <a:endParaRPr lang="en-US"/>
            </a:p>
          </p:txBody>
        </p:sp>
      </p:grpSp>
      <p:sp>
        <p:nvSpPr>
          <p:cNvPr id="18" name="Picture Placeholder 17">
            <a:extLst>
              <a:ext uri="{FF2B5EF4-FFF2-40B4-BE49-F238E27FC236}">
                <a16:creationId xmlns:a16="http://schemas.microsoft.com/office/drawing/2014/main" id="{367B568C-861E-01A0-FCD2-23C81691F59A}"/>
              </a:ext>
            </a:extLst>
          </p:cNvPr>
          <p:cNvSpPr>
            <a:spLocks noGrp="1"/>
          </p:cNvSpPr>
          <p:nvPr>
            <p:ph type="pic" sz="quarter" idx="17"/>
          </p:nvPr>
        </p:nvSpPr>
        <p:spPr>
          <a:xfrm>
            <a:off x="4582430" y="1390725"/>
            <a:ext cx="3551920" cy="1937658"/>
          </a:xfrm>
          <a:solidFill>
            <a:schemeClr val="accent1"/>
          </a:solidFill>
        </p:spPr>
        <p:txBody>
          <a:bodyPr/>
          <a:lstStyle/>
          <a:p>
            <a:endParaRPr lang="en-US"/>
          </a:p>
        </p:txBody>
      </p:sp>
      <p:sp>
        <p:nvSpPr>
          <p:cNvPr id="19" name="Picture Placeholder 17">
            <a:extLst>
              <a:ext uri="{FF2B5EF4-FFF2-40B4-BE49-F238E27FC236}">
                <a16:creationId xmlns:a16="http://schemas.microsoft.com/office/drawing/2014/main" id="{9A2C8147-132B-42B8-44F4-486F2C457A28}"/>
              </a:ext>
            </a:extLst>
          </p:cNvPr>
          <p:cNvSpPr>
            <a:spLocks noGrp="1"/>
          </p:cNvSpPr>
          <p:nvPr>
            <p:ph type="pic" sz="quarter" idx="18"/>
          </p:nvPr>
        </p:nvSpPr>
        <p:spPr>
          <a:xfrm>
            <a:off x="8269616" y="1390725"/>
            <a:ext cx="3551920" cy="1937658"/>
          </a:xfrm>
          <a:solidFill>
            <a:schemeClr val="accent1"/>
          </a:solidFill>
        </p:spPr>
        <p:txBody>
          <a:bodyPr/>
          <a:lstStyle/>
          <a:p>
            <a:endParaRPr lang="en-US"/>
          </a:p>
        </p:txBody>
      </p:sp>
      <p:sp>
        <p:nvSpPr>
          <p:cNvPr id="21" name="Picture Placeholder 17">
            <a:extLst>
              <a:ext uri="{FF2B5EF4-FFF2-40B4-BE49-F238E27FC236}">
                <a16:creationId xmlns:a16="http://schemas.microsoft.com/office/drawing/2014/main" id="{A15D9D9D-D8B1-49CB-853C-2CD52B27BE30}"/>
              </a:ext>
            </a:extLst>
          </p:cNvPr>
          <p:cNvSpPr>
            <a:spLocks noGrp="1"/>
          </p:cNvSpPr>
          <p:nvPr>
            <p:ph type="pic" sz="quarter" idx="20"/>
          </p:nvPr>
        </p:nvSpPr>
        <p:spPr>
          <a:xfrm>
            <a:off x="4582430" y="4094328"/>
            <a:ext cx="3551920" cy="1915255"/>
          </a:xfrm>
          <a:solidFill>
            <a:schemeClr val="accent1"/>
          </a:solidFill>
        </p:spPr>
        <p:txBody>
          <a:bodyPr/>
          <a:lstStyle/>
          <a:p>
            <a:endParaRPr lang="en-US"/>
          </a:p>
        </p:txBody>
      </p:sp>
      <p:sp>
        <p:nvSpPr>
          <p:cNvPr id="22" name="Picture Placeholder 17">
            <a:extLst>
              <a:ext uri="{FF2B5EF4-FFF2-40B4-BE49-F238E27FC236}">
                <a16:creationId xmlns:a16="http://schemas.microsoft.com/office/drawing/2014/main" id="{23D38558-8886-0DCA-EEE2-76471E1A49DA}"/>
              </a:ext>
            </a:extLst>
          </p:cNvPr>
          <p:cNvSpPr>
            <a:spLocks noGrp="1"/>
          </p:cNvSpPr>
          <p:nvPr>
            <p:ph type="pic" sz="quarter" idx="21"/>
          </p:nvPr>
        </p:nvSpPr>
        <p:spPr>
          <a:xfrm>
            <a:off x="8269616" y="4094328"/>
            <a:ext cx="3551920" cy="1915255"/>
          </a:xfrm>
          <a:solidFill>
            <a:schemeClr val="accent1"/>
          </a:solidFill>
        </p:spPr>
        <p:txBody>
          <a:bodyPr/>
          <a:lstStyle/>
          <a:p>
            <a:endParaRPr lang="en-US"/>
          </a:p>
        </p:txBody>
      </p:sp>
      <p:sp>
        <p:nvSpPr>
          <p:cNvPr id="5" name="Text Placeholder 17">
            <a:extLst>
              <a:ext uri="{FF2B5EF4-FFF2-40B4-BE49-F238E27FC236}">
                <a16:creationId xmlns:a16="http://schemas.microsoft.com/office/drawing/2014/main" id="{9E2A5A37-987F-BCF8-5EF6-5D4ACC405909}"/>
              </a:ext>
            </a:extLst>
          </p:cNvPr>
          <p:cNvSpPr>
            <a:spLocks noGrp="1"/>
          </p:cNvSpPr>
          <p:nvPr>
            <p:ph type="body" sz="quarter" idx="15" hasCustomPrompt="1"/>
          </p:nvPr>
        </p:nvSpPr>
        <p:spPr>
          <a:xfrm>
            <a:off x="4582430" y="6393509"/>
            <a:ext cx="6086765" cy="197792"/>
          </a:xfrm>
        </p:spPr>
        <p:txBody>
          <a:bodyPr anchor="ctr">
            <a:noAutofit/>
          </a:bodyPr>
          <a:lstStyle>
            <a:lvl1pPr>
              <a:spcBef>
                <a:spcPts val="600"/>
              </a:spcBef>
              <a:defRPr sz="800">
                <a:solidFill>
                  <a:schemeClr val="tx1"/>
                </a:solidFill>
              </a:defRPr>
            </a:lvl1pPr>
          </a:lstStyle>
          <a:p>
            <a:pPr lvl="0"/>
            <a:r>
              <a:rPr lang="en-US"/>
              <a:t>Click to add footer text</a:t>
            </a:r>
          </a:p>
        </p:txBody>
      </p:sp>
      <p:cxnSp>
        <p:nvCxnSpPr>
          <p:cNvPr id="4" name="Straight Connector 3">
            <a:extLst>
              <a:ext uri="{FF2B5EF4-FFF2-40B4-BE49-F238E27FC236}">
                <a16:creationId xmlns:a16="http://schemas.microsoft.com/office/drawing/2014/main" id="{BC830DCE-0975-6951-7302-AFB91B4EB0F0}"/>
              </a:ext>
            </a:extLst>
          </p:cNvPr>
          <p:cNvCxnSpPr>
            <a:cxnSpLocks/>
          </p:cNvCxnSpPr>
          <p:nvPr userDrawn="1"/>
        </p:nvCxnSpPr>
        <p:spPr>
          <a:xfrm>
            <a:off x="4582430" y="6093229"/>
            <a:ext cx="7244443"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282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3 x Content (7)">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998" y="1708150"/>
            <a:ext cx="3679200" cy="4003675"/>
          </a:xfrm>
        </p:spPr>
        <p:txBody>
          <a:bodyPr vert="horz" lIns="0" tIns="0" rIns="0" bIns="0" rtlCol="0">
            <a:noAutofit/>
          </a:bodyPr>
          <a:lstStyle>
            <a:lvl1pPr>
              <a:defRPr lang="en-GB" smtClean="0"/>
            </a:lvl1pPr>
            <a:lvl2pPr>
              <a:defRPr lang="en-GB" smtClean="0"/>
            </a:lvl2pPr>
            <a:lvl3pPr>
              <a:defRPr lang="en-GB" smtClean="0"/>
            </a:lvl3pPr>
            <a:lvl4pPr>
              <a:defRPr lang="en-GB"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Content Placeholder 2"/>
          <p:cNvSpPr>
            <a:spLocks noGrp="1"/>
          </p:cNvSpPr>
          <p:nvPr>
            <p:ph idx="14"/>
          </p:nvPr>
        </p:nvSpPr>
        <p:spPr>
          <a:xfrm>
            <a:off x="4251325" y="1708150"/>
            <a:ext cx="3679200" cy="4003675"/>
          </a:xfrm>
        </p:spPr>
        <p:txBody>
          <a:bodyPr vert="horz" lIns="0" tIns="0" rIns="0" bIns="0" rtlCol="0">
            <a:noAutofit/>
          </a:bodyPr>
          <a:lstStyle>
            <a:lvl1pPr>
              <a:defRPr lang="en-GB" smtClean="0"/>
            </a:lvl1pPr>
            <a:lvl2pPr>
              <a:defRPr lang="en-GB" smtClean="0"/>
            </a:lvl2pPr>
            <a:lvl3pPr>
              <a:defRPr lang="en-GB" smtClean="0"/>
            </a:lvl3pPr>
            <a:lvl4pPr>
              <a:defRPr lang="en-GB"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Content Placeholder 2"/>
          <p:cNvSpPr>
            <a:spLocks noGrp="1"/>
          </p:cNvSpPr>
          <p:nvPr>
            <p:ph idx="15"/>
          </p:nvPr>
        </p:nvSpPr>
        <p:spPr>
          <a:xfrm>
            <a:off x="8142653" y="1708150"/>
            <a:ext cx="3677328" cy="4003675"/>
          </a:xfrm>
        </p:spPr>
        <p:txBody>
          <a:bodyPr vert="horz" lIns="0" tIns="0" rIns="0" bIns="0" rtlCol="0">
            <a:noAutofit/>
          </a:bodyPr>
          <a:lstStyle>
            <a:lvl1pPr>
              <a:defRPr lang="en-GB" smtClean="0"/>
            </a:lvl1pPr>
            <a:lvl2pPr>
              <a:defRPr lang="en-GB" smtClean="0"/>
            </a:lvl2pPr>
            <a:lvl3pPr>
              <a:defRPr lang="en-GB" smtClean="0"/>
            </a:lvl3pPr>
            <a:lvl4pPr>
              <a:defRPr lang="en-GB"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lvl1pPr>
          </a:lstStyle>
          <a:p>
            <a:pPr lvl="0">
              <a:lnSpc>
                <a:spcPct val="90000"/>
              </a:lnSpc>
            </a:pPr>
            <a:r>
              <a:rPr lang="en-GB"/>
              <a:t>Click to edit Master title style</a:t>
            </a:r>
          </a:p>
        </p:txBody>
      </p:sp>
      <p:sp>
        <p:nvSpPr>
          <p:cNvPr id="2" name="Text Placeholder 17">
            <a:extLst>
              <a:ext uri="{FF2B5EF4-FFF2-40B4-BE49-F238E27FC236}">
                <a16:creationId xmlns:a16="http://schemas.microsoft.com/office/drawing/2014/main" id="{0476506B-1B4D-4AC5-EE90-C12303DF325B}"/>
              </a:ext>
            </a:extLst>
          </p:cNvPr>
          <p:cNvSpPr>
            <a:spLocks noGrp="1"/>
          </p:cNvSpPr>
          <p:nvPr>
            <p:ph type="body" sz="quarter" idx="16" hasCustomPrompt="1"/>
          </p:nvPr>
        </p:nvSpPr>
        <p:spPr>
          <a:xfrm>
            <a:off x="1939635" y="6393509"/>
            <a:ext cx="9391940"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4" name="Text Placeholder 2">
            <a:extLst>
              <a:ext uri="{FF2B5EF4-FFF2-40B4-BE49-F238E27FC236}">
                <a16:creationId xmlns:a16="http://schemas.microsoft.com/office/drawing/2014/main" id="{2E949F92-2C43-6D23-7A44-C68DD820A07B}"/>
              </a:ext>
            </a:extLst>
          </p:cNvPr>
          <p:cNvSpPr>
            <a:spLocks noGrp="1"/>
          </p:cNvSpPr>
          <p:nvPr>
            <p:ph type="body" sz="quarter" idx="17"/>
          </p:nvPr>
        </p:nvSpPr>
        <p:spPr>
          <a:xfrm>
            <a:off x="357188" y="1044811"/>
            <a:ext cx="11477331" cy="396875"/>
          </a:xfrm>
        </p:spPr>
        <p:txBody>
          <a:bodyPr/>
          <a:lstStyle>
            <a:lvl1pPr>
              <a:defRPr sz="1800" b="0" i="0">
                <a:solidFill>
                  <a:schemeClr val="accent3"/>
                </a:solidFill>
                <a:latin typeface="Aptos Light" panose="020B0004020202020204" pitchFamily="34" charset="0"/>
              </a:defRPr>
            </a:lvl1pPr>
          </a:lstStyle>
          <a:p>
            <a:pPr lvl="0"/>
            <a:r>
              <a:rPr lang="en-GB"/>
              <a:t>Click to edit Master text styles</a:t>
            </a:r>
          </a:p>
        </p:txBody>
      </p:sp>
      <p:cxnSp>
        <p:nvCxnSpPr>
          <p:cNvPr id="5" name="Straight Connector 4">
            <a:extLst>
              <a:ext uri="{FF2B5EF4-FFF2-40B4-BE49-F238E27FC236}">
                <a16:creationId xmlns:a16="http://schemas.microsoft.com/office/drawing/2014/main" id="{3DACE519-CC17-AC7C-AB0C-0BB6F31359CC}"/>
              </a:ext>
            </a:extLst>
          </p:cNvPr>
          <p:cNvCxnSpPr/>
          <p:nvPr userDrawn="1"/>
        </p:nvCxnSpPr>
        <p:spPr>
          <a:xfrm>
            <a:off x="357188" y="6093229"/>
            <a:ext cx="11469685"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94BABAD-599E-826A-23C1-3F70D49B18FE}"/>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62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998" y="1708150"/>
            <a:ext cx="2714400" cy="4003675"/>
          </a:xfrm>
        </p:spPr>
        <p:txBody>
          <a:bodyPr vert="horz" lIns="0" tIns="0" rIns="0" bIns="0" rtlCol="0">
            <a:noAutofit/>
          </a:bodyPr>
          <a:lstStyle>
            <a:lvl1pPr>
              <a:defRPr lang="en-GB" smtClean="0"/>
            </a:lvl1pPr>
            <a:lvl2pPr>
              <a:defRPr lang="en-GB" smtClean="0"/>
            </a:lvl2pPr>
            <a:lvl3pPr>
              <a:defRPr lang="en-GB" smtClean="0"/>
            </a:lvl3pPr>
            <a:lvl4pPr>
              <a:defRPr lang="en-GB"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Content Placeholder 2"/>
          <p:cNvSpPr>
            <a:spLocks noGrp="1"/>
          </p:cNvSpPr>
          <p:nvPr>
            <p:ph idx="14"/>
          </p:nvPr>
        </p:nvSpPr>
        <p:spPr>
          <a:xfrm>
            <a:off x="3279775" y="1708150"/>
            <a:ext cx="2714400" cy="4003675"/>
          </a:xfrm>
        </p:spPr>
        <p:txBody>
          <a:bodyPr vert="horz" lIns="0" tIns="0" rIns="0" bIns="0" rtlCol="0">
            <a:noAutofit/>
          </a:bodyPr>
          <a:lstStyle>
            <a:lvl1pPr>
              <a:defRPr lang="en-GB" smtClean="0"/>
            </a:lvl1pPr>
            <a:lvl2pPr>
              <a:defRPr lang="en-GB" smtClean="0"/>
            </a:lvl2pPr>
            <a:lvl3pPr>
              <a:defRPr lang="en-GB" smtClean="0"/>
            </a:lvl3pPr>
            <a:lvl4pPr>
              <a:defRPr lang="en-GB"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Content Placeholder 2"/>
          <p:cNvSpPr>
            <a:spLocks noGrp="1"/>
          </p:cNvSpPr>
          <p:nvPr>
            <p:ph idx="15"/>
          </p:nvPr>
        </p:nvSpPr>
        <p:spPr>
          <a:xfrm>
            <a:off x="6199553" y="1708150"/>
            <a:ext cx="2714400" cy="4003675"/>
          </a:xfrm>
        </p:spPr>
        <p:txBody>
          <a:bodyPr vert="horz" lIns="0" tIns="0" rIns="0" bIns="0" rtlCol="0">
            <a:noAutofit/>
          </a:bodyPr>
          <a:lstStyle>
            <a:lvl1pPr>
              <a:defRPr lang="en-GB" smtClean="0"/>
            </a:lvl1pPr>
            <a:lvl2pPr>
              <a:defRPr lang="en-GB" smtClean="0"/>
            </a:lvl2pPr>
            <a:lvl3pPr>
              <a:defRPr lang="en-GB" smtClean="0"/>
            </a:lvl3pPr>
            <a:lvl4pPr>
              <a:defRPr lang="en-GB"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 name="Content Placeholder 2"/>
          <p:cNvSpPr>
            <a:spLocks noGrp="1"/>
          </p:cNvSpPr>
          <p:nvPr>
            <p:ph idx="16"/>
          </p:nvPr>
        </p:nvSpPr>
        <p:spPr>
          <a:xfrm>
            <a:off x="9105580" y="1708150"/>
            <a:ext cx="2714400" cy="4003675"/>
          </a:xfrm>
        </p:spPr>
        <p:txBody>
          <a:bodyPr vert="horz" lIns="0" tIns="0" rIns="0" bIns="0" rtlCol="0">
            <a:noAutofit/>
          </a:bodyPr>
          <a:lstStyle>
            <a:lvl1pPr>
              <a:defRPr lang="en-GB" smtClean="0"/>
            </a:lvl1pPr>
            <a:lvl2pPr>
              <a:defRPr lang="en-GB" smtClean="0"/>
            </a:lvl2pPr>
            <a:lvl3pPr>
              <a:defRPr lang="en-GB" smtClean="0"/>
            </a:lvl3pPr>
            <a:lvl4pPr>
              <a:defRPr lang="en-GB"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lvl1pPr>
          </a:lstStyle>
          <a:p>
            <a:pPr lvl="0">
              <a:lnSpc>
                <a:spcPct val="90000"/>
              </a:lnSpc>
            </a:pPr>
            <a:r>
              <a:rPr lang="en-GB"/>
              <a:t>Click to edit Master title style</a:t>
            </a:r>
          </a:p>
        </p:txBody>
      </p:sp>
      <p:sp>
        <p:nvSpPr>
          <p:cNvPr id="2" name="Text Placeholder 17">
            <a:extLst>
              <a:ext uri="{FF2B5EF4-FFF2-40B4-BE49-F238E27FC236}">
                <a16:creationId xmlns:a16="http://schemas.microsoft.com/office/drawing/2014/main" id="{E37E2CDC-0D2A-EF8C-EEED-DEB3832ADF52}"/>
              </a:ext>
            </a:extLst>
          </p:cNvPr>
          <p:cNvSpPr>
            <a:spLocks noGrp="1"/>
          </p:cNvSpPr>
          <p:nvPr>
            <p:ph type="body" sz="quarter" idx="17" hasCustomPrompt="1"/>
          </p:nvPr>
        </p:nvSpPr>
        <p:spPr>
          <a:xfrm>
            <a:off x="1939635" y="6393509"/>
            <a:ext cx="9391940"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4" name="Text Placeholder 2">
            <a:extLst>
              <a:ext uri="{FF2B5EF4-FFF2-40B4-BE49-F238E27FC236}">
                <a16:creationId xmlns:a16="http://schemas.microsoft.com/office/drawing/2014/main" id="{82E55397-F621-47CF-6887-39F230864D03}"/>
              </a:ext>
            </a:extLst>
          </p:cNvPr>
          <p:cNvSpPr>
            <a:spLocks noGrp="1"/>
          </p:cNvSpPr>
          <p:nvPr>
            <p:ph type="body" sz="quarter" idx="18"/>
          </p:nvPr>
        </p:nvSpPr>
        <p:spPr>
          <a:xfrm>
            <a:off x="357188" y="1044811"/>
            <a:ext cx="11477331" cy="396875"/>
          </a:xfrm>
        </p:spPr>
        <p:txBody>
          <a:bodyPr/>
          <a:lstStyle>
            <a:lvl1pPr>
              <a:defRPr sz="1800" b="0" i="0">
                <a:solidFill>
                  <a:schemeClr val="accent3"/>
                </a:solidFill>
                <a:latin typeface="Aptos Light" panose="020B0004020202020204" pitchFamily="34" charset="0"/>
              </a:defRPr>
            </a:lvl1pPr>
          </a:lstStyle>
          <a:p>
            <a:pPr lvl="0"/>
            <a:r>
              <a:rPr lang="en-GB"/>
              <a:t>Click to edit Master text styles</a:t>
            </a:r>
          </a:p>
        </p:txBody>
      </p:sp>
      <p:cxnSp>
        <p:nvCxnSpPr>
          <p:cNvPr id="5" name="Straight Connector 4">
            <a:extLst>
              <a:ext uri="{FF2B5EF4-FFF2-40B4-BE49-F238E27FC236}">
                <a16:creationId xmlns:a16="http://schemas.microsoft.com/office/drawing/2014/main" id="{D52528CA-0F4C-43FD-62AF-D135E55E9606}"/>
              </a:ext>
            </a:extLst>
          </p:cNvPr>
          <p:cNvCxnSpPr/>
          <p:nvPr userDrawn="1"/>
        </p:nvCxnSpPr>
        <p:spPr>
          <a:xfrm>
            <a:off x="357188" y="6093229"/>
            <a:ext cx="11469685"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3BF8029-F781-EF5A-99FC-B2C64E5A9C2A}"/>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503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66334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gradFill>
          <a:gsLst>
            <a:gs pos="0">
              <a:schemeClr val="accent2"/>
            </a:gs>
            <a:gs pos="100000">
              <a:schemeClr val="accent3">
                <a:lumMod val="50000"/>
              </a:schemeClr>
            </a:gs>
          </a:gsLst>
          <a:lin ang="0" scaled="0"/>
        </a:gradFill>
        <a:effectLst/>
      </p:bgPr>
    </p:bg>
    <p:spTree>
      <p:nvGrpSpPr>
        <p:cNvPr id="1" name=""/>
        <p:cNvGrpSpPr/>
        <p:nvPr/>
      </p:nvGrpSpPr>
      <p:grpSpPr>
        <a:xfrm>
          <a:off x="0" y="0"/>
          <a:ext cx="0" cy="0"/>
          <a:chOff x="0" y="0"/>
          <a:chExt cx="0" cy="0"/>
        </a:xfrm>
      </p:grpSpPr>
      <p:pic>
        <p:nvPicPr>
          <p:cNvPr id="20" name="Picture 19" descr="A large satellite dish being installed with Karl G. Jansky Very Large Array in the background&#10;&#10;Description automatically generated">
            <a:extLst>
              <a:ext uri="{FF2B5EF4-FFF2-40B4-BE49-F238E27FC236}">
                <a16:creationId xmlns:a16="http://schemas.microsoft.com/office/drawing/2014/main" id="{532F140E-CCCC-1CC7-82BC-1F66201D7EA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21" name="Rectangle 20">
            <a:extLst>
              <a:ext uri="{FF2B5EF4-FFF2-40B4-BE49-F238E27FC236}">
                <a16:creationId xmlns:a16="http://schemas.microsoft.com/office/drawing/2014/main" id="{2993D612-805D-6D0D-B26D-3CE4FEF3F8D2}"/>
              </a:ext>
            </a:extLst>
          </p:cNvPr>
          <p:cNvSpPr/>
          <p:nvPr userDrawn="1"/>
        </p:nvSpPr>
        <p:spPr>
          <a:xfrm>
            <a:off x="-1194" y="-1"/>
            <a:ext cx="12191999" cy="6857999"/>
          </a:xfrm>
          <a:prstGeom prst="rect">
            <a:avLst/>
          </a:prstGeom>
          <a:gradFill>
            <a:gsLst>
              <a:gs pos="0">
                <a:schemeClr val="accent2">
                  <a:alpha val="86000"/>
                </a:schemeClr>
              </a:gs>
              <a:gs pos="100000">
                <a:schemeClr val="accent3">
                  <a:lumMod val="50000"/>
                  <a:alpha val="92317"/>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a:p>
        </p:txBody>
      </p:sp>
      <p:pic>
        <p:nvPicPr>
          <p:cNvPr id="6" name="Picture 5" descr="A blue lines on a black background&#10;&#10;Description automatically generated">
            <a:extLst>
              <a:ext uri="{FF2B5EF4-FFF2-40B4-BE49-F238E27FC236}">
                <a16:creationId xmlns:a16="http://schemas.microsoft.com/office/drawing/2014/main" id="{ECAC0F2B-10EB-FC19-A719-0B0EE6073A1F}"/>
              </a:ext>
            </a:extLst>
          </p:cNvPr>
          <p:cNvPicPr>
            <a:picLocks noChangeAspect="1"/>
          </p:cNvPicPr>
          <p:nvPr userDrawn="1"/>
        </p:nvPicPr>
        <p:blipFill>
          <a:blip r:embed="rId3" cstate="email">
            <a:alphaModFix amt="70000"/>
            <a:extLst>
              <a:ext uri="{28A0092B-C50C-407E-A947-70E740481C1C}">
                <a14:useLocalDpi xmlns:a14="http://schemas.microsoft.com/office/drawing/2010/main"/>
              </a:ext>
            </a:extLst>
          </a:blip>
          <a:stretch>
            <a:fillRect/>
          </a:stretch>
        </p:blipFill>
        <p:spPr>
          <a:xfrm>
            <a:off x="1733797" y="1266601"/>
            <a:ext cx="10331532" cy="5798054"/>
          </a:xfrm>
          <a:prstGeom prst="rect">
            <a:avLst/>
          </a:prstGeom>
        </p:spPr>
      </p:pic>
      <p:sp>
        <p:nvSpPr>
          <p:cNvPr id="2" name="Title 1"/>
          <p:cNvSpPr>
            <a:spLocks noGrp="1"/>
          </p:cNvSpPr>
          <p:nvPr>
            <p:ph type="ctrTitle"/>
          </p:nvPr>
        </p:nvSpPr>
        <p:spPr>
          <a:xfrm>
            <a:off x="366712" y="1827007"/>
            <a:ext cx="4665663" cy="1787237"/>
          </a:xfrm>
        </p:spPr>
        <p:txBody>
          <a:bodyPr anchor="b">
            <a:noAutofit/>
          </a:bodyPr>
          <a:lstStyle>
            <a:lvl1pPr algn="l">
              <a:lnSpc>
                <a:spcPct val="90000"/>
              </a:lnSpc>
              <a:defRPr sz="4400" b="1">
                <a:solidFill>
                  <a:schemeClr val="bg1"/>
                </a:solidFill>
              </a:defRPr>
            </a:lvl1pPr>
          </a:lstStyle>
          <a:p>
            <a:r>
              <a:rPr lang="en-GB" dirty="0"/>
              <a:t>Click to edit Master title style</a:t>
            </a:r>
          </a:p>
        </p:txBody>
      </p:sp>
      <p:sp>
        <p:nvSpPr>
          <p:cNvPr id="3" name="Subtitle 2"/>
          <p:cNvSpPr>
            <a:spLocks noGrp="1"/>
          </p:cNvSpPr>
          <p:nvPr>
            <p:ph type="subTitle" idx="1"/>
          </p:nvPr>
        </p:nvSpPr>
        <p:spPr>
          <a:xfrm>
            <a:off x="366712" y="3835671"/>
            <a:ext cx="4665663" cy="1882298"/>
          </a:xfrm>
        </p:spPr>
        <p:txBody>
          <a:bodyPr anchor="t">
            <a:noAutofit/>
          </a:bodyPr>
          <a:lstStyle>
            <a:lvl1pPr marL="0" indent="0" algn="l">
              <a:spcBef>
                <a:spcPts val="600"/>
              </a:spcBef>
              <a:buNone/>
              <a:defRPr sz="1800" b="0">
                <a:solidFill>
                  <a:schemeClr val="tx2">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41" name="Group 40">
            <a:extLst>
              <a:ext uri="{FF2B5EF4-FFF2-40B4-BE49-F238E27FC236}">
                <a16:creationId xmlns:a16="http://schemas.microsoft.com/office/drawing/2014/main" id="{B0ED673E-A66E-1B70-5D15-9F707C98654E}"/>
              </a:ext>
            </a:extLst>
          </p:cNvPr>
          <p:cNvGrpSpPr/>
          <p:nvPr userDrawn="1"/>
        </p:nvGrpSpPr>
        <p:grpSpPr>
          <a:xfrm>
            <a:off x="321663" y="815498"/>
            <a:ext cx="3622907" cy="842627"/>
            <a:chOff x="346394" y="6289217"/>
            <a:chExt cx="1291211" cy="300314"/>
          </a:xfrm>
        </p:grpSpPr>
        <p:grpSp>
          <p:nvGrpSpPr>
            <p:cNvPr id="42" name="Graphic 3">
              <a:extLst>
                <a:ext uri="{FF2B5EF4-FFF2-40B4-BE49-F238E27FC236}">
                  <a16:creationId xmlns:a16="http://schemas.microsoft.com/office/drawing/2014/main" id="{7DBEDCF1-22B1-04B6-F63B-3C80BE1C5D1E}"/>
                </a:ext>
              </a:extLst>
            </p:cNvPr>
            <p:cNvGrpSpPr/>
            <p:nvPr userDrawn="1"/>
          </p:nvGrpSpPr>
          <p:grpSpPr>
            <a:xfrm>
              <a:off x="939540" y="6303013"/>
              <a:ext cx="698065" cy="160933"/>
              <a:chOff x="939540" y="6303013"/>
              <a:chExt cx="698065" cy="160933"/>
            </a:xfrm>
            <a:solidFill>
              <a:schemeClr val="bg1"/>
            </a:solidFill>
          </p:grpSpPr>
          <p:sp>
            <p:nvSpPr>
              <p:cNvPr id="53" name="Freeform 52">
                <a:extLst>
                  <a:ext uri="{FF2B5EF4-FFF2-40B4-BE49-F238E27FC236}">
                    <a16:creationId xmlns:a16="http://schemas.microsoft.com/office/drawing/2014/main" id="{96ADA1B1-6ABC-3B20-F5F7-6D850234CA05}"/>
                  </a:ext>
                </a:extLst>
              </p:cNvPr>
              <p:cNvSpPr/>
              <p:nvPr/>
            </p:nvSpPr>
            <p:spPr>
              <a:xfrm>
                <a:off x="939540" y="6306087"/>
                <a:ext cx="96102" cy="155005"/>
              </a:xfrm>
              <a:custGeom>
                <a:avLst/>
                <a:gdLst>
                  <a:gd name="connsiteX0" fmla="*/ 220 w 96102"/>
                  <a:gd name="connsiteY0" fmla="*/ 155005 h 155005"/>
                  <a:gd name="connsiteX1" fmla="*/ 220 w 96102"/>
                  <a:gd name="connsiteY1" fmla="*/ 0 h 155005"/>
                  <a:gd name="connsiteX2" fmla="*/ 96102 w 96102"/>
                  <a:gd name="connsiteY2" fmla="*/ 0 h 155005"/>
                  <a:gd name="connsiteX3" fmla="*/ 96102 w 96102"/>
                  <a:gd name="connsiteY3" fmla="*/ 23273 h 155005"/>
                  <a:gd name="connsiteX4" fmla="*/ 25569 w 96102"/>
                  <a:gd name="connsiteY4" fmla="*/ 23273 h 155005"/>
                  <a:gd name="connsiteX5" fmla="*/ 25569 w 96102"/>
                  <a:gd name="connsiteY5" fmla="*/ 69160 h 155005"/>
                  <a:gd name="connsiteX6" fmla="*/ 91474 w 96102"/>
                  <a:gd name="connsiteY6" fmla="*/ 69160 h 155005"/>
                  <a:gd name="connsiteX7" fmla="*/ 91474 w 96102"/>
                  <a:gd name="connsiteY7" fmla="*/ 92213 h 155005"/>
                  <a:gd name="connsiteX8" fmla="*/ 25569 w 96102"/>
                  <a:gd name="connsiteY8" fmla="*/ 92213 h 155005"/>
                  <a:gd name="connsiteX9" fmla="*/ 25569 w 96102"/>
                  <a:gd name="connsiteY9" fmla="*/ 155005 h 155005"/>
                  <a:gd name="connsiteX10" fmla="*/ 0 w 96102"/>
                  <a:gd name="connsiteY10" fmla="*/ 155005 h 15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102" h="155005">
                    <a:moveTo>
                      <a:pt x="220" y="155005"/>
                    </a:moveTo>
                    <a:lnTo>
                      <a:pt x="220" y="0"/>
                    </a:lnTo>
                    <a:lnTo>
                      <a:pt x="96102" y="0"/>
                    </a:lnTo>
                    <a:lnTo>
                      <a:pt x="96102" y="23273"/>
                    </a:lnTo>
                    <a:lnTo>
                      <a:pt x="25569" y="23273"/>
                    </a:lnTo>
                    <a:lnTo>
                      <a:pt x="25569" y="69160"/>
                    </a:lnTo>
                    <a:lnTo>
                      <a:pt x="91474" y="69160"/>
                    </a:lnTo>
                    <a:lnTo>
                      <a:pt x="91474" y="92213"/>
                    </a:lnTo>
                    <a:lnTo>
                      <a:pt x="25569" y="92213"/>
                    </a:lnTo>
                    <a:lnTo>
                      <a:pt x="25569" y="155005"/>
                    </a:lnTo>
                    <a:lnTo>
                      <a:pt x="0" y="155005"/>
                    </a:lnTo>
                    <a:close/>
                  </a:path>
                </a:pathLst>
              </a:custGeom>
              <a:grpFill/>
              <a:ln w="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7B1023BA-69DF-DFAE-ECA2-26E9AF56295A}"/>
                  </a:ext>
                </a:extLst>
              </p:cNvPr>
              <p:cNvSpPr/>
              <p:nvPr/>
            </p:nvSpPr>
            <p:spPr>
              <a:xfrm>
                <a:off x="1073113" y="6306087"/>
                <a:ext cx="25568" cy="155005"/>
              </a:xfrm>
              <a:custGeom>
                <a:avLst/>
                <a:gdLst>
                  <a:gd name="connsiteX0" fmla="*/ 25568 w 25568"/>
                  <a:gd name="connsiteY0" fmla="*/ 155005 h 155005"/>
                  <a:gd name="connsiteX1" fmla="*/ 0 w 25568"/>
                  <a:gd name="connsiteY1" fmla="*/ 155005 h 155005"/>
                  <a:gd name="connsiteX2" fmla="*/ 0 w 25568"/>
                  <a:gd name="connsiteY2" fmla="*/ 0 h 155005"/>
                  <a:gd name="connsiteX3" fmla="*/ 25568 w 25568"/>
                  <a:gd name="connsiteY3" fmla="*/ 0 h 155005"/>
                  <a:gd name="connsiteX4" fmla="*/ 25568 w 25568"/>
                  <a:gd name="connsiteY4" fmla="*/ 155005 h 155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8" h="155005">
                    <a:moveTo>
                      <a:pt x="25568" y="155005"/>
                    </a:moveTo>
                    <a:lnTo>
                      <a:pt x="0" y="155005"/>
                    </a:lnTo>
                    <a:lnTo>
                      <a:pt x="0" y="0"/>
                    </a:lnTo>
                    <a:lnTo>
                      <a:pt x="25568" y="0"/>
                    </a:lnTo>
                    <a:lnTo>
                      <a:pt x="25568" y="155005"/>
                    </a:lnTo>
                    <a:close/>
                  </a:path>
                </a:pathLst>
              </a:custGeom>
              <a:grpFill/>
              <a:ln w="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58BCB45A-F414-3E9C-8765-186D80BE26E4}"/>
                  </a:ext>
                </a:extLst>
              </p:cNvPr>
              <p:cNvSpPr/>
              <p:nvPr/>
            </p:nvSpPr>
            <p:spPr>
              <a:xfrm>
                <a:off x="1132406" y="6303452"/>
                <a:ext cx="113515" cy="160494"/>
              </a:xfrm>
              <a:custGeom>
                <a:avLst/>
                <a:gdLst>
                  <a:gd name="connsiteX0" fmla="*/ 26009 w 113515"/>
                  <a:gd name="connsiteY0" fmla="*/ 114607 h 160494"/>
                  <a:gd name="connsiteX1" fmla="*/ 59954 w 113515"/>
                  <a:gd name="connsiteY1" fmla="*/ 137880 h 160494"/>
                  <a:gd name="connsiteX2" fmla="*/ 89049 w 113515"/>
                  <a:gd name="connsiteY2" fmla="*/ 114827 h 160494"/>
                  <a:gd name="connsiteX3" fmla="*/ 67228 w 113515"/>
                  <a:gd name="connsiteY3" fmla="*/ 93969 h 160494"/>
                  <a:gd name="connsiteX4" fmla="*/ 41659 w 113515"/>
                  <a:gd name="connsiteY4" fmla="*/ 87602 h 160494"/>
                  <a:gd name="connsiteX5" fmla="*/ 4188 w 113515"/>
                  <a:gd name="connsiteY5" fmla="*/ 45887 h 160494"/>
                  <a:gd name="connsiteX6" fmla="*/ 55325 w 113515"/>
                  <a:gd name="connsiteY6" fmla="*/ 0 h 160494"/>
                  <a:gd name="connsiteX7" fmla="*/ 112413 w 113515"/>
                  <a:gd name="connsiteY7" fmla="*/ 43033 h 160494"/>
                  <a:gd name="connsiteX8" fmla="*/ 86845 w 113515"/>
                  <a:gd name="connsiteY8" fmla="*/ 43033 h 160494"/>
                  <a:gd name="connsiteX9" fmla="*/ 55545 w 113515"/>
                  <a:gd name="connsiteY9" fmla="*/ 22395 h 160494"/>
                  <a:gd name="connsiteX10" fmla="*/ 28434 w 113515"/>
                  <a:gd name="connsiteY10" fmla="*/ 43911 h 160494"/>
                  <a:gd name="connsiteX11" fmla="*/ 48272 w 113515"/>
                  <a:gd name="connsiteY11" fmla="*/ 64110 h 160494"/>
                  <a:gd name="connsiteX12" fmla="*/ 74501 w 113515"/>
                  <a:gd name="connsiteY12" fmla="*/ 70477 h 160494"/>
                  <a:gd name="connsiteX13" fmla="*/ 113516 w 113515"/>
                  <a:gd name="connsiteY13" fmla="*/ 113509 h 160494"/>
                  <a:gd name="connsiteX14" fmla="*/ 59954 w 113515"/>
                  <a:gd name="connsiteY14" fmla="*/ 160494 h 160494"/>
                  <a:gd name="connsiteX15" fmla="*/ 0 w 113515"/>
                  <a:gd name="connsiteY15" fmla="*/ 115046 h 160494"/>
                  <a:gd name="connsiteX16" fmla="*/ 26009 w 113515"/>
                  <a:gd name="connsiteY16" fmla="*/ 115046 h 16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515" h="160494">
                    <a:moveTo>
                      <a:pt x="26009" y="114607"/>
                    </a:moveTo>
                    <a:cubicBezTo>
                      <a:pt x="30859" y="130415"/>
                      <a:pt x="43643" y="137880"/>
                      <a:pt x="59954" y="137880"/>
                    </a:cubicBezTo>
                    <a:cubicBezTo>
                      <a:pt x="76265" y="137880"/>
                      <a:pt x="89049" y="129317"/>
                      <a:pt x="89049" y="114827"/>
                    </a:cubicBezTo>
                    <a:cubicBezTo>
                      <a:pt x="89049" y="100336"/>
                      <a:pt x="82877" y="97702"/>
                      <a:pt x="67228" y="93969"/>
                    </a:cubicBezTo>
                    <a:lnTo>
                      <a:pt x="41659" y="87602"/>
                    </a:lnTo>
                    <a:cubicBezTo>
                      <a:pt x="20940" y="82552"/>
                      <a:pt x="4188" y="70916"/>
                      <a:pt x="4188" y="45887"/>
                    </a:cubicBezTo>
                    <a:cubicBezTo>
                      <a:pt x="4188" y="20858"/>
                      <a:pt x="24907" y="0"/>
                      <a:pt x="55325" y="0"/>
                    </a:cubicBezTo>
                    <a:cubicBezTo>
                      <a:pt x="85743" y="0"/>
                      <a:pt x="106903" y="17125"/>
                      <a:pt x="112413" y="43033"/>
                    </a:cubicBezTo>
                    <a:lnTo>
                      <a:pt x="86845" y="43033"/>
                    </a:lnTo>
                    <a:cubicBezTo>
                      <a:pt x="82877" y="31396"/>
                      <a:pt x="73399" y="22395"/>
                      <a:pt x="55545" y="22395"/>
                    </a:cubicBezTo>
                    <a:cubicBezTo>
                      <a:pt x="37692" y="22395"/>
                      <a:pt x="28434" y="30957"/>
                      <a:pt x="28434" y="43911"/>
                    </a:cubicBezTo>
                    <a:cubicBezTo>
                      <a:pt x="28434" y="56865"/>
                      <a:pt x="34826" y="60816"/>
                      <a:pt x="48272" y="64110"/>
                    </a:cubicBezTo>
                    <a:lnTo>
                      <a:pt x="74501" y="70477"/>
                    </a:lnTo>
                    <a:cubicBezTo>
                      <a:pt x="98086" y="75966"/>
                      <a:pt x="113516" y="90237"/>
                      <a:pt x="113516" y="113509"/>
                    </a:cubicBezTo>
                    <a:cubicBezTo>
                      <a:pt x="113516" y="136782"/>
                      <a:pt x="91033" y="160494"/>
                      <a:pt x="59954" y="160494"/>
                    </a:cubicBezTo>
                    <a:cubicBezTo>
                      <a:pt x="28875" y="160494"/>
                      <a:pt x="5290" y="143808"/>
                      <a:pt x="0" y="115046"/>
                    </a:cubicBezTo>
                    <a:lnTo>
                      <a:pt x="26009" y="115046"/>
                    </a:lnTo>
                    <a:close/>
                  </a:path>
                </a:pathLst>
              </a:custGeom>
              <a:grpFill/>
              <a:ln w="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E84A9FF3-88D9-97B3-4EBB-7778F99B6EF2}"/>
                  </a:ext>
                </a:extLst>
              </p:cNvPr>
              <p:cNvSpPr/>
              <p:nvPr/>
            </p:nvSpPr>
            <p:spPr>
              <a:xfrm>
                <a:off x="1283392" y="6306087"/>
                <a:ext cx="25568" cy="155005"/>
              </a:xfrm>
              <a:custGeom>
                <a:avLst/>
                <a:gdLst>
                  <a:gd name="connsiteX0" fmla="*/ 25569 w 25568"/>
                  <a:gd name="connsiteY0" fmla="*/ 155005 h 155005"/>
                  <a:gd name="connsiteX1" fmla="*/ 0 w 25568"/>
                  <a:gd name="connsiteY1" fmla="*/ 155005 h 155005"/>
                  <a:gd name="connsiteX2" fmla="*/ 0 w 25568"/>
                  <a:gd name="connsiteY2" fmla="*/ 0 h 155005"/>
                  <a:gd name="connsiteX3" fmla="*/ 25569 w 25568"/>
                  <a:gd name="connsiteY3" fmla="*/ 0 h 155005"/>
                  <a:gd name="connsiteX4" fmla="*/ 25569 w 25568"/>
                  <a:gd name="connsiteY4" fmla="*/ 155005 h 155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8" h="155005">
                    <a:moveTo>
                      <a:pt x="25569" y="155005"/>
                    </a:moveTo>
                    <a:lnTo>
                      <a:pt x="0" y="155005"/>
                    </a:lnTo>
                    <a:lnTo>
                      <a:pt x="0" y="0"/>
                    </a:lnTo>
                    <a:lnTo>
                      <a:pt x="25569" y="0"/>
                    </a:lnTo>
                    <a:lnTo>
                      <a:pt x="25569" y="155005"/>
                    </a:lnTo>
                    <a:close/>
                  </a:path>
                </a:pathLst>
              </a:custGeom>
              <a:grpFill/>
              <a:ln w="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2F6FD8F-9D88-163B-6044-0B6638ED81BB}"/>
                  </a:ext>
                </a:extLst>
              </p:cNvPr>
              <p:cNvSpPr/>
              <p:nvPr/>
            </p:nvSpPr>
            <p:spPr>
              <a:xfrm>
                <a:off x="1346432" y="6303013"/>
                <a:ext cx="129606" cy="160274"/>
              </a:xfrm>
              <a:custGeom>
                <a:avLst/>
                <a:gdLst>
                  <a:gd name="connsiteX0" fmla="*/ 68330 w 129606"/>
                  <a:gd name="connsiteY0" fmla="*/ 439 h 160274"/>
                  <a:gd name="connsiteX1" fmla="*/ 129606 w 129606"/>
                  <a:gd name="connsiteY1" fmla="*/ 51595 h 160274"/>
                  <a:gd name="connsiteX2" fmla="*/ 104699 w 129606"/>
                  <a:gd name="connsiteY2" fmla="*/ 51595 h 160274"/>
                  <a:gd name="connsiteX3" fmla="*/ 68550 w 129606"/>
                  <a:gd name="connsiteY3" fmla="*/ 24151 h 160274"/>
                  <a:gd name="connsiteX4" fmla="*/ 26009 w 129606"/>
                  <a:gd name="connsiteY4" fmla="*/ 80357 h 160274"/>
                  <a:gd name="connsiteX5" fmla="*/ 68550 w 129606"/>
                  <a:gd name="connsiteY5" fmla="*/ 136563 h 160274"/>
                  <a:gd name="connsiteX6" fmla="*/ 104699 w 129606"/>
                  <a:gd name="connsiteY6" fmla="*/ 108679 h 160274"/>
                  <a:gd name="connsiteX7" fmla="*/ 129606 w 129606"/>
                  <a:gd name="connsiteY7" fmla="*/ 108679 h 160274"/>
                  <a:gd name="connsiteX8" fmla="*/ 68330 w 129606"/>
                  <a:gd name="connsiteY8" fmla="*/ 160275 h 160274"/>
                  <a:gd name="connsiteX9" fmla="*/ 0 w 129606"/>
                  <a:gd name="connsiteY9" fmla="*/ 80137 h 160274"/>
                  <a:gd name="connsiteX10" fmla="*/ 68330 w 129606"/>
                  <a:gd name="connsiteY10" fmla="*/ 0 h 16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606" h="160274">
                    <a:moveTo>
                      <a:pt x="68330" y="439"/>
                    </a:moveTo>
                    <a:cubicBezTo>
                      <a:pt x="102274" y="439"/>
                      <a:pt x="123875" y="20638"/>
                      <a:pt x="129606" y="51595"/>
                    </a:cubicBezTo>
                    <a:lnTo>
                      <a:pt x="104699" y="51595"/>
                    </a:lnTo>
                    <a:cubicBezTo>
                      <a:pt x="98747" y="35129"/>
                      <a:pt x="88608" y="24151"/>
                      <a:pt x="68550" y="24151"/>
                    </a:cubicBezTo>
                    <a:cubicBezTo>
                      <a:pt x="48492" y="24151"/>
                      <a:pt x="26009" y="47863"/>
                      <a:pt x="26009" y="80357"/>
                    </a:cubicBezTo>
                    <a:cubicBezTo>
                      <a:pt x="26009" y="112851"/>
                      <a:pt x="41880" y="136563"/>
                      <a:pt x="68550" y="136563"/>
                    </a:cubicBezTo>
                    <a:cubicBezTo>
                      <a:pt x="95221" y="136563"/>
                      <a:pt x="98968" y="125365"/>
                      <a:pt x="104699" y="108679"/>
                    </a:cubicBezTo>
                    <a:lnTo>
                      <a:pt x="129606" y="108679"/>
                    </a:lnTo>
                    <a:cubicBezTo>
                      <a:pt x="123875" y="140076"/>
                      <a:pt x="102274" y="160275"/>
                      <a:pt x="68330" y="160275"/>
                    </a:cubicBezTo>
                    <a:cubicBezTo>
                      <a:pt x="34385" y="160275"/>
                      <a:pt x="0" y="128000"/>
                      <a:pt x="0" y="80137"/>
                    </a:cubicBezTo>
                    <a:cubicBezTo>
                      <a:pt x="0" y="32274"/>
                      <a:pt x="29536" y="0"/>
                      <a:pt x="68330" y="0"/>
                    </a:cubicBezTo>
                    <a:close/>
                  </a:path>
                </a:pathLst>
              </a:custGeom>
              <a:grpFill/>
              <a:ln w="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2E979D8F-24C4-A8A3-130C-E1EF7D16F05D}"/>
                  </a:ext>
                </a:extLst>
              </p:cNvPr>
              <p:cNvSpPr/>
              <p:nvPr/>
            </p:nvSpPr>
            <p:spPr>
              <a:xfrm>
                <a:off x="1497419" y="6306087"/>
                <a:ext cx="140186" cy="155005"/>
              </a:xfrm>
              <a:custGeom>
                <a:avLst/>
                <a:gdLst>
                  <a:gd name="connsiteX0" fmla="*/ 82436 w 140186"/>
                  <a:gd name="connsiteY0" fmla="*/ 0 h 155005"/>
                  <a:gd name="connsiteX1" fmla="*/ 140186 w 140186"/>
                  <a:gd name="connsiteY1" fmla="*/ 155005 h 155005"/>
                  <a:gd name="connsiteX2" fmla="*/ 114177 w 140186"/>
                  <a:gd name="connsiteY2" fmla="*/ 155005 h 155005"/>
                  <a:gd name="connsiteX3" fmla="*/ 98747 w 140186"/>
                  <a:gd name="connsiteY3" fmla="*/ 111973 h 155005"/>
                  <a:gd name="connsiteX4" fmla="*/ 41218 w 140186"/>
                  <a:gd name="connsiteY4" fmla="*/ 111973 h 155005"/>
                  <a:gd name="connsiteX5" fmla="*/ 25789 w 140186"/>
                  <a:gd name="connsiteY5" fmla="*/ 155005 h 155005"/>
                  <a:gd name="connsiteX6" fmla="*/ 0 w 140186"/>
                  <a:gd name="connsiteY6" fmla="*/ 155005 h 155005"/>
                  <a:gd name="connsiteX7" fmla="*/ 57750 w 140186"/>
                  <a:gd name="connsiteY7" fmla="*/ 0 h 155005"/>
                  <a:gd name="connsiteX8" fmla="*/ 82216 w 140186"/>
                  <a:gd name="connsiteY8" fmla="*/ 0 h 155005"/>
                  <a:gd name="connsiteX9" fmla="*/ 49374 w 140186"/>
                  <a:gd name="connsiteY9" fmla="*/ 89359 h 155005"/>
                  <a:gd name="connsiteX10" fmla="*/ 90592 w 140186"/>
                  <a:gd name="connsiteY10" fmla="*/ 89359 h 155005"/>
                  <a:gd name="connsiteX11" fmla="*/ 70093 w 140186"/>
                  <a:gd name="connsiteY11" fmla="*/ 32055 h 155005"/>
                  <a:gd name="connsiteX12" fmla="*/ 49594 w 140186"/>
                  <a:gd name="connsiteY12" fmla="*/ 89359 h 15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186" h="155005">
                    <a:moveTo>
                      <a:pt x="82436" y="0"/>
                    </a:moveTo>
                    <a:lnTo>
                      <a:pt x="140186" y="155005"/>
                    </a:lnTo>
                    <a:lnTo>
                      <a:pt x="114177" y="155005"/>
                    </a:lnTo>
                    <a:lnTo>
                      <a:pt x="98747" y="111973"/>
                    </a:lnTo>
                    <a:lnTo>
                      <a:pt x="41218" y="111973"/>
                    </a:lnTo>
                    <a:lnTo>
                      <a:pt x="25789" y="155005"/>
                    </a:lnTo>
                    <a:lnTo>
                      <a:pt x="0" y="155005"/>
                    </a:lnTo>
                    <a:lnTo>
                      <a:pt x="57750" y="0"/>
                    </a:lnTo>
                    <a:lnTo>
                      <a:pt x="82216" y="0"/>
                    </a:lnTo>
                    <a:close/>
                    <a:moveTo>
                      <a:pt x="49374" y="89359"/>
                    </a:moveTo>
                    <a:lnTo>
                      <a:pt x="90592" y="89359"/>
                    </a:lnTo>
                    <a:lnTo>
                      <a:pt x="70093" y="32055"/>
                    </a:lnTo>
                    <a:lnTo>
                      <a:pt x="49594" y="89359"/>
                    </a:lnTo>
                    <a:close/>
                  </a:path>
                </a:pathLst>
              </a:custGeom>
              <a:grpFill/>
              <a:ln w="0" cap="flat">
                <a:noFill/>
                <a:prstDash val="solid"/>
                <a:miter/>
              </a:ln>
            </p:spPr>
            <p:txBody>
              <a:bodyPr rtlCol="0" anchor="ctr"/>
              <a:lstStyle/>
              <a:p>
                <a:endParaRPr lang="en-US"/>
              </a:p>
            </p:txBody>
          </p:sp>
        </p:grpSp>
        <p:sp>
          <p:nvSpPr>
            <p:cNvPr id="43" name="Freeform 42">
              <a:extLst>
                <a:ext uri="{FF2B5EF4-FFF2-40B4-BE49-F238E27FC236}">
                  <a16:creationId xmlns:a16="http://schemas.microsoft.com/office/drawing/2014/main" id="{79957509-7CF9-E33B-5CBA-8CBEBA06BCC2}"/>
                </a:ext>
              </a:extLst>
            </p:cNvPr>
            <p:cNvSpPr/>
            <p:nvPr userDrawn="1"/>
          </p:nvSpPr>
          <p:spPr>
            <a:xfrm>
              <a:off x="346394" y="6289217"/>
              <a:ext cx="533166" cy="300314"/>
            </a:xfrm>
            <a:custGeom>
              <a:avLst/>
              <a:gdLst>
                <a:gd name="connsiteX0" fmla="*/ 494619 w 533166"/>
                <a:gd name="connsiteY0" fmla="*/ 295923 h 300314"/>
                <a:gd name="connsiteX1" fmla="*/ 532531 w 533166"/>
                <a:gd name="connsiteY1" fmla="*/ 129721 h 300314"/>
                <a:gd name="connsiteX2" fmla="*/ 519526 w 533166"/>
                <a:gd name="connsiteY2" fmla="*/ 33337 h 300314"/>
                <a:gd name="connsiteX3" fmla="*/ 477426 w 533166"/>
                <a:gd name="connsiteY3" fmla="*/ 403 h 300314"/>
                <a:gd name="connsiteX4" fmla="*/ 387055 w 533166"/>
                <a:gd name="connsiteY4" fmla="*/ 24554 h 300314"/>
                <a:gd name="connsiteX5" fmla="*/ 229456 w 533166"/>
                <a:gd name="connsiteY5" fmla="*/ 117206 h 300314"/>
                <a:gd name="connsiteX6" fmla="*/ 5731 w 533166"/>
                <a:gd name="connsiteY6" fmla="*/ 294826 h 300314"/>
                <a:gd name="connsiteX7" fmla="*/ 0 w 533166"/>
                <a:gd name="connsiteY7" fmla="*/ 300095 h 300314"/>
                <a:gd name="connsiteX8" fmla="*/ 104478 w 533166"/>
                <a:gd name="connsiteY8" fmla="*/ 300095 h 300314"/>
                <a:gd name="connsiteX9" fmla="*/ 105801 w 533166"/>
                <a:gd name="connsiteY9" fmla="*/ 299436 h 300314"/>
                <a:gd name="connsiteX10" fmla="*/ 333714 w 533166"/>
                <a:gd name="connsiteY10" fmla="*/ 235326 h 300314"/>
                <a:gd name="connsiteX11" fmla="*/ 409978 w 533166"/>
                <a:gd name="connsiteY11" fmla="*/ 299217 h 300314"/>
                <a:gd name="connsiteX12" fmla="*/ 410419 w 533166"/>
                <a:gd name="connsiteY12" fmla="*/ 300095 h 300314"/>
                <a:gd name="connsiteX13" fmla="*/ 429375 w 533166"/>
                <a:gd name="connsiteY13" fmla="*/ 300095 h 300314"/>
                <a:gd name="connsiteX14" fmla="*/ 426510 w 533166"/>
                <a:gd name="connsiteY14" fmla="*/ 293947 h 300314"/>
                <a:gd name="connsiteX15" fmla="*/ 349143 w 533166"/>
                <a:gd name="connsiteY15" fmla="*/ 219738 h 300314"/>
                <a:gd name="connsiteX16" fmla="*/ 103817 w 533166"/>
                <a:gd name="connsiteY16" fmla="*/ 281652 h 300314"/>
                <a:gd name="connsiteX17" fmla="*/ 279711 w 533166"/>
                <a:gd name="connsiteY17" fmla="*/ 183512 h 300314"/>
                <a:gd name="connsiteX18" fmla="*/ 346057 w 533166"/>
                <a:gd name="connsiteY18" fmla="*/ 164191 h 300314"/>
                <a:gd name="connsiteX19" fmla="*/ 390802 w 533166"/>
                <a:gd name="connsiteY19" fmla="*/ 176486 h 300314"/>
                <a:gd name="connsiteX20" fmla="*/ 436429 w 533166"/>
                <a:gd name="connsiteY20" fmla="*/ 298338 h 300314"/>
                <a:gd name="connsiteX21" fmla="*/ 436429 w 533166"/>
                <a:gd name="connsiteY21" fmla="*/ 300095 h 300314"/>
                <a:gd name="connsiteX22" fmla="*/ 450976 w 533166"/>
                <a:gd name="connsiteY22" fmla="*/ 300095 h 300314"/>
                <a:gd name="connsiteX23" fmla="*/ 450976 w 533166"/>
                <a:gd name="connsiteY23" fmla="*/ 294826 h 300314"/>
                <a:gd name="connsiteX24" fmla="*/ 408876 w 533166"/>
                <a:gd name="connsiteY24" fmla="*/ 162434 h 300314"/>
                <a:gd name="connsiteX25" fmla="*/ 278829 w 533166"/>
                <a:gd name="connsiteY25" fmla="*/ 167265 h 300314"/>
                <a:gd name="connsiteX26" fmla="*/ 87506 w 533166"/>
                <a:gd name="connsiteY26" fmla="*/ 271772 h 300314"/>
                <a:gd name="connsiteX27" fmla="*/ 329746 w 533166"/>
                <a:gd name="connsiteY27" fmla="*/ 118524 h 300314"/>
                <a:gd name="connsiteX28" fmla="*/ 441719 w 533166"/>
                <a:gd name="connsiteY28" fmla="*/ 117865 h 300314"/>
                <a:gd name="connsiteX29" fmla="*/ 461115 w 533166"/>
                <a:gd name="connsiteY29" fmla="*/ 297899 h 300314"/>
                <a:gd name="connsiteX30" fmla="*/ 460675 w 533166"/>
                <a:gd name="connsiteY30" fmla="*/ 300314 h 300314"/>
                <a:gd name="connsiteX31" fmla="*/ 473018 w 533166"/>
                <a:gd name="connsiteY31" fmla="*/ 300314 h 300314"/>
                <a:gd name="connsiteX32" fmla="*/ 474120 w 533166"/>
                <a:gd name="connsiteY32" fmla="*/ 295484 h 300314"/>
                <a:gd name="connsiteX33" fmla="*/ 461115 w 533166"/>
                <a:gd name="connsiteY33" fmla="*/ 105131 h 300314"/>
                <a:gd name="connsiteX34" fmla="*/ 461115 w 533166"/>
                <a:gd name="connsiteY34" fmla="*/ 105131 h 300314"/>
                <a:gd name="connsiteX35" fmla="*/ 327542 w 533166"/>
                <a:gd name="connsiteY35" fmla="*/ 103155 h 300314"/>
                <a:gd name="connsiteX36" fmla="*/ 65244 w 533166"/>
                <a:gd name="connsiteY36" fmla="*/ 266503 h 300314"/>
                <a:gd name="connsiteX37" fmla="*/ 389920 w 533166"/>
                <a:gd name="connsiteY37" fmla="*/ 39484 h 300314"/>
                <a:gd name="connsiteX38" fmla="*/ 463540 w 533166"/>
                <a:gd name="connsiteY38" fmla="*/ 17748 h 300314"/>
                <a:gd name="connsiteX39" fmla="*/ 499468 w 533166"/>
                <a:gd name="connsiteY39" fmla="*/ 45193 h 300314"/>
                <a:gd name="connsiteX40" fmla="*/ 515338 w 533166"/>
                <a:gd name="connsiteY40" fmla="*/ 136088 h 300314"/>
                <a:gd name="connsiteX41" fmla="*/ 482716 w 533166"/>
                <a:gd name="connsiteY41" fmla="*/ 297241 h 300314"/>
                <a:gd name="connsiteX42" fmla="*/ 481614 w 533166"/>
                <a:gd name="connsiteY42" fmla="*/ 300095 h 300314"/>
                <a:gd name="connsiteX43" fmla="*/ 492856 w 533166"/>
                <a:gd name="connsiteY43" fmla="*/ 300095 h 300314"/>
                <a:gd name="connsiteX44" fmla="*/ 494399 w 533166"/>
                <a:gd name="connsiteY44" fmla="*/ 295923 h 300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33166" h="300314">
                  <a:moveTo>
                    <a:pt x="494619" y="295923"/>
                  </a:moveTo>
                  <a:cubicBezTo>
                    <a:pt x="514677" y="241693"/>
                    <a:pt x="527461" y="185927"/>
                    <a:pt x="532531" y="129721"/>
                  </a:cubicBezTo>
                  <a:cubicBezTo>
                    <a:pt x="534074" y="99203"/>
                    <a:pt x="533854" y="63855"/>
                    <a:pt x="519526" y="33337"/>
                  </a:cubicBezTo>
                  <a:cubicBezTo>
                    <a:pt x="513134" y="21261"/>
                    <a:pt x="504538" y="4795"/>
                    <a:pt x="477426" y="403"/>
                  </a:cubicBezTo>
                  <a:cubicBezTo>
                    <a:pt x="451417" y="-2451"/>
                    <a:pt x="418795" y="10283"/>
                    <a:pt x="387055" y="24554"/>
                  </a:cubicBezTo>
                  <a:cubicBezTo>
                    <a:pt x="325117" y="53536"/>
                    <a:pt x="270233" y="89323"/>
                    <a:pt x="229456" y="117206"/>
                  </a:cubicBezTo>
                  <a:cubicBezTo>
                    <a:pt x="145476" y="175608"/>
                    <a:pt x="70313" y="235546"/>
                    <a:pt x="5731" y="294826"/>
                  </a:cubicBezTo>
                  <a:lnTo>
                    <a:pt x="0" y="300095"/>
                  </a:lnTo>
                  <a:lnTo>
                    <a:pt x="104478" y="300095"/>
                  </a:lnTo>
                  <a:lnTo>
                    <a:pt x="105801" y="299436"/>
                  </a:lnTo>
                  <a:cubicBezTo>
                    <a:pt x="167959" y="267601"/>
                    <a:pt x="280152" y="216884"/>
                    <a:pt x="333714" y="235326"/>
                  </a:cubicBezTo>
                  <a:cubicBezTo>
                    <a:pt x="366776" y="248500"/>
                    <a:pt x="394549" y="271772"/>
                    <a:pt x="409978" y="299217"/>
                  </a:cubicBezTo>
                  <a:lnTo>
                    <a:pt x="410419" y="300095"/>
                  </a:lnTo>
                  <a:lnTo>
                    <a:pt x="429375" y="300095"/>
                  </a:lnTo>
                  <a:lnTo>
                    <a:pt x="426510" y="293947"/>
                  </a:lnTo>
                  <a:cubicBezTo>
                    <a:pt x="411962" y="262112"/>
                    <a:pt x="383087" y="234448"/>
                    <a:pt x="349143" y="219738"/>
                  </a:cubicBezTo>
                  <a:cubicBezTo>
                    <a:pt x="304618" y="203271"/>
                    <a:pt x="216010" y="225886"/>
                    <a:pt x="103817" y="281652"/>
                  </a:cubicBezTo>
                  <a:cubicBezTo>
                    <a:pt x="154513" y="248061"/>
                    <a:pt x="213365" y="212054"/>
                    <a:pt x="279711" y="183512"/>
                  </a:cubicBezTo>
                  <a:cubicBezTo>
                    <a:pt x="306602" y="172534"/>
                    <a:pt x="328424" y="166167"/>
                    <a:pt x="346057" y="164191"/>
                  </a:cubicBezTo>
                  <a:cubicBezTo>
                    <a:pt x="367658" y="161995"/>
                    <a:pt x="381324" y="169680"/>
                    <a:pt x="390802" y="176486"/>
                  </a:cubicBezTo>
                  <a:cubicBezTo>
                    <a:pt x="419456" y="202613"/>
                    <a:pt x="434665" y="243450"/>
                    <a:pt x="436429" y="298338"/>
                  </a:cubicBezTo>
                  <a:lnTo>
                    <a:pt x="436429" y="300095"/>
                  </a:lnTo>
                  <a:lnTo>
                    <a:pt x="450976" y="300095"/>
                  </a:lnTo>
                  <a:lnTo>
                    <a:pt x="450976" y="294826"/>
                  </a:lnTo>
                  <a:cubicBezTo>
                    <a:pt x="451637" y="235107"/>
                    <a:pt x="437531" y="190537"/>
                    <a:pt x="408876" y="162434"/>
                  </a:cubicBezTo>
                  <a:cubicBezTo>
                    <a:pt x="387055" y="140479"/>
                    <a:pt x="339665" y="142235"/>
                    <a:pt x="278829" y="167265"/>
                  </a:cubicBezTo>
                  <a:cubicBezTo>
                    <a:pt x="205210" y="197783"/>
                    <a:pt x="140186" y="236863"/>
                    <a:pt x="87506" y="271772"/>
                  </a:cubicBezTo>
                  <a:cubicBezTo>
                    <a:pt x="173249" y="205467"/>
                    <a:pt x="251057" y="156287"/>
                    <a:pt x="329746" y="118524"/>
                  </a:cubicBezTo>
                  <a:cubicBezTo>
                    <a:pt x="388598" y="91299"/>
                    <a:pt x="422101" y="91079"/>
                    <a:pt x="441719" y="117865"/>
                  </a:cubicBezTo>
                  <a:cubicBezTo>
                    <a:pt x="469271" y="159800"/>
                    <a:pt x="475883" y="222153"/>
                    <a:pt x="461115" y="297899"/>
                  </a:cubicBezTo>
                  <a:lnTo>
                    <a:pt x="460675" y="300314"/>
                  </a:lnTo>
                  <a:lnTo>
                    <a:pt x="473018" y="300314"/>
                  </a:lnTo>
                  <a:lnTo>
                    <a:pt x="474120" y="295484"/>
                  </a:lnTo>
                  <a:cubicBezTo>
                    <a:pt x="486684" y="239059"/>
                    <a:pt x="494619" y="160019"/>
                    <a:pt x="461115" y="105131"/>
                  </a:cubicBezTo>
                  <a:lnTo>
                    <a:pt x="461115" y="105131"/>
                  </a:lnTo>
                  <a:cubicBezTo>
                    <a:pt x="440176" y="73076"/>
                    <a:pt x="396533" y="72417"/>
                    <a:pt x="327542" y="103155"/>
                  </a:cubicBezTo>
                  <a:cubicBezTo>
                    <a:pt x="241579" y="142894"/>
                    <a:pt x="157379" y="195148"/>
                    <a:pt x="65244" y="266503"/>
                  </a:cubicBezTo>
                  <a:cubicBezTo>
                    <a:pt x="170383" y="173851"/>
                    <a:pt x="286985" y="92177"/>
                    <a:pt x="389920" y="39484"/>
                  </a:cubicBezTo>
                  <a:cubicBezTo>
                    <a:pt x="416591" y="26970"/>
                    <a:pt x="443923" y="15772"/>
                    <a:pt x="463540" y="17748"/>
                  </a:cubicBezTo>
                  <a:cubicBezTo>
                    <a:pt x="483157" y="20383"/>
                    <a:pt x="492415" y="32458"/>
                    <a:pt x="499468" y="45193"/>
                  </a:cubicBezTo>
                  <a:cubicBezTo>
                    <a:pt x="514236" y="73735"/>
                    <a:pt x="515779" y="108863"/>
                    <a:pt x="515338" y="136088"/>
                  </a:cubicBezTo>
                  <a:cubicBezTo>
                    <a:pt x="512914" y="189000"/>
                    <a:pt x="501893" y="243230"/>
                    <a:pt x="482716" y="297241"/>
                  </a:cubicBezTo>
                  <a:lnTo>
                    <a:pt x="481614" y="300095"/>
                  </a:lnTo>
                  <a:lnTo>
                    <a:pt x="492856" y="300095"/>
                  </a:lnTo>
                  <a:lnTo>
                    <a:pt x="494399" y="295923"/>
                  </a:lnTo>
                  <a:close/>
                </a:path>
              </a:pathLst>
            </a:custGeom>
            <a:gradFill>
              <a:gsLst>
                <a:gs pos="0">
                  <a:srgbClr val="004F80"/>
                </a:gs>
                <a:gs pos="0">
                  <a:srgbClr val="005688"/>
                </a:gs>
                <a:gs pos="20000">
                  <a:srgbClr val="006B9F"/>
                </a:gs>
                <a:gs pos="40000">
                  <a:srgbClr val="008CC3"/>
                </a:gs>
                <a:gs pos="60000">
                  <a:srgbClr val="00A8E2"/>
                </a:gs>
                <a:gs pos="60000">
                  <a:srgbClr val="00A8E2"/>
                </a:gs>
                <a:gs pos="70000">
                  <a:srgbClr val="00A8E2">
                    <a:alpha val="89804"/>
                  </a:srgbClr>
                </a:gs>
                <a:gs pos="70000">
                  <a:srgbClr val="00A8E2">
                    <a:alpha val="80000"/>
                  </a:srgbClr>
                </a:gs>
                <a:gs pos="80000">
                  <a:srgbClr val="00A8E2">
                    <a:alpha val="60000"/>
                  </a:srgbClr>
                </a:gs>
                <a:gs pos="90000">
                  <a:srgbClr val="00A8E2">
                    <a:alpha val="29804"/>
                  </a:srgbClr>
                </a:gs>
                <a:gs pos="100000">
                  <a:srgbClr val="00A8E2">
                    <a:alpha val="0"/>
                  </a:srgbClr>
                </a:gs>
                <a:gs pos="100000">
                  <a:srgbClr val="00A8E2">
                    <a:alpha val="0"/>
                  </a:srgbClr>
                </a:gs>
              </a:gsLst>
              <a:lin ang="5400000" scaled="1"/>
            </a:gradFill>
            <a:ln w="0" cap="flat">
              <a:noFill/>
              <a:prstDash val="solid"/>
              <a:miter/>
            </a:ln>
          </p:spPr>
          <p:txBody>
            <a:bodyPr rtlCol="0" anchor="ctr"/>
            <a:lstStyle/>
            <a:p>
              <a:endParaRPr lang="en-US"/>
            </a:p>
          </p:txBody>
        </p:sp>
        <p:grpSp>
          <p:nvGrpSpPr>
            <p:cNvPr id="44" name="Graphic 3">
              <a:extLst>
                <a:ext uri="{FF2B5EF4-FFF2-40B4-BE49-F238E27FC236}">
                  <a16:creationId xmlns:a16="http://schemas.microsoft.com/office/drawing/2014/main" id="{AE11E166-C232-3098-D4F4-E05026EE31E5}"/>
                </a:ext>
              </a:extLst>
            </p:cNvPr>
            <p:cNvGrpSpPr/>
            <p:nvPr userDrawn="1"/>
          </p:nvGrpSpPr>
          <p:grpSpPr>
            <a:xfrm>
              <a:off x="939319" y="6492269"/>
              <a:ext cx="697844" cy="72891"/>
              <a:chOff x="939319" y="6492269"/>
              <a:chExt cx="697844" cy="72891"/>
            </a:xfrm>
            <a:solidFill>
              <a:srgbClr val="3C9DDA"/>
            </a:solidFill>
          </p:grpSpPr>
          <p:sp>
            <p:nvSpPr>
              <p:cNvPr id="45" name="Freeform 44">
                <a:extLst>
                  <a:ext uri="{FF2B5EF4-FFF2-40B4-BE49-F238E27FC236}">
                    <a16:creationId xmlns:a16="http://schemas.microsoft.com/office/drawing/2014/main" id="{49A7B936-073C-337F-9293-B2FDD869EBB2}"/>
                  </a:ext>
                </a:extLst>
              </p:cNvPr>
              <p:cNvSpPr/>
              <p:nvPr/>
            </p:nvSpPr>
            <p:spPr>
              <a:xfrm>
                <a:off x="939319" y="6493586"/>
                <a:ext cx="54002" cy="70915"/>
              </a:xfrm>
              <a:custGeom>
                <a:avLst/>
                <a:gdLst>
                  <a:gd name="connsiteX0" fmla="*/ 12123 w 54002"/>
                  <a:gd name="connsiteY0" fmla="*/ 41935 h 70915"/>
                  <a:gd name="connsiteX1" fmla="*/ 12123 w 54002"/>
                  <a:gd name="connsiteY1" fmla="*/ 70696 h 70915"/>
                  <a:gd name="connsiteX2" fmla="*/ 0 w 54002"/>
                  <a:gd name="connsiteY2" fmla="*/ 70696 h 70915"/>
                  <a:gd name="connsiteX3" fmla="*/ 0 w 54002"/>
                  <a:gd name="connsiteY3" fmla="*/ 0 h 70915"/>
                  <a:gd name="connsiteX4" fmla="*/ 27332 w 54002"/>
                  <a:gd name="connsiteY4" fmla="*/ 0 h 70915"/>
                  <a:gd name="connsiteX5" fmla="*/ 51578 w 54002"/>
                  <a:gd name="connsiteY5" fmla="*/ 21297 h 70915"/>
                  <a:gd name="connsiteX6" fmla="*/ 33504 w 54002"/>
                  <a:gd name="connsiteY6" fmla="*/ 41715 h 70915"/>
                  <a:gd name="connsiteX7" fmla="*/ 54003 w 54002"/>
                  <a:gd name="connsiteY7" fmla="*/ 70916 h 70915"/>
                  <a:gd name="connsiteX8" fmla="*/ 40337 w 54002"/>
                  <a:gd name="connsiteY8" fmla="*/ 70916 h 70915"/>
                  <a:gd name="connsiteX9" fmla="*/ 20499 w 54002"/>
                  <a:gd name="connsiteY9" fmla="*/ 42154 h 70915"/>
                  <a:gd name="connsiteX10" fmla="*/ 11903 w 54002"/>
                  <a:gd name="connsiteY10" fmla="*/ 42154 h 70915"/>
                  <a:gd name="connsiteX11" fmla="*/ 12123 w 54002"/>
                  <a:gd name="connsiteY11" fmla="*/ 31835 h 70915"/>
                  <a:gd name="connsiteX12" fmla="*/ 27332 w 54002"/>
                  <a:gd name="connsiteY12" fmla="*/ 31835 h 70915"/>
                  <a:gd name="connsiteX13" fmla="*/ 39896 w 54002"/>
                  <a:gd name="connsiteY13" fmla="*/ 21077 h 70915"/>
                  <a:gd name="connsiteX14" fmla="*/ 27332 w 54002"/>
                  <a:gd name="connsiteY14" fmla="*/ 10319 h 70915"/>
                  <a:gd name="connsiteX15" fmla="*/ 12123 w 54002"/>
                  <a:gd name="connsiteY15" fmla="*/ 10319 h 70915"/>
                  <a:gd name="connsiteX16" fmla="*/ 12123 w 54002"/>
                  <a:gd name="connsiteY16" fmla="*/ 32055 h 70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002" h="70915">
                    <a:moveTo>
                      <a:pt x="12123" y="41935"/>
                    </a:moveTo>
                    <a:lnTo>
                      <a:pt x="12123" y="70696"/>
                    </a:lnTo>
                    <a:lnTo>
                      <a:pt x="0" y="70696"/>
                    </a:lnTo>
                    <a:lnTo>
                      <a:pt x="0" y="0"/>
                    </a:lnTo>
                    <a:lnTo>
                      <a:pt x="27332" y="0"/>
                    </a:lnTo>
                    <a:cubicBezTo>
                      <a:pt x="42100" y="0"/>
                      <a:pt x="51578" y="7465"/>
                      <a:pt x="51578" y="21297"/>
                    </a:cubicBezTo>
                    <a:cubicBezTo>
                      <a:pt x="51578" y="35129"/>
                      <a:pt x="44745" y="39959"/>
                      <a:pt x="33504" y="41715"/>
                    </a:cubicBezTo>
                    <a:lnTo>
                      <a:pt x="54003" y="70916"/>
                    </a:lnTo>
                    <a:lnTo>
                      <a:pt x="40337" y="70916"/>
                    </a:lnTo>
                    <a:lnTo>
                      <a:pt x="20499" y="42154"/>
                    </a:lnTo>
                    <a:lnTo>
                      <a:pt x="11903" y="42154"/>
                    </a:lnTo>
                    <a:close/>
                    <a:moveTo>
                      <a:pt x="12123" y="31835"/>
                    </a:moveTo>
                    <a:lnTo>
                      <a:pt x="27332" y="31835"/>
                    </a:lnTo>
                    <a:cubicBezTo>
                      <a:pt x="35267" y="31835"/>
                      <a:pt x="39896" y="27664"/>
                      <a:pt x="39896" y="21077"/>
                    </a:cubicBezTo>
                    <a:cubicBezTo>
                      <a:pt x="39896" y="14491"/>
                      <a:pt x="35487" y="10319"/>
                      <a:pt x="27332" y="10319"/>
                    </a:cubicBezTo>
                    <a:lnTo>
                      <a:pt x="12123" y="10319"/>
                    </a:lnTo>
                    <a:lnTo>
                      <a:pt x="12123" y="32055"/>
                    </a:lnTo>
                    <a:close/>
                  </a:path>
                </a:pathLst>
              </a:custGeom>
              <a:solidFill>
                <a:srgbClr val="3C9DDA"/>
              </a:solidFill>
              <a:ln w="0"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6F7C98AF-742A-F858-9F7D-090B00807FD6}"/>
                  </a:ext>
                </a:extLst>
              </p:cNvPr>
              <p:cNvSpPr/>
              <p:nvPr/>
            </p:nvSpPr>
            <p:spPr>
              <a:xfrm>
                <a:off x="1021535" y="6493366"/>
                <a:ext cx="66125" cy="70696"/>
              </a:xfrm>
              <a:custGeom>
                <a:avLst/>
                <a:gdLst>
                  <a:gd name="connsiteX0" fmla="*/ 38794 w 66125"/>
                  <a:gd name="connsiteY0" fmla="*/ 0 h 70696"/>
                  <a:gd name="connsiteX1" fmla="*/ 66126 w 66125"/>
                  <a:gd name="connsiteY1" fmla="*/ 70696 h 70696"/>
                  <a:gd name="connsiteX2" fmla="*/ 53782 w 66125"/>
                  <a:gd name="connsiteY2" fmla="*/ 70696 h 70696"/>
                  <a:gd name="connsiteX3" fmla="*/ 46508 w 66125"/>
                  <a:gd name="connsiteY3" fmla="*/ 51156 h 70696"/>
                  <a:gd name="connsiteX4" fmla="*/ 19397 w 66125"/>
                  <a:gd name="connsiteY4" fmla="*/ 51156 h 70696"/>
                  <a:gd name="connsiteX5" fmla="*/ 12123 w 66125"/>
                  <a:gd name="connsiteY5" fmla="*/ 70696 h 70696"/>
                  <a:gd name="connsiteX6" fmla="*/ 0 w 66125"/>
                  <a:gd name="connsiteY6" fmla="*/ 70696 h 70696"/>
                  <a:gd name="connsiteX7" fmla="*/ 27332 w 66125"/>
                  <a:gd name="connsiteY7" fmla="*/ 0 h 70696"/>
                  <a:gd name="connsiteX8" fmla="*/ 39014 w 66125"/>
                  <a:gd name="connsiteY8" fmla="*/ 0 h 70696"/>
                  <a:gd name="connsiteX9" fmla="*/ 23144 w 66125"/>
                  <a:gd name="connsiteY9" fmla="*/ 40837 h 70696"/>
                  <a:gd name="connsiteX10" fmla="*/ 42541 w 66125"/>
                  <a:gd name="connsiteY10" fmla="*/ 40837 h 70696"/>
                  <a:gd name="connsiteX11" fmla="*/ 32842 w 66125"/>
                  <a:gd name="connsiteY11" fmla="*/ 14710 h 70696"/>
                  <a:gd name="connsiteX12" fmla="*/ 23144 w 66125"/>
                  <a:gd name="connsiteY12" fmla="*/ 40837 h 7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25" h="70696">
                    <a:moveTo>
                      <a:pt x="38794" y="0"/>
                    </a:moveTo>
                    <a:lnTo>
                      <a:pt x="66126" y="70696"/>
                    </a:lnTo>
                    <a:lnTo>
                      <a:pt x="53782" y="70696"/>
                    </a:lnTo>
                    <a:lnTo>
                      <a:pt x="46508" y="51156"/>
                    </a:lnTo>
                    <a:lnTo>
                      <a:pt x="19397" y="51156"/>
                    </a:lnTo>
                    <a:lnTo>
                      <a:pt x="12123" y="70696"/>
                    </a:lnTo>
                    <a:lnTo>
                      <a:pt x="0" y="70696"/>
                    </a:lnTo>
                    <a:lnTo>
                      <a:pt x="27332" y="0"/>
                    </a:lnTo>
                    <a:lnTo>
                      <a:pt x="39014" y="0"/>
                    </a:lnTo>
                    <a:close/>
                    <a:moveTo>
                      <a:pt x="23144" y="40837"/>
                    </a:moveTo>
                    <a:lnTo>
                      <a:pt x="42541" y="40837"/>
                    </a:lnTo>
                    <a:lnTo>
                      <a:pt x="32842" y="14710"/>
                    </a:lnTo>
                    <a:lnTo>
                      <a:pt x="23144" y="40837"/>
                    </a:lnTo>
                    <a:close/>
                  </a:path>
                </a:pathLst>
              </a:custGeom>
              <a:solidFill>
                <a:srgbClr val="3C9DDA"/>
              </a:solidFill>
              <a:ln w="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D637E948-F07D-7E4E-0307-2EE39D859733}"/>
                  </a:ext>
                </a:extLst>
              </p:cNvPr>
              <p:cNvSpPr/>
              <p:nvPr/>
            </p:nvSpPr>
            <p:spPr>
              <a:xfrm>
                <a:off x="1120724" y="6493366"/>
                <a:ext cx="57308" cy="70696"/>
              </a:xfrm>
              <a:custGeom>
                <a:avLst/>
                <a:gdLst>
                  <a:gd name="connsiteX0" fmla="*/ 57309 w 57308"/>
                  <a:gd name="connsiteY0" fmla="*/ 70696 h 70696"/>
                  <a:gd name="connsiteX1" fmla="*/ 48051 w 57308"/>
                  <a:gd name="connsiteY1" fmla="*/ 70696 h 70696"/>
                  <a:gd name="connsiteX2" fmla="*/ 11682 w 57308"/>
                  <a:gd name="connsiteY2" fmla="*/ 19101 h 70696"/>
                  <a:gd name="connsiteX3" fmla="*/ 11682 w 57308"/>
                  <a:gd name="connsiteY3" fmla="*/ 70696 h 70696"/>
                  <a:gd name="connsiteX4" fmla="*/ 0 w 57308"/>
                  <a:gd name="connsiteY4" fmla="*/ 70696 h 70696"/>
                  <a:gd name="connsiteX5" fmla="*/ 0 w 57308"/>
                  <a:gd name="connsiteY5" fmla="*/ 0 h 70696"/>
                  <a:gd name="connsiteX6" fmla="*/ 11241 w 57308"/>
                  <a:gd name="connsiteY6" fmla="*/ 0 h 70696"/>
                  <a:gd name="connsiteX7" fmla="*/ 45406 w 57308"/>
                  <a:gd name="connsiteY7" fmla="*/ 49180 h 70696"/>
                  <a:gd name="connsiteX8" fmla="*/ 45406 w 57308"/>
                  <a:gd name="connsiteY8" fmla="*/ 0 h 70696"/>
                  <a:gd name="connsiteX9" fmla="*/ 56868 w 57308"/>
                  <a:gd name="connsiteY9" fmla="*/ 0 h 70696"/>
                  <a:gd name="connsiteX10" fmla="*/ 56868 w 57308"/>
                  <a:gd name="connsiteY10" fmla="*/ 70696 h 7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308" h="70696">
                    <a:moveTo>
                      <a:pt x="57309" y="70696"/>
                    </a:moveTo>
                    <a:lnTo>
                      <a:pt x="48051" y="70696"/>
                    </a:lnTo>
                    <a:lnTo>
                      <a:pt x="11682" y="19101"/>
                    </a:lnTo>
                    <a:lnTo>
                      <a:pt x="11682" y="70696"/>
                    </a:lnTo>
                    <a:lnTo>
                      <a:pt x="0" y="70696"/>
                    </a:lnTo>
                    <a:lnTo>
                      <a:pt x="0" y="0"/>
                    </a:lnTo>
                    <a:lnTo>
                      <a:pt x="11241" y="0"/>
                    </a:lnTo>
                    <a:lnTo>
                      <a:pt x="45406" y="49180"/>
                    </a:lnTo>
                    <a:lnTo>
                      <a:pt x="45406" y="0"/>
                    </a:lnTo>
                    <a:lnTo>
                      <a:pt x="56868" y="0"/>
                    </a:lnTo>
                    <a:lnTo>
                      <a:pt x="56868" y="70696"/>
                    </a:lnTo>
                    <a:close/>
                  </a:path>
                </a:pathLst>
              </a:custGeom>
              <a:solidFill>
                <a:srgbClr val="3C9DDA"/>
              </a:solidFill>
              <a:ln w="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A83BAAA5-33D1-08CD-1033-28CA70E7B69C}"/>
                  </a:ext>
                </a:extLst>
              </p:cNvPr>
              <p:cNvSpPr/>
              <p:nvPr/>
            </p:nvSpPr>
            <p:spPr>
              <a:xfrm>
                <a:off x="1217046" y="6493366"/>
                <a:ext cx="58410" cy="70696"/>
              </a:xfrm>
              <a:custGeom>
                <a:avLst/>
                <a:gdLst>
                  <a:gd name="connsiteX0" fmla="*/ 0 w 58410"/>
                  <a:gd name="connsiteY0" fmla="*/ 0 h 70696"/>
                  <a:gd name="connsiteX1" fmla="*/ 24026 w 58410"/>
                  <a:gd name="connsiteY1" fmla="*/ 0 h 70696"/>
                  <a:gd name="connsiteX2" fmla="*/ 58411 w 58410"/>
                  <a:gd name="connsiteY2" fmla="*/ 35348 h 70696"/>
                  <a:gd name="connsiteX3" fmla="*/ 24026 w 58410"/>
                  <a:gd name="connsiteY3" fmla="*/ 70696 h 70696"/>
                  <a:gd name="connsiteX4" fmla="*/ 0 w 58410"/>
                  <a:gd name="connsiteY4" fmla="*/ 70696 h 70696"/>
                  <a:gd name="connsiteX5" fmla="*/ 0 w 58410"/>
                  <a:gd name="connsiteY5" fmla="*/ 0 h 70696"/>
                  <a:gd name="connsiteX6" fmla="*/ 23364 w 58410"/>
                  <a:gd name="connsiteY6" fmla="*/ 59938 h 70696"/>
                  <a:gd name="connsiteX7" fmla="*/ 46288 w 58410"/>
                  <a:gd name="connsiteY7" fmla="*/ 35348 h 70696"/>
                  <a:gd name="connsiteX8" fmla="*/ 23364 w 58410"/>
                  <a:gd name="connsiteY8" fmla="*/ 10539 h 70696"/>
                  <a:gd name="connsiteX9" fmla="*/ 11903 w 58410"/>
                  <a:gd name="connsiteY9" fmla="*/ 10539 h 70696"/>
                  <a:gd name="connsiteX10" fmla="*/ 11903 w 58410"/>
                  <a:gd name="connsiteY10" fmla="*/ 59938 h 70696"/>
                  <a:gd name="connsiteX11" fmla="*/ 23364 w 58410"/>
                  <a:gd name="connsiteY11" fmla="*/ 59938 h 7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410" h="70696">
                    <a:moveTo>
                      <a:pt x="0" y="0"/>
                    </a:moveTo>
                    <a:lnTo>
                      <a:pt x="24026" y="0"/>
                    </a:lnTo>
                    <a:cubicBezTo>
                      <a:pt x="44965" y="0"/>
                      <a:pt x="58411" y="13832"/>
                      <a:pt x="58411" y="35348"/>
                    </a:cubicBezTo>
                    <a:cubicBezTo>
                      <a:pt x="58411" y="56865"/>
                      <a:pt x="44965" y="70696"/>
                      <a:pt x="24026" y="70696"/>
                    </a:cubicBezTo>
                    <a:lnTo>
                      <a:pt x="0" y="70696"/>
                    </a:lnTo>
                    <a:lnTo>
                      <a:pt x="0" y="0"/>
                    </a:lnTo>
                    <a:close/>
                    <a:moveTo>
                      <a:pt x="23364" y="59938"/>
                    </a:moveTo>
                    <a:cubicBezTo>
                      <a:pt x="38353" y="59938"/>
                      <a:pt x="46288" y="50278"/>
                      <a:pt x="46288" y="35348"/>
                    </a:cubicBezTo>
                    <a:cubicBezTo>
                      <a:pt x="46288" y="20419"/>
                      <a:pt x="38353" y="10539"/>
                      <a:pt x="23364" y="10539"/>
                    </a:cubicBezTo>
                    <a:lnTo>
                      <a:pt x="11903" y="10539"/>
                    </a:lnTo>
                    <a:lnTo>
                      <a:pt x="11903" y="59938"/>
                    </a:lnTo>
                    <a:lnTo>
                      <a:pt x="23364" y="59938"/>
                    </a:lnTo>
                    <a:close/>
                  </a:path>
                </a:pathLst>
              </a:custGeom>
              <a:solidFill>
                <a:srgbClr val="3C9DDA"/>
              </a:solidFill>
              <a:ln w="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1FBDA3BF-F233-06D1-0F89-6B65C8994291}"/>
                  </a:ext>
                </a:extLst>
              </p:cNvPr>
              <p:cNvSpPr/>
              <p:nvPr/>
            </p:nvSpPr>
            <p:spPr>
              <a:xfrm>
                <a:off x="1302128" y="6493366"/>
                <a:ext cx="59292" cy="70696"/>
              </a:xfrm>
              <a:custGeom>
                <a:avLst/>
                <a:gdLst>
                  <a:gd name="connsiteX0" fmla="*/ 0 w 59292"/>
                  <a:gd name="connsiteY0" fmla="*/ 0 h 70696"/>
                  <a:gd name="connsiteX1" fmla="*/ 59293 w 59292"/>
                  <a:gd name="connsiteY1" fmla="*/ 0 h 70696"/>
                  <a:gd name="connsiteX2" fmla="*/ 59293 w 59292"/>
                  <a:gd name="connsiteY2" fmla="*/ 10539 h 70696"/>
                  <a:gd name="connsiteX3" fmla="*/ 35708 w 59292"/>
                  <a:gd name="connsiteY3" fmla="*/ 10539 h 70696"/>
                  <a:gd name="connsiteX4" fmla="*/ 35708 w 59292"/>
                  <a:gd name="connsiteY4" fmla="*/ 70696 h 70696"/>
                  <a:gd name="connsiteX5" fmla="*/ 23585 w 59292"/>
                  <a:gd name="connsiteY5" fmla="*/ 70696 h 70696"/>
                  <a:gd name="connsiteX6" fmla="*/ 23585 w 59292"/>
                  <a:gd name="connsiteY6" fmla="*/ 10539 h 70696"/>
                  <a:gd name="connsiteX7" fmla="*/ 0 w 59292"/>
                  <a:gd name="connsiteY7" fmla="*/ 10539 h 70696"/>
                  <a:gd name="connsiteX8" fmla="*/ 0 w 59292"/>
                  <a:gd name="connsiteY8" fmla="*/ 0 h 7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92" h="70696">
                    <a:moveTo>
                      <a:pt x="0" y="0"/>
                    </a:moveTo>
                    <a:lnTo>
                      <a:pt x="59293" y="0"/>
                    </a:lnTo>
                    <a:lnTo>
                      <a:pt x="59293" y="10539"/>
                    </a:lnTo>
                    <a:lnTo>
                      <a:pt x="35708" y="10539"/>
                    </a:lnTo>
                    <a:lnTo>
                      <a:pt x="35708" y="70696"/>
                    </a:lnTo>
                    <a:lnTo>
                      <a:pt x="23585" y="70696"/>
                    </a:lnTo>
                    <a:lnTo>
                      <a:pt x="23585" y="10539"/>
                    </a:lnTo>
                    <a:lnTo>
                      <a:pt x="0" y="10539"/>
                    </a:lnTo>
                    <a:lnTo>
                      <a:pt x="0" y="0"/>
                    </a:lnTo>
                    <a:close/>
                  </a:path>
                </a:pathLst>
              </a:custGeom>
              <a:solidFill>
                <a:srgbClr val="3C9DDA"/>
              </a:solidFill>
              <a:ln w="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B5B02E73-D890-5254-607B-FA36FD40B40F}"/>
                  </a:ext>
                </a:extLst>
              </p:cNvPr>
              <p:cNvSpPr/>
              <p:nvPr/>
            </p:nvSpPr>
            <p:spPr>
              <a:xfrm>
                <a:off x="1395806" y="6493586"/>
                <a:ext cx="54002" cy="70915"/>
              </a:xfrm>
              <a:custGeom>
                <a:avLst/>
                <a:gdLst>
                  <a:gd name="connsiteX0" fmla="*/ 12123 w 54002"/>
                  <a:gd name="connsiteY0" fmla="*/ 41935 h 70915"/>
                  <a:gd name="connsiteX1" fmla="*/ 12123 w 54002"/>
                  <a:gd name="connsiteY1" fmla="*/ 70696 h 70915"/>
                  <a:gd name="connsiteX2" fmla="*/ 0 w 54002"/>
                  <a:gd name="connsiteY2" fmla="*/ 70696 h 70915"/>
                  <a:gd name="connsiteX3" fmla="*/ 0 w 54002"/>
                  <a:gd name="connsiteY3" fmla="*/ 0 h 70915"/>
                  <a:gd name="connsiteX4" fmla="*/ 27332 w 54002"/>
                  <a:gd name="connsiteY4" fmla="*/ 0 h 70915"/>
                  <a:gd name="connsiteX5" fmla="*/ 51578 w 54002"/>
                  <a:gd name="connsiteY5" fmla="*/ 21297 h 70915"/>
                  <a:gd name="connsiteX6" fmla="*/ 33504 w 54002"/>
                  <a:gd name="connsiteY6" fmla="*/ 41715 h 70915"/>
                  <a:gd name="connsiteX7" fmla="*/ 54003 w 54002"/>
                  <a:gd name="connsiteY7" fmla="*/ 70916 h 70915"/>
                  <a:gd name="connsiteX8" fmla="*/ 40337 w 54002"/>
                  <a:gd name="connsiteY8" fmla="*/ 70916 h 70915"/>
                  <a:gd name="connsiteX9" fmla="*/ 20499 w 54002"/>
                  <a:gd name="connsiteY9" fmla="*/ 42154 h 70915"/>
                  <a:gd name="connsiteX10" fmla="*/ 11903 w 54002"/>
                  <a:gd name="connsiteY10" fmla="*/ 42154 h 70915"/>
                  <a:gd name="connsiteX11" fmla="*/ 12123 w 54002"/>
                  <a:gd name="connsiteY11" fmla="*/ 31835 h 70915"/>
                  <a:gd name="connsiteX12" fmla="*/ 27332 w 54002"/>
                  <a:gd name="connsiteY12" fmla="*/ 31835 h 70915"/>
                  <a:gd name="connsiteX13" fmla="*/ 39896 w 54002"/>
                  <a:gd name="connsiteY13" fmla="*/ 21077 h 70915"/>
                  <a:gd name="connsiteX14" fmla="*/ 27332 w 54002"/>
                  <a:gd name="connsiteY14" fmla="*/ 10319 h 70915"/>
                  <a:gd name="connsiteX15" fmla="*/ 12123 w 54002"/>
                  <a:gd name="connsiteY15" fmla="*/ 10319 h 70915"/>
                  <a:gd name="connsiteX16" fmla="*/ 12123 w 54002"/>
                  <a:gd name="connsiteY16" fmla="*/ 32055 h 70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002" h="70915">
                    <a:moveTo>
                      <a:pt x="12123" y="41935"/>
                    </a:moveTo>
                    <a:lnTo>
                      <a:pt x="12123" y="70696"/>
                    </a:lnTo>
                    <a:lnTo>
                      <a:pt x="0" y="70696"/>
                    </a:lnTo>
                    <a:lnTo>
                      <a:pt x="0" y="0"/>
                    </a:lnTo>
                    <a:lnTo>
                      <a:pt x="27332" y="0"/>
                    </a:lnTo>
                    <a:cubicBezTo>
                      <a:pt x="42100" y="0"/>
                      <a:pt x="51578" y="7465"/>
                      <a:pt x="51578" y="21297"/>
                    </a:cubicBezTo>
                    <a:cubicBezTo>
                      <a:pt x="51578" y="35129"/>
                      <a:pt x="44524" y="39959"/>
                      <a:pt x="33504" y="41715"/>
                    </a:cubicBezTo>
                    <a:lnTo>
                      <a:pt x="54003" y="70916"/>
                    </a:lnTo>
                    <a:lnTo>
                      <a:pt x="40337" y="70916"/>
                    </a:lnTo>
                    <a:lnTo>
                      <a:pt x="20499" y="42154"/>
                    </a:lnTo>
                    <a:lnTo>
                      <a:pt x="11903" y="42154"/>
                    </a:lnTo>
                    <a:close/>
                    <a:moveTo>
                      <a:pt x="12123" y="31835"/>
                    </a:moveTo>
                    <a:lnTo>
                      <a:pt x="27332" y="31835"/>
                    </a:lnTo>
                    <a:cubicBezTo>
                      <a:pt x="35267" y="31835"/>
                      <a:pt x="39896" y="27664"/>
                      <a:pt x="39896" y="21077"/>
                    </a:cubicBezTo>
                    <a:cubicBezTo>
                      <a:pt x="39896" y="14491"/>
                      <a:pt x="35487" y="10319"/>
                      <a:pt x="27332" y="10319"/>
                    </a:cubicBezTo>
                    <a:lnTo>
                      <a:pt x="12123" y="10319"/>
                    </a:lnTo>
                    <a:lnTo>
                      <a:pt x="12123" y="32055"/>
                    </a:lnTo>
                    <a:close/>
                  </a:path>
                </a:pathLst>
              </a:custGeom>
              <a:solidFill>
                <a:srgbClr val="3C9DDA"/>
              </a:solidFill>
              <a:ln w="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DE28EE1E-101E-CC9E-C341-16C411262A7A}"/>
                  </a:ext>
                </a:extLst>
              </p:cNvPr>
              <p:cNvSpPr/>
              <p:nvPr/>
            </p:nvSpPr>
            <p:spPr>
              <a:xfrm>
                <a:off x="1479344" y="6492269"/>
                <a:ext cx="65684" cy="72891"/>
              </a:xfrm>
              <a:custGeom>
                <a:avLst/>
                <a:gdLst>
                  <a:gd name="connsiteX0" fmla="*/ 32842 w 65684"/>
                  <a:gd name="connsiteY0" fmla="*/ 72892 h 72891"/>
                  <a:gd name="connsiteX1" fmla="*/ 0 w 65684"/>
                  <a:gd name="connsiteY1" fmla="*/ 36446 h 72891"/>
                  <a:gd name="connsiteX2" fmla="*/ 32842 w 65684"/>
                  <a:gd name="connsiteY2" fmla="*/ 0 h 72891"/>
                  <a:gd name="connsiteX3" fmla="*/ 65685 w 65684"/>
                  <a:gd name="connsiteY3" fmla="*/ 36446 h 72891"/>
                  <a:gd name="connsiteX4" fmla="*/ 32842 w 65684"/>
                  <a:gd name="connsiteY4" fmla="*/ 72892 h 72891"/>
                  <a:gd name="connsiteX5" fmla="*/ 32842 w 65684"/>
                  <a:gd name="connsiteY5" fmla="*/ 10539 h 72891"/>
                  <a:gd name="connsiteX6" fmla="*/ 12343 w 65684"/>
                  <a:gd name="connsiteY6" fmla="*/ 36446 h 72891"/>
                  <a:gd name="connsiteX7" fmla="*/ 32842 w 65684"/>
                  <a:gd name="connsiteY7" fmla="*/ 62353 h 72891"/>
                  <a:gd name="connsiteX8" fmla="*/ 53562 w 65684"/>
                  <a:gd name="connsiteY8" fmla="*/ 36446 h 72891"/>
                  <a:gd name="connsiteX9" fmla="*/ 32842 w 65684"/>
                  <a:gd name="connsiteY9" fmla="*/ 10539 h 7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684" h="72891">
                    <a:moveTo>
                      <a:pt x="32842" y="72892"/>
                    </a:moveTo>
                    <a:cubicBezTo>
                      <a:pt x="13666" y="72892"/>
                      <a:pt x="0" y="57523"/>
                      <a:pt x="0" y="36446"/>
                    </a:cubicBezTo>
                    <a:cubicBezTo>
                      <a:pt x="0" y="15369"/>
                      <a:pt x="13445" y="0"/>
                      <a:pt x="32842" y="0"/>
                    </a:cubicBezTo>
                    <a:cubicBezTo>
                      <a:pt x="52239" y="0"/>
                      <a:pt x="65685" y="15369"/>
                      <a:pt x="65685" y="36446"/>
                    </a:cubicBezTo>
                    <a:cubicBezTo>
                      <a:pt x="65685" y="57523"/>
                      <a:pt x="52019" y="72892"/>
                      <a:pt x="32842" y="72892"/>
                    </a:cubicBezTo>
                    <a:close/>
                    <a:moveTo>
                      <a:pt x="32842" y="10539"/>
                    </a:moveTo>
                    <a:cubicBezTo>
                      <a:pt x="20279" y="10539"/>
                      <a:pt x="12343" y="21297"/>
                      <a:pt x="12343" y="36446"/>
                    </a:cubicBezTo>
                    <a:cubicBezTo>
                      <a:pt x="12343" y="51595"/>
                      <a:pt x="20499" y="62353"/>
                      <a:pt x="32842" y="62353"/>
                    </a:cubicBezTo>
                    <a:cubicBezTo>
                      <a:pt x="45186" y="62353"/>
                      <a:pt x="53562" y="51595"/>
                      <a:pt x="53562" y="36446"/>
                    </a:cubicBezTo>
                    <a:cubicBezTo>
                      <a:pt x="53562" y="21297"/>
                      <a:pt x="45406" y="10539"/>
                      <a:pt x="32842" y="10539"/>
                    </a:cubicBezTo>
                    <a:close/>
                  </a:path>
                </a:pathLst>
              </a:custGeom>
              <a:solidFill>
                <a:srgbClr val="3C9DDA"/>
              </a:solidFill>
              <a:ln w="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0AF6E584-E2FF-5345-68E3-9A2CD41301FE}"/>
                  </a:ext>
                </a:extLst>
              </p:cNvPr>
              <p:cNvSpPr/>
              <p:nvPr/>
            </p:nvSpPr>
            <p:spPr>
              <a:xfrm>
                <a:off x="1579855" y="6493366"/>
                <a:ext cx="57308" cy="70696"/>
              </a:xfrm>
              <a:custGeom>
                <a:avLst/>
                <a:gdLst>
                  <a:gd name="connsiteX0" fmla="*/ 57309 w 57308"/>
                  <a:gd name="connsiteY0" fmla="*/ 70696 h 70696"/>
                  <a:gd name="connsiteX1" fmla="*/ 48051 w 57308"/>
                  <a:gd name="connsiteY1" fmla="*/ 70696 h 70696"/>
                  <a:gd name="connsiteX2" fmla="*/ 11682 w 57308"/>
                  <a:gd name="connsiteY2" fmla="*/ 19101 h 70696"/>
                  <a:gd name="connsiteX3" fmla="*/ 11682 w 57308"/>
                  <a:gd name="connsiteY3" fmla="*/ 70696 h 70696"/>
                  <a:gd name="connsiteX4" fmla="*/ 0 w 57308"/>
                  <a:gd name="connsiteY4" fmla="*/ 70696 h 70696"/>
                  <a:gd name="connsiteX5" fmla="*/ 0 w 57308"/>
                  <a:gd name="connsiteY5" fmla="*/ 0 h 70696"/>
                  <a:gd name="connsiteX6" fmla="*/ 11241 w 57308"/>
                  <a:gd name="connsiteY6" fmla="*/ 0 h 70696"/>
                  <a:gd name="connsiteX7" fmla="*/ 45406 w 57308"/>
                  <a:gd name="connsiteY7" fmla="*/ 49180 h 70696"/>
                  <a:gd name="connsiteX8" fmla="*/ 45406 w 57308"/>
                  <a:gd name="connsiteY8" fmla="*/ 0 h 70696"/>
                  <a:gd name="connsiteX9" fmla="*/ 56868 w 57308"/>
                  <a:gd name="connsiteY9" fmla="*/ 0 h 70696"/>
                  <a:gd name="connsiteX10" fmla="*/ 56868 w 57308"/>
                  <a:gd name="connsiteY10" fmla="*/ 70696 h 7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308" h="70696">
                    <a:moveTo>
                      <a:pt x="57309" y="70696"/>
                    </a:moveTo>
                    <a:lnTo>
                      <a:pt x="48051" y="70696"/>
                    </a:lnTo>
                    <a:lnTo>
                      <a:pt x="11682" y="19101"/>
                    </a:lnTo>
                    <a:lnTo>
                      <a:pt x="11682" y="70696"/>
                    </a:lnTo>
                    <a:lnTo>
                      <a:pt x="0" y="70696"/>
                    </a:lnTo>
                    <a:lnTo>
                      <a:pt x="0" y="0"/>
                    </a:lnTo>
                    <a:lnTo>
                      <a:pt x="11241" y="0"/>
                    </a:lnTo>
                    <a:lnTo>
                      <a:pt x="45406" y="49180"/>
                    </a:lnTo>
                    <a:lnTo>
                      <a:pt x="45406" y="0"/>
                    </a:lnTo>
                    <a:lnTo>
                      <a:pt x="56868" y="0"/>
                    </a:lnTo>
                    <a:lnTo>
                      <a:pt x="56868" y="70696"/>
                    </a:lnTo>
                    <a:close/>
                  </a:path>
                </a:pathLst>
              </a:custGeom>
              <a:solidFill>
                <a:srgbClr val="3C9DDA"/>
              </a:solidFill>
              <a:ln w="0"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4291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gradFill>
          <a:gsLst>
            <a:gs pos="0">
              <a:schemeClr val="accent2"/>
            </a:gs>
            <a:gs pos="100000">
              <a:schemeClr val="accent3">
                <a:lumMod val="50000"/>
              </a:schemeClr>
            </a:gs>
          </a:gsLst>
          <a:lin ang="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360362" y="2759223"/>
            <a:ext cx="4092885" cy="1585557"/>
          </a:xfrm>
        </p:spPr>
        <p:txBody>
          <a:bodyPr anchor="t"/>
          <a:lstStyle>
            <a:lvl1pPr algn="l">
              <a:lnSpc>
                <a:spcPct val="90000"/>
              </a:lnSpc>
              <a:spcBef>
                <a:spcPts val="200"/>
              </a:spcBef>
              <a:defRPr sz="3600" b="1">
                <a:solidFill>
                  <a:schemeClr val="bg1"/>
                </a:solidFill>
              </a:defRPr>
            </a:lvl1pPr>
            <a:lvl2pPr marL="0" indent="0" algn="l">
              <a:spcBef>
                <a:spcPts val="200"/>
              </a:spcBef>
              <a:buNone/>
              <a:defRPr sz="1800" b="0" i="0">
                <a:solidFill>
                  <a:schemeClr val="bg1"/>
                </a:solidFill>
                <a:latin typeface="Aptos Light" panose="020B0004020202020204" pitchFamily="34" charset="0"/>
              </a:defRPr>
            </a:lvl2pPr>
          </a:lstStyle>
          <a:p>
            <a:pPr lvl="0"/>
            <a:r>
              <a:rPr lang="en-GB"/>
              <a:t>Click to edit Master text styles</a:t>
            </a:r>
          </a:p>
          <a:p>
            <a:pPr lvl="1"/>
            <a:r>
              <a:rPr lang="en-GB"/>
              <a:t>Second level</a:t>
            </a:r>
          </a:p>
        </p:txBody>
      </p:sp>
      <p:sp>
        <p:nvSpPr>
          <p:cNvPr id="5" name="Text Placeholder 2"/>
          <p:cNvSpPr>
            <a:spLocks noGrp="1"/>
          </p:cNvSpPr>
          <p:nvPr>
            <p:ph type="body" sz="quarter" idx="16" hasCustomPrompt="1"/>
          </p:nvPr>
        </p:nvSpPr>
        <p:spPr>
          <a:xfrm>
            <a:off x="359998" y="1352160"/>
            <a:ext cx="2656333" cy="411163"/>
          </a:xfrm>
        </p:spPr>
        <p:txBody>
          <a:bodyPr anchor="t"/>
          <a:lstStyle>
            <a:lvl1pPr algn="l">
              <a:spcBef>
                <a:spcPts val="200"/>
              </a:spcBef>
              <a:defRPr sz="8000" b="0" i="0">
                <a:solidFill>
                  <a:schemeClr val="tx2">
                    <a:lumMod val="60000"/>
                    <a:lumOff val="40000"/>
                  </a:schemeClr>
                </a:solidFill>
                <a:latin typeface="Aptos Light" panose="020B0004020202020204" pitchFamily="34" charset="0"/>
              </a:defRPr>
            </a:lvl1pPr>
            <a:lvl2pPr marL="0" indent="0" algn="l">
              <a:spcBef>
                <a:spcPts val="200"/>
              </a:spcBef>
              <a:buNone/>
              <a:defRPr sz="2200" b="0">
                <a:solidFill>
                  <a:schemeClr val="tx1"/>
                </a:solidFill>
              </a:defRPr>
            </a:lvl2pPr>
          </a:lstStyle>
          <a:p>
            <a:pPr lvl="0"/>
            <a:r>
              <a:rPr lang="en-US"/>
              <a:t>No.</a:t>
            </a:r>
          </a:p>
        </p:txBody>
      </p:sp>
      <p:sp>
        <p:nvSpPr>
          <p:cNvPr id="8" name="Text Placeholder 17"/>
          <p:cNvSpPr>
            <a:spLocks noGrp="1"/>
          </p:cNvSpPr>
          <p:nvPr>
            <p:ph type="body" sz="quarter" idx="17" hasCustomPrompt="1"/>
          </p:nvPr>
        </p:nvSpPr>
        <p:spPr>
          <a:xfrm>
            <a:off x="354012" y="6399213"/>
            <a:ext cx="5741987" cy="182562"/>
          </a:xfrm>
        </p:spPr>
        <p:txBody>
          <a:bodyPr anchor="ctr">
            <a:noAutofit/>
          </a:bodyPr>
          <a:lstStyle>
            <a:lvl1pPr>
              <a:defRPr sz="800">
                <a:solidFill>
                  <a:schemeClr val="bg1"/>
                </a:solidFill>
              </a:defRPr>
            </a:lvl1pPr>
          </a:lstStyle>
          <a:p>
            <a:pPr lvl="0"/>
            <a:r>
              <a:rPr lang="en-US"/>
              <a:t>Click to add footer text</a:t>
            </a:r>
          </a:p>
        </p:txBody>
      </p:sp>
      <p:sp>
        <p:nvSpPr>
          <p:cNvPr id="7" name="TextBox 6"/>
          <p:cNvSpPr txBox="1"/>
          <p:nvPr userDrawn="1"/>
        </p:nvSpPr>
        <p:spPr>
          <a:xfrm>
            <a:off x="10857611" y="6389957"/>
            <a:ext cx="969264" cy="201168"/>
          </a:xfrm>
          <a:prstGeom prst="rect">
            <a:avLst/>
          </a:prstGeom>
        </p:spPr>
        <p:txBody>
          <a:bodyPr vert="horz" lIns="0" tIns="0" rIns="0" bIns="0" rtlCol="0" anchor="ctr"/>
          <a:lstStyle>
            <a:defPPr>
              <a:defRPr lang="en-US"/>
            </a:defPPr>
            <a:lvl1pPr algn="r">
              <a:defRPr sz="1000"/>
            </a:lvl1pPr>
          </a:lstStyle>
          <a:p>
            <a:pPr lvl="0"/>
            <a:fld id="{40852B0B-9EFB-4F41-802D-346EA0745C48}" type="slidenum">
              <a:rPr lang="en-US" smtClean="0">
                <a:solidFill>
                  <a:schemeClr val="bg1"/>
                </a:solidFill>
              </a:rPr>
              <a:pPr lvl="0"/>
              <a:t>‹#›</a:t>
            </a:fld>
            <a:endParaRPr lang="en-US" err="1">
              <a:solidFill>
                <a:schemeClr val="bg1"/>
              </a:solidFill>
            </a:endParaRPr>
          </a:p>
        </p:txBody>
      </p:sp>
      <p:sp>
        <p:nvSpPr>
          <p:cNvPr id="20" name="Picture Placeholder 19">
            <a:extLst>
              <a:ext uri="{FF2B5EF4-FFF2-40B4-BE49-F238E27FC236}">
                <a16:creationId xmlns:a16="http://schemas.microsoft.com/office/drawing/2014/main" id="{9AE5F4BE-8B20-B416-B02C-896BDD71AE3D}"/>
              </a:ext>
            </a:extLst>
          </p:cNvPr>
          <p:cNvSpPr>
            <a:spLocks noGrp="1"/>
          </p:cNvSpPr>
          <p:nvPr>
            <p:ph type="pic" sz="quarter" idx="18"/>
          </p:nvPr>
        </p:nvSpPr>
        <p:spPr>
          <a:xfrm>
            <a:off x="1357823" y="801677"/>
            <a:ext cx="10725544" cy="6062357"/>
          </a:xfrm>
          <a:custGeom>
            <a:avLst/>
            <a:gdLst>
              <a:gd name="connsiteX0" fmla="*/ 9406474 w 10725544"/>
              <a:gd name="connsiteY0" fmla="*/ 466 h 6062357"/>
              <a:gd name="connsiteX1" fmla="*/ 9609420 w 10725544"/>
              <a:gd name="connsiteY1" fmla="*/ 9533 h 6062357"/>
              <a:gd name="connsiteX2" fmla="*/ 10452035 w 10725544"/>
              <a:gd name="connsiteY2" fmla="*/ 671843 h 6062357"/>
              <a:gd name="connsiteX3" fmla="*/ 10714315 w 10725544"/>
              <a:gd name="connsiteY3" fmla="*/ 2622567 h 6062357"/>
              <a:gd name="connsiteX4" fmla="*/ 9953098 w 10725544"/>
              <a:gd name="connsiteY4" fmla="*/ 5979380 h 6062357"/>
              <a:gd name="connsiteX5" fmla="*/ 9954606 w 10725544"/>
              <a:gd name="connsiteY5" fmla="*/ 5980889 h 6062357"/>
              <a:gd name="connsiteX6" fmla="*/ 9963650 w 10725544"/>
              <a:gd name="connsiteY6" fmla="*/ 5971836 h 6062357"/>
              <a:gd name="connsiteX7" fmla="*/ 9927474 w 10725544"/>
              <a:gd name="connsiteY7" fmla="*/ 6062357 h 6062357"/>
              <a:gd name="connsiteX8" fmla="*/ 9701370 w 10725544"/>
              <a:gd name="connsiteY8" fmla="*/ 6062357 h 6062357"/>
              <a:gd name="connsiteX9" fmla="*/ 9719458 w 10725544"/>
              <a:gd name="connsiteY9" fmla="*/ 6008045 h 6062357"/>
              <a:gd name="connsiteX10" fmla="*/ 10372145 w 10725544"/>
              <a:gd name="connsiteY10" fmla="*/ 2750804 h 6062357"/>
              <a:gd name="connsiteX11" fmla="*/ 10054092 w 10725544"/>
              <a:gd name="connsiteY11" fmla="*/ 908706 h 6062357"/>
              <a:gd name="connsiteX12" fmla="*/ 9329052 w 10725544"/>
              <a:gd name="connsiteY12" fmla="*/ 355020 h 6062357"/>
              <a:gd name="connsiteX13" fmla="*/ 7851839 w 10725544"/>
              <a:gd name="connsiteY13" fmla="*/ 791029 h 6062357"/>
              <a:gd name="connsiteX14" fmla="*/ 1315925 w 10725544"/>
              <a:gd name="connsiteY14" fmla="*/ 5372891 h 6062357"/>
              <a:gd name="connsiteX15" fmla="*/ 6591686 w 10725544"/>
              <a:gd name="connsiteY15" fmla="*/ 2070390 h 6062357"/>
              <a:gd name="connsiteX16" fmla="*/ 9274786 w 10725544"/>
              <a:gd name="connsiteY16" fmla="*/ 2106598 h 6062357"/>
              <a:gd name="connsiteX17" fmla="*/ 9537067 w 10725544"/>
              <a:gd name="connsiteY17" fmla="*/ 5953733 h 6062357"/>
              <a:gd name="connsiteX18" fmla="*/ 9518979 w 10725544"/>
              <a:gd name="connsiteY18" fmla="*/ 6053305 h 6062357"/>
              <a:gd name="connsiteX19" fmla="*/ 9274786 w 10725544"/>
              <a:gd name="connsiteY19" fmla="*/ 6053305 h 6062357"/>
              <a:gd name="connsiteX20" fmla="*/ 9274786 w 10725544"/>
              <a:gd name="connsiteY20" fmla="*/ 6008045 h 6062357"/>
              <a:gd name="connsiteX21" fmla="*/ 8884381 w 10725544"/>
              <a:gd name="connsiteY21" fmla="*/ 2369109 h 6062357"/>
              <a:gd name="connsiteX22" fmla="*/ 6635399 w 10725544"/>
              <a:gd name="connsiteY22" fmla="*/ 2387213 h 6062357"/>
              <a:gd name="connsiteX23" fmla="*/ 1757582 w 10725544"/>
              <a:gd name="connsiteY23" fmla="*/ 5481515 h 6062357"/>
              <a:gd name="connsiteX24" fmla="*/ 5610395 w 10725544"/>
              <a:gd name="connsiteY24" fmla="*/ 3367855 h 6062357"/>
              <a:gd name="connsiteX25" fmla="*/ 8221142 w 10725544"/>
              <a:gd name="connsiteY25" fmla="*/ 3268282 h 6062357"/>
              <a:gd name="connsiteX26" fmla="*/ 9063756 w 10725544"/>
              <a:gd name="connsiteY26" fmla="*/ 5944680 h 6062357"/>
              <a:gd name="connsiteX27" fmla="*/ 9063756 w 10725544"/>
              <a:gd name="connsiteY27" fmla="*/ 6053305 h 6062357"/>
              <a:gd name="connsiteX28" fmla="*/ 8774344 w 10725544"/>
              <a:gd name="connsiteY28" fmla="*/ 6053305 h 6062357"/>
              <a:gd name="connsiteX29" fmla="*/ 8774344 w 10725544"/>
              <a:gd name="connsiteY29" fmla="*/ 6017097 h 6062357"/>
              <a:gd name="connsiteX30" fmla="*/ 7859376 w 10725544"/>
              <a:gd name="connsiteY30" fmla="*/ 3557948 h 6062357"/>
              <a:gd name="connsiteX31" fmla="*/ 6962497 w 10725544"/>
              <a:gd name="connsiteY31" fmla="*/ 3313542 h 6062357"/>
              <a:gd name="connsiteX32" fmla="*/ 5629990 w 10725544"/>
              <a:gd name="connsiteY32" fmla="*/ 3704290 h 6062357"/>
              <a:gd name="connsiteX33" fmla="*/ 2093723 w 10725544"/>
              <a:gd name="connsiteY33" fmla="*/ 5691222 h 6062357"/>
              <a:gd name="connsiteX34" fmla="*/ 7025806 w 10725544"/>
              <a:gd name="connsiteY34" fmla="*/ 4439017 h 6062357"/>
              <a:gd name="connsiteX35" fmla="*/ 8584416 w 10725544"/>
              <a:gd name="connsiteY35" fmla="*/ 5935628 h 6062357"/>
              <a:gd name="connsiteX36" fmla="*/ 8638681 w 10725544"/>
              <a:gd name="connsiteY36" fmla="*/ 6062357 h 6062357"/>
              <a:gd name="connsiteX37" fmla="*/ 8248275 w 10725544"/>
              <a:gd name="connsiteY37" fmla="*/ 6062357 h 6062357"/>
              <a:gd name="connsiteX38" fmla="*/ 8248275 w 10725544"/>
              <a:gd name="connsiteY38" fmla="*/ 6044253 h 6062357"/>
              <a:gd name="connsiteX39" fmla="*/ 6716797 w 10725544"/>
              <a:gd name="connsiteY39" fmla="*/ 4755840 h 6062357"/>
              <a:gd name="connsiteX40" fmla="*/ 2129900 w 10725544"/>
              <a:gd name="connsiteY40" fmla="*/ 6062357 h 6062357"/>
              <a:gd name="connsiteX41" fmla="*/ 0 w 10725544"/>
              <a:gd name="connsiteY41" fmla="*/ 6062357 h 6062357"/>
              <a:gd name="connsiteX42" fmla="*/ 117574 w 10725544"/>
              <a:gd name="connsiteY42" fmla="*/ 5953733 h 6062357"/>
              <a:gd name="connsiteX43" fmla="*/ 4614029 w 10725544"/>
              <a:gd name="connsiteY43" fmla="*/ 2369109 h 6062357"/>
              <a:gd name="connsiteX44" fmla="*/ 7787023 w 10725544"/>
              <a:gd name="connsiteY44" fmla="*/ 499854 h 6062357"/>
              <a:gd name="connsiteX45" fmla="*/ 9406474 w 10725544"/>
              <a:gd name="connsiteY45" fmla="*/ 466 h 606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725544" h="6062357">
                <a:moveTo>
                  <a:pt x="9406474" y="466"/>
                </a:moveTo>
                <a:cubicBezTo>
                  <a:pt x="9475925" y="-1216"/>
                  <a:pt x="9543662" y="1612"/>
                  <a:pt x="9609420" y="9533"/>
                </a:cubicBezTo>
                <a:cubicBezTo>
                  <a:pt x="10153578" y="100054"/>
                  <a:pt x="10325417" y="427437"/>
                  <a:pt x="10452035" y="671843"/>
                </a:cubicBezTo>
                <a:cubicBezTo>
                  <a:pt x="10741448" y="1288893"/>
                  <a:pt x="10741448" y="2005517"/>
                  <a:pt x="10714315" y="2622567"/>
                </a:cubicBezTo>
                <a:cubicBezTo>
                  <a:pt x="10614830" y="3755585"/>
                  <a:pt x="10361594" y="4881061"/>
                  <a:pt x="9953098" y="5979380"/>
                </a:cubicBezTo>
                <a:lnTo>
                  <a:pt x="9954606" y="5980889"/>
                </a:lnTo>
                <a:lnTo>
                  <a:pt x="9963650" y="5971836"/>
                </a:lnTo>
                <a:lnTo>
                  <a:pt x="9927474" y="6062357"/>
                </a:lnTo>
                <a:lnTo>
                  <a:pt x="9701370" y="6062357"/>
                </a:lnTo>
                <a:lnTo>
                  <a:pt x="9719458" y="6008045"/>
                </a:lnTo>
                <a:cubicBezTo>
                  <a:pt x="10100820" y="4918778"/>
                  <a:pt x="10317880" y="3821967"/>
                  <a:pt x="10372145" y="2750804"/>
                </a:cubicBezTo>
                <a:cubicBezTo>
                  <a:pt x="10381189" y="2197119"/>
                  <a:pt x="10352549" y="1480496"/>
                  <a:pt x="10054092" y="908706"/>
                </a:cubicBezTo>
                <a:cubicBezTo>
                  <a:pt x="9909386" y="653739"/>
                  <a:pt x="9719458" y="409333"/>
                  <a:pt x="9329052" y="355020"/>
                </a:cubicBezTo>
                <a:cubicBezTo>
                  <a:pt x="8940153" y="309760"/>
                  <a:pt x="8386952" y="537571"/>
                  <a:pt x="7851839" y="791029"/>
                </a:cubicBezTo>
                <a:cubicBezTo>
                  <a:pt x="5776204" y="1860683"/>
                  <a:pt x="3436781" y="3503636"/>
                  <a:pt x="1315925" y="5372891"/>
                </a:cubicBezTo>
                <a:cubicBezTo>
                  <a:pt x="3165456" y="3930592"/>
                  <a:pt x="4859729" y="2868482"/>
                  <a:pt x="6591686" y="2070390"/>
                </a:cubicBezTo>
                <a:cubicBezTo>
                  <a:pt x="7978457" y="1444288"/>
                  <a:pt x="8857248" y="1453340"/>
                  <a:pt x="9274786" y="2106598"/>
                </a:cubicBezTo>
                <a:cubicBezTo>
                  <a:pt x="9954606" y="3213969"/>
                  <a:pt x="9790304" y="4810153"/>
                  <a:pt x="9537067" y="5953733"/>
                </a:cubicBezTo>
                <a:lnTo>
                  <a:pt x="9518979" y="6053305"/>
                </a:lnTo>
                <a:cubicBezTo>
                  <a:pt x="9518979" y="6053305"/>
                  <a:pt x="9265743" y="6053305"/>
                  <a:pt x="9274786" y="6053305"/>
                </a:cubicBezTo>
                <a:lnTo>
                  <a:pt x="9274786" y="6008045"/>
                </a:lnTo>
                <a:cubicBezTo>
                  <a:pt x="9573244" y="4473717"/>
                  <a:pt x="9437582" y="3212461"/>
                  <a:pt x="8884381" y="2369109"/>
                </a:cubicBezTo>
                <a:cubicBezTo>
                  <a:pt x="8493974" y="1833527"/>
                  <a:pt x="7823199" y="1833527"/>
                  <a:pt x="6635399" y="2387213"/>
                </a:cubicBezTo>
                <a:cubicBezTo>
                  <a:pt x="5048149" y="3149096"/>
                  <a:pt x="3480495" y="4138790"/>
                  <a:pt x="1757582" y="5481515"/>
                </a:cubicBezTo>
                <a:cubicBezTo>
                  <a:pt x="2818764" y="4773945"/>
                  <a:pt x="4133182" y="3984905"/>
                  <a:pt x="5610395" y="3367855"/>
                </a:cubicBezTo>
                <a:cubicBezTo>
                  <a:pt x="6825327" y="2859430"/>
                  <a:pt x="7776471" y="2823221"/>
                  <a:pt x="8221142" y="3268282"/>
                </a:cubicBezTo>
                <a:cubicBezTo>
                  <a:pt x="8792431" y="3840072"/>
                  <a:pt x="9081844" y="4737736"/>
                  <a:pt x="9063756" y="5944680"/>
                </a:cubicBezTo>
                <a:lnTo>
                  <a:pt x="9063756" y="6053305"/>
                </a:lnTo>
                <a:lnTo>
                  <a:pt x="8774344" y="6053305"/>
                </a:lnTo>
                <a:lnTo>
                  <a:pt x="8774344" y="6017097"/>
                </a:lnTo>
                <a:cubicBezTo>
                  <a:pt x="8747210" y="4909726"/>
                  <a:pt x="8430665" y="4084478"/>
                  <a:pt x="7859376" y="3557948"/>
                </a:cubicBezTo>
                <a:cubicBezTo>
                  <a:pt x="7669448" y="3422167"/>
                  <a:pt x="7398123" y="3268282"/>
                  <a:pt x="6962497" y="3313542"/>
                </a:cubicBezTo>
                <a:cubicBezTo>
                  <a:pt x="6609774" y="3358803"/>
                  <a:pt x="6174147" y="3487040"/>
                  <a:pt x="5629990" y="3704290"/>
                </a:cubicBezTo>
                <a:cubicBezTo>
                  <a:pt x="4295976" y="4285132"/>
                  <a:pt x="3109684" y="5010808"/>
                  <a:pt x="2093723" y="5691222"/>
                </a:cubicBezTo>
                <a:cubicBezTo>
                  <a:pt x="4351749" y="4565747"/>
                  <a:pt x="6128926" y="4102582"/>
                  <a:pt x="7025806" y="4439017"/>
                </a:cubicBezTo>
                <a:cubicBezTo>
                  <a:pt x="7714669" y="4737736"/>
                  <a:pt x="8295003" y="5291422"/>
                  <a:pt x="8584416" y="5935628"/>
                </a:cubicBezTo>
                <a:lnTo>
                  <a:pt x="8638681" y="6062357"/>
                </a:lnTo>
                <a:lnTo>
                  <a:pt x="8248275" y="6062357"/>
                </a:lnTo>
                <a:lnTo>
                  <a:pt x="8248275" y="6044253"/>
                </a:lnTo>
                <a:cubicBezTo>
                  <a:pt x="7940773" y="5490568"/>
                  <a:pt x="7387573" y="5018351"/>
                  <a:pt x="6716797" y="4755840"/>
                </a:cubicBezTo>
                <a:cubicBezTo>
                  <a:pt x="5639034" y="4374144"/>
                  <a:pt x="3381009" y="5400047"/>
                  <a:pt x="2129900" y="6062357"/>
                </a:cubicBezTo>
                <a:lnTo>
                  <a:pt x="0" y="6062357"/>
                </a:lnTo>
                <a:lnTo>
                  <a:pt x="117574" y="5953733"/>
                </a:lnTo>
                <a:cubicBezTo>
                  <a:pt x="1413904" y="4755840"/>
                  <a:pt x="2927293" y="3548896"/>
                  <a:pt x="4614029" y="2369109"/>
                </a:cubicBezTo>
                <a:cubicBezTo>
                  <a:pt x="5438556" y="1806371"/>
                  <a:pt x="6544958" y="1089748"/>
                  <a:pt x="7787023" y="499854"/>
                </a:cubicBezTo>
                <a:cubicBezTo>
                  <a:pt x="8350210" y="245076"/>
                  <a:pt x="8920322" y="12244"/>
                  <a:pt x="9406474" y="466"/>
                </a:cubicBezTo>
                <a:close/>
              </a:path>
            </a:pathLst>
          </a:custGeom>
          <a:solidFill>
            <a:schemeClr val="bg1"/>
          </a:solidFill>
        </p:spPr>
        <p:txBody>
          <a:bodyPr wrap="square">
            <a:noAutofit/>
          </a:bodyPr>
          <a:lstStyle/>
          <a:p>
            <a:endParaRPr lang="en-US"/>
          </a:p>
        </p:txBody>
      </p:sp>
    </p:spTree>
    <p:extLst>
      <p:ext uri="{BB962C8B-B14F-4D97-AF65-F5344CB8AC3E}">
        <p14:creationId xmlns:p14="http://schemas.microsoft.com/office/powerpoint/2010/main" val="70971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ext Placeholder 17"/>
          <p:cNvSpPr>
            <a:spLocks noGrp="1"/>
          </p:cNvSpPr>
          <p:nvPr>
            <p:ph type="body" sz="quarter" idx="15" hasCustomPrompt="1"/>
          </p:nvPr>
        </p:nvSpPr>
        <p:spPr>
          <a:xfrm>
            <a:off x="1939635" y="6393509"/>
            <a:ext cx="9391940"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8"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lnSpc>
                <a:spcPct val="90000"/>
              </a:lnSpc>
              <a:defRPr/>
            </a:lvl1pPr>
          </a:lstStyle>
          <a:p>
            <a:r>
              <a:rPr lang="en-GB"/>
              <a:t>Click to edit Master title style</a:t>
            </a:r>
          </a:p>
        </p:txBody>
      </p:sp>
      <p:sp>
        <p:nvSpPr>
          <p:cNvPr id="3" name="Text Placeholder 2"/>
          <p:cNvSpPr>
            <a:spLocks noGrp="1"/>
          </p:cNvSpPr>
          <p:nvPr>
            <p:ph type="body" sz="quarter" idx="16"/>
          </p:nvPr>
        </p:nvSpPr>
        <p:spPr>
          <a:xfrm>
            <a:off x="357188" y="1044811"/>
            <a:ext cx="11477331" cy="396875"/>
          </a:xfrm>
        </p:spPr>
        <p:txBody>
          <a:bodyPr/>
          <a:lstStyle>
            <a:lvl1pPr>
              <a:defRPr sz="1800" b="0" i="0">
                <a:solidFill>
                  <a:schemeClr val="accent3"/>
                </a:solidFill>
                <a:latin typeface="Aptos Light" panose="020B0004020202020204" pitchFamily="34" charset="0"/>
              </a:defRPr>
            </a:lvl1pPr>
          </a:lstStyle>
          <a:p>
            <a:pPr lvl="0"/>
            <a:r>
              <a:rPr lang="en-GB"/>
              <a:t>Click to edit Master text styles</a:t>
            </a:r>
          </a:p>
        </p:txBody>
      </p:sp>
      <p:sp>
        <p:nvSpPr>
          <p:cNvPr id="5" name="Content Placeholder 4"/>
          <p:cNvSpPr>
            <a:spLocks noGrp="1"/>
          </p:cNvSpPr>
          <p:nvPr>
            <p:ph sz="quarter" idx="17"/>
          </p:nvPr>
        </p:nvSpPr>
        <p:spPr>
          <a:xfrm>
            <a:off x="360297" y="1781298"/>
            <a:ext cx="11466576" cy="39449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1">
            <a:extLst>
              <a:ext uri="{FF2B5EF4-FFF2-40B4-BE49-F238E27FC236}">
                <a16:creationId xmlns:a16="http://schemas.microsoft.com/office/drawing/2014/main" id="{C61ECF07-367D-7D6C-081B-BF4A8DB20F05}"/>
              </a:ext>
            </a:extLst>
          </p:cNvPr>
          <p:cNvCxnSpPr/>
          <p:nvPr userDrawn="1"/>
        </p:nvCxnSpPr>
        <p:spPr>
          <a:xfrm>
            <a:off x="357188" y="6093229"/>
            <a:ext cx="11469685"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954F2A1-7085-62F6-C116-04E359AD3BD1}"/>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3017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13" name="Text Placeholder 17"/>
          <p:cNvSpPr>
            <a:spLocks noGrp="1"/>
          </p:cNvSpPr>
          <p:nvPr>
            <p:ph type="body" sz="quarter" idx="15" hasCustomPrompt="1"/>
          </p:nvPr>
        </p:nvSpPr>
        <p:spPr>
          <a:xfrm>
            <a:off x="1939635" y="6393509"/>
            <a:ext cx="9391940"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8"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lvl1pPr>
          </a:lstStyle>
          <a:p>
            <a:pPr lvl="0">
              <a:lnSpc>
                <a:spcPct val="90000"/>
              </a:lnSpc>
            </a:pPr>
            <a:r>
              <a:rPr lang="en-GB"/>
              <a:t>Click to edit Master title style</a:t>
            </a:r>
          </a:p>
        </p:txBody>
      </p:sp>
      <p:sp>
        <p:nvSpPr>
          <p:cNvPr id="3" name="Text Placeholder 2"/>
          <p:cNvSpPr>
            <a:spLocks noGrp="1"/>
          </p:cNvSpPr>
          <p:nvPr>
            <p:ph type="body" sz="quarter" idx="16"/>
          </p:nvPr>
        </p:nvSpPr>
        <p:spPr>
          <a:xfrm>
            <a:off x="357188" y="1044811"/>
            <a:ext cx="11477331" cy="396875"/>
          </a:xfrm>
        </p:spPr>
        <p:txBody>
          <a:bodyPr/>
          <a:lstStyle>
            <a:lvl1pPr>
              <a:defRPr sz="1800" b="0" i="0">
                <a:solidFill>
                  <a:schemeClr val="accent3"/>
                </a:solidFill>
                <a:latin typeface="Aptos Light" panose="020B0004020202020204" pitchFamily="34" charset="0"/>
              </a:defRPr>
            </a:lvl1pPr>
          </a:lstStyle>
          <a:p>
            <a:pPr lvl="0"/>
            <a:r>
              <a:rPr lang="en-GB"/>
              <a:t>Click to edit Master text styles</a:t>
            </a:r>
          </a:p>
        </p:txBody>
      </p:sp>
      <p:sp>
        <p:nvSpPr>
          <p:cNvPr id="2" name="Picture Placeholder 17">
            <a:extLst>
              <a:ext uri="{FF2B5EF4-FFF2-40B4-BE49-F238E27FC236}">
                <a16:creationId xmlns:a16="http://schemas.microsoft.com/office/drawing/2014/main" id="{EABC7F26-8608-78D7-B520-A15BED8CD753}"/>
              </a:ext>
            </a:extLst>
          </p:cNvPr>
          <p:cNvSpPr>
            <a:spLocks noGrp="1"/>
          </p:cNvSpPr>
          <p:nvPr>
            <p:ph type="pic" sz="quarter" idx="17"/>
          </p:nvPr>
        </p:nvSpPr>
        <p:spPr>
          <a:xfrm>
            <a:off x="357188" y="2390338"/>
            <a:ext cx="2583641" cy="1301426"/>
          </a:xfrm>
          <a:solidFill>
            <a:schemeClr val="accent1"/>
          </a:solidFill>
        </p:spPr>
        <p:txBody>
          <a:bodyPr/>
          <a:lstStyle/>
          <a:p>
            <a:endParaRPr lang="en-US"/>
          </a:p>
        </p:txBody>
      </p:sp>
      <p:sp>
        <p:nvSpPr>
          <p:cNvPr id="4" name="Picture Placeholder 17">
            <a:extLst>
              <a:ext uri="{FF2B5EF4-FFF2-40B4-BE49-F238E27FC236}">
                <a16:creationId xmlns:a16="http://schemas.microsoft.com/office/drawing/2014/main" id="{20B204C2-7DD6-7B9C-F7D6-A2CD7BA8DE62}"/>
              </a:ext>
            </a:extLst>
          </p:cNvPr>
          <p:cNvSpPr>
            <a:spLocks noGrp="1"/>
          </p:cNvSpPr>
          <p:nvPr>
            <p:ph type="pic" sz="quarter" idx="18"/>
          </p:nvPr>
        </p:nvSpPr>
        <p:spPr>
          <a:xfrm>
            <a:off x="3319203" y="2390338"/>
            <a:ext cx="2583641" cy="1301426"/>
          </a:xfrm>
          <a:solidFill>
            <a:schemeClr val="accent1"/>
          </a:solidFill>
        </p:spPr>
        <p:txBody>
          <a:bodyPr/>
          <a:lstStyle/>
          <a:p>
            <a:endParaRPr lang="en-US"/>
          </a:p>
        </p:txBody>
      </p:sp>
      <p:sp>
        <p:nvSpPr>
          <p:cNvPr id="6" name="Picture Placeholder 17">
            <a:extLst>
              <a:ext uri="{FF2B5EF4-FFF2-40B4-BE49-F238E27FC236}">
                <a16:creationId xmlns:a16="http://schemas.microsoft.com/office/drawing/2014/main" id="{F95F4427-C603-55FD-5073-645671965DA7}"/>
              </a:ext>
            </a:extLst>
          </p:cNvPr>
          <p:cNvSpPr>
            <a:spLocks noGrp="1"/>
          </p:cNvSpPr>
          <p:nvPr>
            <p:ph type="pic" sz="quarter" idx="19"/>
          </p:nvPr>
        </p:nvSpPr>
        <p:spPr>
          <a:xfrm>
            <a:off x="6281218" y="2390338"/>
            <a:ext cx="2583641" cy="1301426"/>
          </a:xfrm>
          <a:solidFill>
            <a:schemeClr val="accent1"/>
          </a:solidFill>
        </p:spPr>
        <p:txBody>
          <a:bodyPr/>
          <a:lstStyle/>
          <a:p>
            <a:endParaRPr lang="en-US"/>
          </a:p>
        </p:txBody>
      </p:sp>
      <p:sp>
        <p:nvSpPr>
          <p:cNvPr id="7" name="Picture Placeholder 17">
            <a:extLst>
              <a:ext uri="{FF2B5EF4-FFF2-40B4-BE49-F238E27FC236}">
                <a16:creationId xmlns:a16="http://schemas.microsoft.com/office/drawing/2014/main" id="{B4D7613F-2860-A031-45BD-76BFC24EC740}"/>
              </a:ext>
            </a:extLst>
          </p:cNvPr>
          <p:cNvSpPr>
            <a:spLocks noGrp="1"/>
          </p:cNvSpPr>
          <p:nvPr>
            <p:ph type="pic" sz="quarter" idx="20"/>
          </p:nvPr>
        </p:nvSpPr>
        <p:spPr>
          <a:xfrm>
            <a:off x="9243233" y="2390337"/>
            <a:ext cx="2583641" cy="1301426"/>
          </a:xfrm>
          <a:solidFill>
            <a:schemeClr val="accent1"/>
          </a:solidFill>
        </p:spPr>
        <p:txBody>
          <a:bodyPr/>
          <a:lstStyle/>
          <a:p>
            <a:endParaRPr lang="en-US"/>
          </a:p>
        </p:txBody>
      </p:sp>
      <p:sp>
        <p:nvSpPr>
          <p:cNvPr id="9" name="Picture Placeholder 17">
            <a:extLst>
              <a:ext uri="{FF2B5EF4-FFF2-40B4-BE49-F238E27FC236}">
                <a16:creationId xmlns:a16="http://schemas.microsoft.com/office/drawing/2014/main" id="{CAF0C152-D2F1-1FDE-F0D1-C330E9912180}"/>
              </a:ext>
            </a:extLst>
          </p:cNvPr>
          <p:cNvSpPr>
            <a:spLocks noGrp="1"/>
          </p:cNvSpPr>
          <p:nvPr>
            <p:ph type="pic" sz="quarter" idx="21"/>
          </p:nvPr>
        </p:nvSpPr>
        <p:spPr>
          <a:xfrm>
            <a:off x="357188" y="4562610"/>
            <a:ext cx="2583641" cy="1301426"/>
          </a:xfrm>
          <a:solidFill>
            <a:schemeClr val="accent1"/>
          </a:solidFill>
        </p:spPr>
        <p:txBody>
          <a:bodyPr/>
          <a:lstStyle/>
          <a:p>
            <a:endParaRPr lang="en-US"/>
          </a:p>
        </p:txBody>
      </p:sp>
      <p:sp>
        <p:nvSpPr>
          <p:cNvPr id="10" name="Picture Placeholder 17">
            <a:extLst>
              <a:ext uri="{FF2B5EF4-FFF2-40B4-BE49-F238E27FC236}">
                <a16:creationId xmlns:a16="http://schemas.microsoft.com/office/drawing/2014/main" id="{636BE77C-3C32-68F1-73DC-DC754F4F9A47}"/>
              </a:ext>
            </a:extLst>
          </p:cNvPr>
          <p:cNvSpPr>
            <a:spLocks noGrp="1"/>
          </p:cNvSpPr>
          <p:nvPr>
            <p:ph type="pic" sz="quarter" idx="22"/>
          </p:nvPr>
        </p:nvSpPr>
        <p:spPr>
          <a:xfrm>
            <a:off x="3319203" y="4562610"/>
            <a:ext cx="2583641" cy="1301426"/>
          </a:xfrm>
          <a:solidFill>
            <a:schemeClr val="accent1"/>
          </a:solidFill>
        </p:spPr>
        <p:txBody>
          <a:bodyPr/>
          <a:lstStyle/>
          <a:p>
            <a:endParaRPr lang="en-US"/>
          </a:p>
        </p:txBody>
      </p:sp>
      <p:sp>
        <p:nvSpPr>
          <p:cNvPr id="11" name="Picture Placeholder 17">
            <a:extLst>
              <a:ext uri="{FF2B5EF4-FFF2-40B4-BE49-F238E27FC236}">
                <a16:creationId xmlns:a16="http://schemas.microsoft.com/office/drawing/2014/main" id="{46182BA2-D842-C070-6349-16C89FBFCBA3}"/>
              </a:ext>
            </a:extLst>
          </p:cNvPr>
          <p:cNvSpPr>
            <a:spLocks noGrp="1"/>
          </p:cNvSpPr>
          <p:nvPr>
            <p:ph type="pic" sz="quarter" idx="23"/>
          </p:nvPr>
        </p:nvSpPr>
        <p:spPr>
          <a:xfrm>
            <a:off x="6281218" y="4562610"/>
            <a:ext cx="2583641" cy="1301426"/>
          </a:xfrm>
          <a:solidFill>
            <a:schemeClr val="accent1"/>
          </a:solidFill>
        </p:spPr>
        <p:txBody>
          <a:bodyPr/>
          <a:lstStyle/>
          <a:p>
            <a:endParaRPr lang="en-US"/>
          </a:p>
        </p:txBody>
      </p:sp>
      <p:sp>
        <p:nvSpPr>
          <p:cNvPr id="12" name="Picture Placeholder 17">
            <a:extLst>
              <a:ext uri="{FF2B5EF4-FFF2-40B4-BE49-F238E27FC236}">
                <a16:creationId xmlns:a16="http://schemas.microsoft.com/office/drawing/2014/main" id="{A09AFB80-F799-456A-540D-05514E5ECED3}"/>
              </a:ext>
            </a:extLst>
          </p:cNvPr>
          <p:cNvSpPr>
            <a:spLocks noGrp="1"/>
          </p:cNvSpPr>
          <p:nvPr>
            <p:ph type="pic" sz="quarter" idx="24"/>
          </p:nvPr>
        </p:nvSpPr>
        <p:spPr>
          <a:xfrm>
            <a:off x="9243233" y="4562609"/>
            <a:ext cx="2583641" cy="1301426"/>
          </a:xfrm>
          <a:solidFill>
            <a:schemeClr val="accent1"/>
          </a:solidFill>
        </p:spPr>
        <p:txBody>
          <a:bodyPr/>
          <a:lstStyle/>
          <a:p>
            <a:endParaRPr lang="en-US"/>
          </a:p>
        </p:txBody>
      </p:sp>
      <p:cxnSp>
        <p:nvCxnSpPr>
          <p:cNvPr id="5" name="Straight Connector 4">
            <a:extLst>
              <a:ext uri="{FF2B5EF4-FFF2-40B4-BE49-F238E27FC236}">
                <a16:creationId xmlns:a16="http://schemas.microsoft.com/office/drawing/2014/main" id="{1B6B84EF-C54A-0626-2930-FD33B65A6168}"/>
              </a:ext>
            </a:extLst>
          </p:cNvPr>
          <p:cNvCxnSpPr/>
          <p:nvPr userDrawn="1"/>
        </p:nvCxnSpPr>
        <p:spPr>
          <a:xfrm>
            <a:off x="357188" y="6093229"/>
            <a:ext cx="11469685"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1CD9FD5-4386-60A7-461F-C50562DF32C6}"/>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405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3" name="Text Placeholder 17"/>
          <p:cNvSpPr>
            <a:spLocks noGrp="1"/>
          </p:cNvSpPr>
          <p:nvPr>
            <p:ph type="body" sz="quarter" idx="15" hasCustomPrompt="1"/>
          </p:nvPr>
        </p:nvSpPr>
        <p:spPr>
          <a:xfrm>
            <a:off x="3319203" y="6393509"/>
            <a:ext cx="8012372"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8"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lvl1pPr>
          </a:lstStyle>
          <a:p>
            <a:pPr lvl="0">
              <a:lnSpc>
                <a:spcPct val="90000"/>
              </a:lnSpc>
            </a:pPr>
            <a:r>
              <a:rPr lang="en-GB"/>
              <a:t>Click to edit Master title style</a:t>
            </a:r>
          </a:p>
        </p:txBody>
      </p:sp>
      <p:sp>
        <p:nvSpPr>
          <p:cNvPr id="3" name="Text Placeholder 2"/>
          <p:cNvSpPr>
            <a:spLocks noGrp="1"/>
          </p:cNvSpPr>
          <p:nvPr>
            <p:ph type="body" sz="quarter" idx="16"/>
          </p:nvPr>
        </p:nvSpPr>
        <p:spPr>
          <a:xfrm>
            <a:off x="357188" y="1044811"/>
            <a:ext cx="11477331" cy="396875"/>
          </a:xfrm>
        </p:spPr>
        <p:txBody>
          <a:bodyPr/>
          <a:lstStyle>
            <a:lvl1pPr>
              <a:defRPr sz="1800" b="0" i="0">
                <a:solidFill>
                  <a:schemeClr val="accent3"/>
                </a:solidFill>
                <a:latin typeface="Aptos Light" panose="020B0004020202020204" pitchFamily="34" charset="0"/>
              </a:defRPr>
            </a:lvl1pPr>
          </a:lstStyle>
          <a:p>
            <a:pPr lvl="0"/>
            <a:r>
              <a:rPr lang="en-GB"/>
              <a:t>Click to edit Master text styles</a:t>
            </a:r>
          </a:p>
        </p:txBody>
      </p:sp>
      <p:sp>
        <p:nvSpPr>
          <p:cNvPr id="4" name="Picture Placeholder 17">
            <a:extLst>
              <a:ext uri="{FF2B5EF4-FFF2-40B4-BE49-F238E27FC236}">
                <a16:creationId xmlns:a16="http://schemas.microsoft.com/office/drawing/2014/main" id="{20B204C2-7DD6-7B9C-F7D6-A2CD7BA8DE62}"/>
              </a:ext>
            </a:extLst>
          </p:cNvPr>
          <p:cNvSpPr>
            <a:spLocks noGrp="1"/>
          </p:cNvSpPr>
          <p:nvPr>
            <p:ph type="pic" sz="quarter" idx="18"/>
          </p:nvPr>
        </p:nvSpPr>
        <p:spPr>
          <a:xfrm>
            <a:off x="3319203" y="2390338"/>
            <a:ext cx="2583641" cy="1301426"/>
          </a:xfrm>
          <a:solidFill>
            <a:schemeClr val="accent1"/>
          </a:solidFill>
        </p:spPr>
        <p:txBody>
          <a:bodyPr/>
          <a:lstStyle/>
          <a:p>
            <a:endParaRPr lang="en-US"/>
          </a:p>
        </p:txBody>
      </p:sp>
      <p:sp>
        <p:nvSpPr>
          <p:cNvPr id="6" name="Picture Placeholder 17">
            <a:extLst>
              <a:ext uri="{FF2B5EF4-FFF2-40B4-BE49-F238E27FC236}">
                <a16:creationId xmlns:a16="http://schemas.microsoft.com/office/drawing/2014/main" id="{F95F4427-C603-55FD-5073-645671965DA7}"/>
              </a:ext>
            </a:extLst>
          </p:cNvPr>
          <p:cNvSpPr>
            <a:spLocks noGrp="1"/>
          </p:cNvSpPr>
          <p:nvPr>
            <p:ph type="pic" sz="quarter" idx="19"/>
          </p:nvPr>
        </p:nvSpPr>
        <p:spPr>
          <a:xfrm>
            <a:off x="6281218" y="2390338"/>
            <a:ext cx="2583641" cy="1301426"/>
          </a:xfrm>
          <a:solidFill>
            <a:schemeClr val="accent1"/>
          </a:solidFill>
        </p:spPr>
        <p:txBody>
          <a:bodyPr/>
          <a:lstStyle/>
          <a:p>
            <a:endParaRPr lang="en-US"/>
          </a:p>
        </p:txBody>
      </p:sp>
      <p:sp>
        <p:nvSpPr>
          <p:cNvPr id="7" name="Picture Placeholder 17">
            <a:extLst>
              <a:ext uri="{FF2B5EF4-FFF2-40B4-BE49-F238E27FC236}">
                <a16:creationId xmlns:a16="http://schemas.microsoft.com/office/drawing/2014/main" id="{B4D7613F-2860-A031-45BD-76BFC24EC740}"/>
              </a:ext>
            </a:extLst>
          </p:cNvPr>
          <p:cNvSpPr>
            <a:spLocks noGrp="1"/>
          </p:cNvSpPr>
          <p:nvPr>
            <p:ph type="pic" sz="quarter" idx="20"/>
          </p:nvPr>
        </p:nvSpPr>
        <p:spPr>
          <a:xfrm>
            <a:off x="9243233" y="2390337"/>
            <a:ext cx="2583641" cy="1301426"/>
          </a:xfrm>
          <a:solidFill>
            <a:schemeClr val="accent1"/>
          </a:solidFill>
        </p:spPr>
        <p:txBody>
          <a:bodyPr/>
          <a:lstStyle/>
          <a:p>
            <a:endParaRPr lang="en-US"/>
          </a:p>
        </p:txBody>
      </p:sp>
      <p:cxnSp>
        <p:nvCxnSpPr>
          <p:cNvPr id="2" name="Straight Connector 1">
            <a:extLst>
              <a:ext uri="{FF2B5EF4-FFF2-40B4-BE49-F238E27FC236}">
                <a16:creationId xmlns:a16="http://schemas.microsoft.com/office/drawing/2014/main" id="{674554D4-16DB-BC90-0971-8AA02B16AB84}"/>
              </a:ext>
            </a:extLst>
          </p:cNvPr>
          <p:cNvCxnSpPr/>
          <p:nvPr userDrawn="1"/>
        </p:nvCxnSpPr>
        <p:spPr>
          <a:xfrm>
            <a:off x="357188" y="6093229"/>
            <a:ext cx="11469685"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F253682-D923-8C20-1685-AB8EEE25A0FA}"/>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0417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A92B0D-7C65-CB3F-9281-0B158F74E567}"/>
              </a:ext>
            </a:extLst>
          </p:cNvPr>
          <p:cNvSpPr/>
          <p:nvPr userDrawn="1"/>
        </p:nvSpPr>
        <p:spPr>
          <a:xfrm>
            <a:off x="-1" y="0"/>
            <a:ext cx="4387023" cy="6858000"/>
          </a:xfrm>
          <a:prstGeom prst="rect">
            <a:avLst/>
          </a:prstGeom>
          <a:gradFill>
            <a:gsLst>
              <a:gs pos="0">
                <a:schemeClr val="accent2"/>
              </a:gs>
              <a:gs pos="100000">
                <a:schemeClr val="accent3">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a:latin typeface="Arial" panose="020B0604020202020204" pitchFamily="34" charset="0"/>
              <a:cs typeface="Arial" panose="020B0604020202020204" pitchFamily="34" charset="0"/>
            </a:endParaRPr>
          </a:p>
        </p:txBody>
      </p:sp>
      <p:sp>
        <p:nvSpPr>
          <p:cNvPr id="13" name="Text Placeholder 17"/>
          <p:cNvSpPr>
            <a:spLocks noGrp="1"/>
          </p:cNvSpPr>
          <p:nvPr>
            <p:ph type="body" sz="quarter" idx="15" hasCustomPrompt="1"/>
          </p:nvPr>
        </p:nvSpPr>
        <p:spPr>
          <a:xfrm>
            <a:off x="357072" y="5856882"/>
            <a:ext cx="3866724" cy="223642"/>
          </a:xfrm>
        </p:spPr>
        <p:txBody>
          <a:bodyPr anchor="ctr">
            <a:noAutofit/>
          </a:bodyPr>
          <a:lstStyle>
            <a:lvl1pPr>
              <a:spcBef>
                <a:spcPts val="600"/>
              </a:spcBef>
              <a:defRPr sz="800">
                <a:solidFill>
                  <a:schemeClr val="bg1"/>
                </a:solidFill>
              </a:defRPr>
            </a:lvl1pPr>
          </a:lstStyle>
          <a:p>
            <a:pPr lvl="0"/>
            <a:r>
              <a:rPr lang="en-US"/>
              <a:t>Click to add footer text</a:t>
            </a:r>
          </a:p>
        </p:txBody>
      </p:sp>
      <p:sp>
        <p:nvSpPr>
          <p:cNvPr id="8" name="Title Placeholder 1"/>
          <p:cNvSpPr>
            <a:spLocks noGrp="1"/>
          </p:cNvSpPr>
          <p:nvPr>
            <p:ph type="title"/>
          </p:nvPr>
        </p:nvSpPr>
        <p:spPr>
          <a:xfrm>
            <a:off x="359999" y="2359554"/>
            <a:ext cx="3012593" cy="404119"/>
          </a:xfrm>
          <a:prstGeom prst="rect">
            <a:avLst/>
          </a:prstGeom>
        </p:spPr>
        <p:txBody>
          <a:bodyPr vert="horz" lIns="0" tIns="0" rIns="0" bIns="0" rtlCol="0" anchor="t">
            <a:noAutofit/>
          </a:bodyPr>
          <a:lstStyle>
            <a:lvl1pPr>
              <a:defRPr lang="en-GB" dirty="0">
                <a:solidFill>
                  <a:schemeClr val="bg1"/>
                </a:solidFill>
              </a:defRPr>
            </a:lvl1pPr>
          </a:lstStyle>
          <a:p>
            <a:pPr lvl="0">
              <a:lnSpc>
                <a:spcPct val="90000"/>
              </a:lnSpc>
            </a:pPr>
            <a:r>
              <a:rPr lang="en-GB"/>
              <a:t>Click to edit Master title style</a:t>
            </a:r>
          </a:p>
        </p:txBody>
      </p:sp>
      <p:sp>
        <p:nvSpPr>
          <p:cNvPr id="3" name="Text Placeholder 2"/>
          <p:cNvSpPr>
            <a:spLocks noGrp="1"/>
          </p:cNvSpPr>
          <p:nvPr>
            <p:ph type="body" sz="quarter" idx="16"/>
          </p:nvPr>
        </p:nvSpPr>
        <p:spPr>
          <a:xfrm>
            <a:off x="357189" y="3697453"/>
            <a:ext cx="3012594" cy="396875"/>
          </a:xfrm>
        </p:spPr>
        <p:txBody>
          <a:bodyPr/>
          <a:lstStyle>
            <a:lvl1pPr>
              <a:defRPr sz="1800" b="0" i="0">
                <a:solidFill>
                  <a:schemeClr val="tx2">
                    <a:lumMod val="60000"/>
                    <a:lumOff val="40000"/>
                  </a:schemeClr>
                </a:solidFill>
                <a:latin typeface="Aptos Light" panose="020B0004020202020204" pitchFamily="34" charset="0"/>
              </a:defRPr>
            </a:lvl1pPr>
          </a:lstStyle>
          <a:p>
            <a:pPr lvl="0"/>
            <a:r>
              <a:rPr lang="en-GB"/>
              <a:t>Click to edit Master text styles</a:t>
            </a:r>
          </a:p>
        </p:txBody>
      </p:sp>
      <p:sp>
        <p:nvSpPr>
          <p:cNvPr id="18" name="Picture Placeholder 17">
            <a:extLst>
              <a:ext uri="{FF2B5EF4-FFF2-40B4-BE49-F238E27FC236}">
                <a16:creationId xmlns:a16="http://schemas.microsoft.com/office/drawing/2014/main" id="{367B568C-861E-01A0-FCD2-23C81691F59A}"/>
              </a:ext>
            </a:extLst>
          </p:cNvPr>
          <p:cNvSpPr>
            <a:spLocks noGrp="1"/>
          </p:cNvSpPr>
          <p:nvPr>
            <p:ph type="pic" sz="quarter" idx="17"/>
          </p:nvPr>
        </p:nvSpPr>
        <p:spPr>
          <a:xfrm>
            <a:off x="4511179" y="-16934"/>
            <a:ext cx="2481942" cy="2241579"/>
          </a:xfrm>
          <a:solidFill>
            <a:schemeClr val="accent1"/>
          </a:solidFill>
        </p:spPr>
        <p:txBody>
          <a:bodyPr/>
          <a:lstStyle/>
          <a:p>
            <a:endParaRPr lang="en-US"/>
          </a:p>
        </p:txBody>
      </p:sp>
      <p:sp>
        <p:nvSpPr>
          <p:cNvPr id="19" name="Picture Placeholder 17">
            <a:extLst>
              <a:ext uri="{FF2B5EF4-FFF2-40B4-BE49-F238E27FC236}">
                <a16:creationId xmlns:a16="http://schemas.microsoft.com/office/drawing/2014/main" id="{9A2C8147-132B-42B8-44F4-486F2C457A28}"/>
              </a:ext>
            </a:extLst>
          </p:cNvPr>
          <p:cNvSpPr>
            <a:spLocks noGrp="1"/>
          </p:cNvSpPr>
          <p:nvPr>
            <p:ph type="pic" sz="quarter" idx="18"/>
          </p:nvPr>
        </p:nvSpPr>
        <p:spPr>
          <a:xfrm>
            <a:off x="7117278" y="-16934"/>
            <a:ext cx="2481942" cy="2241579"/>
          </a:xfrm>
          <a:solidFill>
            <a:schemeClr val="accent1"/>
          </a:solidFill>
        </p:spPr>
        <p:txBody>
          <a:bodyPr/>
          <a:lstStyle/>
          <a:p>
            <a:endParaRPr lang="en-US"/>
          </a:p>
        </p:txBody>
      </p:sp>
      <p:sp>
        <p:nvSpPr>
          <p:cNvPr id="20" name="Picture Placeholder 17">
            <a:extLst>
              <a:ext uri="{FF2B5EF4-FFF2-40B4-BE49-F238E27FC236}">
                <a16:creationId xmlns:a16="http://schemas.microsoft.com/office/drawing/2014/main" id="{E58280FE-ECDA-945C-5984-7C92387A8CE0}"/>
              </a:ext>
            </a:extLst>
          </p:cNvPr>
          <p:cNvSpPr>
            <a:spLocks noGrp="1"/>
          </p:cNvSpPr>
          <p:nvPr>
            <p:ph type="pic" sz="quarter" idx="19"/>
          </p:nvPr>
        </p:nvSpPr>
        <p:spPr>
          <a:xfrm>
            <a:off x="9710058" y="-16934"/>
            <a:ext cx="2481942" cy="2241579"/>
          </a:xfrm>
          <a:solidFill>
            <a:schemeClr val="accent1"/>
          </a:solidFill>
        </p:spPr>
        <p:txBody>
          <a:bodyPr/>
          <a:lstStyle/>
          <a:p>
            <a:endParaRPr lang="en-US"/>
          </a:p>
        </p:txBody>
      </p:sp>
      <p:sp>
        <p:nvSpPr>
          <p:cNvPr id="21" name="Picture Placeholder 17">
            <a:extLst>
              <a:ext uri="{FF2B5EF4-FFF2-40B4-BE49-F238E27FC236}">
                <a16:creationId xmlns:a16="http://schemas.microsoft.com/office/drawing/2014/main" id="{A15D9D9D-D8B1-49CB-853C-2CD52B27BE30}"/>
              </a:ext>
            </a:extLst>
          </p:cNvPr>
          <p:cNvSpPr>
            <a:spLocks noGrp="1"/>
          </p:cNvSpPr>
          <p:nvPr>
            <p:ph type="pic" sz="quarter" idx="20"/>
          </p:nvPr>
        </p:nvSpPr>
        <p:spPr>
          <a:xfrm>
            <a:off x="4511179" y="2325660"/>
            <a:ext cx="2481942" cy="2215662"/>
          </a:xfrm>
          <a:solidFill>
            <a:schemeClr val="accent1"/>
          </a:solidFill>
        </p:spPr>
        <p:txBody>
          <a:bodyPr/>
          <a:lstStyle/>
          <a:p>
            <a:endParaRPr lang="en-US"/>
          </a:p>
        </p:txBody>
      </p:sp>
      <p:sp>
        <p:nvSpPr>
          <p:cNvPr id="22" name="Picture Placeholder 17">
            <a:extLst>
              <a:ext uri="{FF2B5EF4-FFF2-40B4-BE49-F238E27FC236}">
                <a16:creationId xmlns:a16="http://schemas.microsoft.com/office/drawing/2014/main" id="{23D38558-8886-0DCA-EEE2-76471E1A49DA}"/>
              </a:ext>
            </a:extLst>
          </p:cNvPr>
          <p:cNvSpPr>
            <a:spLocks noGrp="1"/>
          </p:cNvSpPr>
          <p:nvPr>
            <p:ph type="pic" sz="quarter" idx="21"/>
          </p:nvPr>
        </p:nvSpPr>
        <p:spPr>
          <a:xfrm>
            <a:off x="7117278" y="2325660"/>
            <a:ext cx="2481942" cy="2215662"/>
          </a:xfrm>
          <a:solidFill>
            <a:schemeClr val="accent1"/>
          </a:solidFill>
        </p:spPr>
        <p:txBody>
          <a:bodyPr/>
          <a:lstStyle/>
          <a:p>
            <a:endParaRPr lang="en-US"/>
          </a:p>
        </p:txBody>
      </p:sp>
      <p:sp>
        <p:nvSpPr>
          <p:cNvPr id="23" name="Picture Placeholder 17">
            <a:extLst>
              <a:ext uri="{FF2B5EF4-FFF2-40B4-BE49-F238E27FC236}">
                <a16:creationId xmlns:a16="http://schemas.microsoft.com/office/drawing/2014/main" id="{99CACD93-2D63-7C3B-6E20-4A2F1229D36D}"/>
              </a:ext>
            </a:extLst>
          </p:cNvPr>
          <p:cNvSpPr>
            <a:spLocks noGrp="1"/>
          </p:cNvSpPr>
          <p:nvPr>
            <p:ph type="pic" sz="quarter" idx="22"/>
          </p:nvPr>
        </p:nvSpPr>
        <p:spPr>
          <a:xfrm>
            <a:off x="9710058" y="2325660"/>
            <a:ext cx="2481942" cy="2215662"/>
          </a:xfrm>
          <a:solidFill>
            <a:schemeClr val="accent1"/>
          </a:solidFill>
        </p:spPr>
        <p:txBody>
          <a:bodyPr/>
          <a:lstStyle/>
          <a:p>
            <a:endParaRPr lang="en-US"/>
          </a:p>
        </p:txBody>
      </p:sp>
      <p:sp>
        <p:nvSpPr>
          <p:cNvPr id="24" name="Picture Placeholder 17">
            <a:extLst>
              <a:ext uri="{FF2B5EF4-FFF2-40B4-BE49-F238E27FC236}">
                <a16:creationId xmlns:a16="http://schemas.microsoft.com/office/drawing/2014/main" id="{A3A33DCA-4AB6-5FD1-1E96-B96ED708D9ED}"/>
              </a:ext>
            </a:extLst>
          </p:cNvPr>
          <p:cNvSpPr>
            <a:spLocks noGrp="1"/>
          </p:cNvSpPr>
          <p:nvPr>
            <p:ph type="pic" sz="quarter" idx="23"/>
          </p:nvPr>
        </p:nvSpPr>
        <p:spPr>
          <a:xfrm>
            <a:off x="4511179" y="4642338"/>
            <a:ext cx="2481942" cy="2215662"/>
          </a:xfrm>
          <a:solidFill>
            <a:schemeClr val="accent1"/>
          </a:solidFill>
        </p:spPr>
        <p:txBody>
          <a:bodyPr/>
          <a:lstStyle/>
          <a:p>
            <a:endParaRPr lang="en-US"/>
          </a:p>
        </p:txBody>
      </p:sp>
      <p:sp>
        <p:nvSpPr>
          <p:cNvPr id="25" name="Picture Placeholder 17">
            <a:extLst>
              <a:ext uri="{FF2B5EF4-FFF2-40B4-BE49-F238E27FC236}">
                <a16:creationId xmlns:a16="http://schemas.microsoft.com/office/drawing/2014/main" id="{6790B2CF-A098-600B-C012-AD67E5119E5D}"/>
              </a:ext>
            </a:extLst>
          </p:cNvPr>
          <p:cNvSpPr>
            <a:spLocks noGrp="1"/>
          </p:cNvSpPr>
          <p:nvPr>
            <p:ph type="pic" sz="quarter" idx="24"/>
          </p:nvPr>
        </p:nvSpPr>
        <p:spPr>
          <a:xfrm>
            <a:off x="7117278" y="4642338"/>
            <a:ext cx="2481942" cy="2215662"/>
          </a:xfrm>
          <a:solidFill>
            <a:schemeClr val="accent1"/>
          </a:solidFill>
        </p:spPr>
        <p:txBody>
          <a:bodyPr/>
          <a:lstStyle/>
          <a:p>
            <a:endParaRPr lang="en-US"/>
          </a:p>
        </p:txBody>
      </p:sp>
      <p:sp>
        <p:nvSpPr>
          <p:cNvPr id="26" name="Picture Placeholder 17">
            <a:extLst>
              <a:ext uri="{FF2B5EF4-FFF2-40B4-BE49-F238E27FC236}">
                <a16:creationId xmlns:a16="http://schemas.microsoft.com/office/drawing/2014/main" id="{CB65087C-8FF5-7D1E-BE86-AC6D0EFD92FD}"/>
              </a:ext>
            </a:extLst>
          </p:cNvPr>
          <p:cNvSpPr>
            <a:spLocks noGrp="1"/>
          </p:cNvSpPr>
          <p:nvPr>
            <p:ph type="pic" sz="quarter" idx="25"/>
          </p:nvPr>
        </p:nvSpPr>
        <p:spPr>
          <a:xfrm>
            <a:off x="9710058" y="4642338"/>
            <a:ext cx="2481942" cy="2215662"/>
          </a:xfrm>
          <a:solidFill>
            <a:schemeClr val="accent1"/>
          </a:solidFill>
        </p:spPr>
        <p:txBody>
          <a:bodyPr/>
          <a:lstStyle/>
          <a:p>
            <a:endParaRPr lang="en-US"/>
          </a:p>
        </p:txBody>
      </p:sp>
      <p:grpSp>
        <p:nvGrpSpPr>
          <p:cNvPr id="6" name="Graphic 3">
            <a:extLst>
              <a:ext uri="{FF2B5EF4-FFF2-40B4-BE49-F238E27FC236}">
                <a16:creationId xmlns:a16="http://schemas.microsoft.com/office/drawing/2014/main" id="{45EFE813-4B1D-B63D-7AA1-9E9C74A58F55}"/>
              </a:ext>
            </a:extLst>
          </p:cNvPr>
          <p:cNvGrpSpPr/>
          <p:nvPr/>
        </p:nvGrpSpPr>
        <p:grpSpPr>
          <a:xfrm>
            <a:off x="939540" y="6303013"/>
            <a:ext cx="698065" cy="160933"/>
            <a:chOff x="939540" y="6303013"/>
            <a:chExt cx="698065" cy="160933"/>
          </a:xfrm>
          <a:solidFill>
            <a:schemeClr val="bg1"/>
          </a:solidFill>
        </p:grpSpPr>
        <p:sp>
          <p:nvSpPr>
            <p:cNvPr id="7" name="Freeform 6">
              <a:extLst>
                <a:ext uri="{FF2B5EF4-FFF2-40B4-BE49-F238E27FC236}">
                  <a16:creationId xmlns:a16="http://schemas.microsoft.com/office/drawing/2014/main" id="{B62B14E0-F26D-166A-54C5-CDE4C7C121AA}"/>
                </a:ext>
              </a:extLst>
            </p:cNvPr>
            <p:cNvSpPr/>
            <p:nvPr/>
          </p:nvSpPr>
          <p:spPr>
            <a:xfrm>
              <a:off x="939540" y="6306087"/>
              <a:ext cx="96102" cy="155005"/>
            </a:xfrm>
            <a:custGeom>
              <a:avLst/>
              <a:gdLst>
                <a:gd name="connsiteX0" fmla="*/ 220 w 96102"/>
                <a:gd name="connsiteY0" fmla="*/ 155005 h 155005"/>
                <a:gd name="connsiteX1" fmla="*/ 220 w 96102"/>
                <a:gd name="connsiteY1" fmla="*/ 0 h 155005"/>
                <a:gd name="connsiteX2" fmla="*/ 96102 w 96102"/>
                <a:gd name="connsiteY2" fmla="*/ 0 h 155005"/>
                <a:gd name="connsiteX3" fmla="*/ 96102 w 96102"/>
                <a:gd name="connsiteY3" fmla="*/ 23273 h 155005"/>
                <a:gd name="connsiteX4" fmla="*/ 25569 w 96102"/>
                <a:gd name="connsiteY4" fmla="*/ 23273 h 155005"/>
                <a:gd name="connsiteX5" fmla="*/ 25569 w 96102"/>
                <a:gd name="connsiteY5" fmla="*/ 69160 h 155005"/>
                <a:gd name="connsiteX6" fmla="*/ 91474 w 96102"/>
                <a:gd name="connsiteY6" fmla="*/ 69160 h 155005"/>
                <a:gd name="connsiteX7" fmla="*/ 91474 w 96102"/>
                <a:gd name="connsiteY7" fmla="*/ 92213 h 155005"/>
                <a:gd name="connsiteX8" fmla="*/ 25569 w 96102"/>
                <a:gd name="connsiteY8" fmla="*/ 92213 h 155005"/>
                <a:gd name="connsiteX9" fmla="*/ 25569 w 96102"/>
                <a:gd name="connsiteY9" fmla="*/ 155005 h 155005"/>
                <a:gd name="connsiteX10" fmla="*/ 0 w 96102"/>
                <a:gd name="connsiteY10" fmla="*/ 155005 h 15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102" h="155005">
                  <a:moveTo>
                    <a:pt x="220" y="155005"/>
                  </a:moveTo>
                  <a:lnTo>
                    <a:pt x="220" y="0"/>
                  </a:lnTo>
                  <a:lnTo>
                    <a:pt x="96102" y="0"/>
                  </a:lnTo>
                  <a:lnTo>
                    <a:pt x="96102" y="23273"/>
                  </a:lnTo>
                  <a:lnTo>
                    <a:pt x="25569" y="23273"/>
                  </a:lnTo>
                  <a:lnTo>
                    <a:pt x="25569" y="69160"/>
                  </a:lnTo>
                  <a:lnTo>
                    <a:pt x="91474" y="69160"/>
                  </a:lnTo>
                  <a:lnTo>
                    <a:pt x="91474" y="92213"/>
                  </a:lnTo>
                  <a:lnTo>
                    <a:pt x="25569" y="92213"/>
                  </a:lnTo>
                  <a:lnTo>
                    <a:pt x="25569" y="155005"/>
                  </a:lnTo>
                  <a:lnTo>
                    <a:pt x="0" y="155005"/>
                  </a:lnTo>
                  <a:close/>
                </a:path>
              </a:pathLst>
            </a:custGeom>
            <a:grpFill/>
            <a:ln w="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734B1FD-F3A9-B6DD-F11F-88A45AFBD7FB}"/>
                </a:ext>
              </a:extLst>
            </p:cNvPr>
            <p:cNvSpPr/>
            <p:nvPr/>
          </p:nvSpPr>
          <p:spPr>
            <a:xfrm>
              <a:off x="1073113" y="6306087"/>
              <a:ext cx="25568" cy="155005"/>
            </a:xfrm>
            <a:custGeom>
              <a:avLst/>
              <a:gdLst>
                <a:gd name="connsiteX0" fmla="*/ 25568 w 25568"/>
                <a:gd name="connsiteY0" fmla="*/ 155005 h 155005"/>
                <a:gd name="connsiteX1" fmla="*/ 0 w 25568"/>
                <a:gd name="connsiteY1" fmla="*/ 155005 h 155005"/>
                <a:gd name="connsiteX2" fmla="*/ 0 w 25568"/>
                <a:gd name="connsiteY2" fmla="*/ 0 h 155005"/>
                <a:gd name="connsiteX3" fmla="*/ 25568 w 25568"/>
                <a:gd name="connsiteY3" fmla="*/ 0 h 155005"/>
                <a:gd name="connsiteX4" fmla="*/ 25568 w 25568"/>
                <a:gd name="connsiteY4" fmla="*/ 155005 h 155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8" h="155005">
                  <a:moveTo>
                    <a:pt x="25568" y="155005"/>
                  </a:moveTo>
                  <a:lnTo>
                    <a:pt x="0" y="155005"/>
                  </a:lnTo>
                  <a:lnTo>
                    <a:pt x="0" y="0"/>
                  </a:lnTo>
                  <a:lnTo>
                    <a:pt x="25568" y="0"/>
                  </a:lnTo>
                  <a:lnTo>
                    <a:pt x="25568" y="155005"/>
                  </a:lnTo>
                  <a:close/>
                </a:path>
              </a:pathLst>
            </a:custGeom>
            <a:grpFill/>
            <a:ln w="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818D5620-0AB6-DB22-B35D-ECF43669C951}"/>
                </a:ext>
              </a:extLst>
            </p:cNvPr>
            <p:cNvSpPr/>
            <p:nvPr/>
          </p:nvSpPr>
          <p:spPr>
            <a:xfrm>
              <a:off x="1132406" y="6303452"/>
              <a:ext cx="113515" cy="160494"/>
            </a:xfrm>
            <a:custGeom>
              <a:avLst/>
              <a:gdLst>
                <a:gd name="connsiteX0" fmla="*/ 26009 w 113515"/>
                <a:gd name="connsiteY0" fmla="*/ 114607 h 160494"/>
                <a:gd name="connsiteX1" fmla="*/ 59954 w 113515"/>
                <a:gd name="connsiteY1" fmla="*/ 137880 h 160494"/>
                <a:gd name="connsiteX2" fmla="*/ 89049 w 113515"/>
                <a:gd name="connsiteY2" fmla="*/ 114827 h 160494"/>
                <a:gd name="connsiteX3" fmla="*/ 67228 w 113515"/>
                <a:gd name="connsiteY3" fmla="*/ 93969 h 160494"/>
                <a:gd name="connsiteX4" fmla="*/ 41659 w 113515"/>
                <a:gd name="connsiteY4" fmla="*/ 87602 h 160494"/>
                <a:gd name="connsiteX5" fmla="*/ 4188 w 113515"/>
                <a:gd name="connsiteY5" fmla="*/ 45887 h 160494"/>
                <a:gd name="connsiteX6" fmla="*/ 55325 w 113515"/>
                <a:gd name="connsiteY6" fmla="*/ 0 h 160494"/>
                <a:gd name="connsiteX7" fmla="*/ 112413 w 113515"/>
                <a:gd name="connsiteY7" fmla="*/ 43033 h 160494"/>
                <a:gd name="connsiteX8" fmla="*/ 86845 w 113515"/>
                <a:gd name="connsiteY8" fmla="*/ 43033 h 160494"/>
                <a:gd name="connsiteX9" fmla="*/ 55545 w 113515"/>
                <a:gd name="connsiteY9" fmla="*/ 22395 h 160494"/>
                <a:gd name="connsiteX10" fmla="*/ 28434 w 113515"/>
                <a:gd name="connsiteY10" fmla="*/ 43911 h 160494"/>
                <a:gd name="connsiteX11" fmla="*/ 48272 w 113515"/>
                <a:gd name="connsiteY11" fmla="*/ 64110 h 160494"/>
                <a:gd name="connsiteX12" fmla="*/ 74501 w 113515"/>
                <a:gd name="connsiteY12" fmla="*/ 70477 h 160494"/>
                <a:gd name="connsiteX13" fmla="*/ 113516 w 113515"/>
                <a:gd name="connsiteY13" fmla="*/ 113509 h 160494"/>
                <a:gd name="connsiteX14" fmla="*/ 59954 w 113515"/>
                <a:gd name="connsiteY14" fmla="*/ 160494 h 160494"/>
                <a:gd name="connsiteX15" fmla="*/ 0 w 113515"/>
                <a:gd name="connsiteY15" fmla="*/ 115046 h 160494"/>
                <a:gd name="connsiteX16" fmla="*/ 26009 w 113515"/>
                <a:gd name="connsiteY16" fmla="*/ 115046 h 16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515" h="160494">
                  <a:moveTo>
                    <a:pt x="26009" y="114607"/>
                  </a:moveTo>
                  <a:cubicBezTo>
                    <a:pt x="30859" y="130415"/>
                    <a:pt x="43643" y="137880"/>
                    <a:pt x="59954" y="137880"/>
                  </a:cubicBezTo>
                  <a:cubicBezTo>
                    <a:pt x="76265" y="137880"/>
                    <a:pt x="89049" y="129317"/>
                    <a:pt x="89049" y="114827"/>
                  </a:cubicBezTo>
                  <a:cubicBezTo>
                    <a:pt x="89049" y="100336"/>
                    <a:pt x="82877" y="97702"/>
                    <a:pt x="67228" y="93969"/>
                  </a:cubicBezTo>
                  <a:lnTo>
                    <a:pt x="41659" y="87602"/>
                  </a:lnTo>
                  <a:cubicBezTo>
                    <a:pt x="20940" y="82552"/>
                    <a:pt x="4188" y="70916"/>
                    <a:pt x="4188" y="45887"/>
                  </a:cubicBezTo>
                  <a:cubicBezTo>
                    <a:pt x="4188" y="20858"/>
                    <a:pt x="24907" y="0"/>
                    <a:pt x="55325" y="0"/>
                  </a:cubicBezTo>
                  <a:cubicBezTo>
                    <a:pt x="85743" y="0"/>
                    <a:pt x="106903" y="17125"/>
                    <a:pt x="112413" y="43033"/>
                  </a:cubicBezTo>
                  <a:lnTo>
                    <a:pt x="86845" y="43033"/>
                  </a:lnTo>
                  <a:cubicBezTo>
                    <a:pt x="82877" y="31396"/>
                    <a:pt x="73399" y="22395"/>
                    <a:pt x="55545" y="22395"/>
                  </a:cubicBezTo>
                  <a:cubicBezTo>
                    <a:pt x="37692" y="22395"/>
                    <a:pt x="28434" y="30957"/>
                    <a:pt x="28434" y="43911"/>
                  </a:cubicBezTo>
                  <a:cubicBezTo>
                    <a:pt x="28434" y="56865"/>
                    <a:pt x="34826" y="60816"/>
                    <a:pt x="48272" y="64110"/>
                  </a:cubicBezTo>
                  <a:lnTo>
                    <a:pt x="74501" y="70477"/>
                  </a:lnTo>
                  <a:cubicBezTo>
                    <a:pt x="98086" y="75966"/>
                    <a:pt x="113516" y="90237"/>
                    <a:pt x="113516" y="113509"/>
                  </a:cubicBezTo>
                  <a:cubicBezTo>
                    <a:pt x="113516" y="136782"/>
                    <a:pt x="91033" y="160494"/>
                    <a:pt x="59954" y="160494"/>
                  </a:cubicBezTo>
                  <a:cubicBezTo>
                    <a:pt x="28875" y="160494"/>
                    <a:pt x="5290" y="143808"/>
                    <a:pt x="0" y="115046"/>
                  </a:cubicBezTo>
                  <a:lnTo>
                    <a:pt x="26009" y="115046"/>
                  </a:lnTo>
                  <a:close/>
                </a:path>
              </a:pathLst>
            </a:custGeom>
            <a:grpFill/>
            <a:ln w="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18FA54D-06DC-06B6-D7B0-AB57193311F7}"/>
                </a:ext>
              </a:extLst>
            </p:cNvPr>
            <p:cNvSpPr/>
            <p:nvPr/>
          </p:nvSpPr>
          <p:spPr>
            <a:xfrm>
              <a:off x="1283392" y="6306087"/>
              <a:ext cx="25568" cy="155005"/>
            </a:xfrm>
            <a:custGeom>
              <a:avLst/>
              <a:gdLst>
                <a:gd name="connsiteX0" fmla="*/ 25569 w 25568"/>
                <a:gd name="connsiteY0" fmla="*/ 155005 h 155005"/>
                <a:gd name="connsiteX1" fmla="*/ 0 w 25568"/>
                <a:gd name="connsiteY1" fmla="*/ 155005 h 155005"/>
                <a:gd name="connsiteX2" fmla="*/ 0 w 25568"/>
                <a:gd name="connsiteY2" fmla="*/ 0 h 155005"/>
                <a:gd name="connsiteX3" fmla="*/ 25569 w 25568"/>
                <a:gd name="connsiteY3" fmla="*/ 0 h 155005"/>
                <a:gd name="connsiteX4" fmla="*/ 25569 w 25568"/>
                <a:gd name="connsiteY4" fmla="*/ 155005 h 155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8" h="155005">
                  <a:moveTo>
                    <a:pt x="25569" y="155005"/>
                  </a:moveTo>
                  <a:lnTo>
                    <a:pt x="0" y="155005"/>
                  </a:lnTo>
                  <a:lnTo>
                    <a:pt x="0" y="0"/>
                  </a:lnTo>
                  <a:lnTo>
                    <a:pt x="25569" y="0"/>
                  </a:lnTo>
                  <a:lnTo>
                    <a:pt x="25569" y="155005"/>
                  </a:lnTo>
                  <a:close/>
                </a:path>
              </a:pathLst>
            </a:custGeom>
            <a:grp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80203A75-3CE1-42D4-731B-74D9457D1FDE}"/>
                </a:ext>
              </a:extLst>
            </p:cNvPr>
            <p:cNvSpPr/>
            <p:nvPr/>
          </p:nvSpPr>
          <p:spPr>
            <a:xfrm>
              <a:off x="1346432" y="6303013"/>
              <a:ext cx="129606" cy="160274"/>
            </a:xfrm>
            <a:custGeom>
              <a:avLst/>
              <a:gdLst>
                <a:gd name="connsiteX0" fmla="*/ 68330 w 129606"/>
                <a:gd name="connsiteY0" fmla="*/ 439 h 160274"/>
                <a:gd name="connsiteX1" fmla="*/ 129606 w 129606"/>
                <a:gd name="connsiteY1" fmla="*/ 51595 h 160274"/>
                <a:gd name="connsiteX2" fmla="*/ 104699 w 129606"/>
                <a:gd name="connsiteY2" fmla="*/ 51595 h 160274"/>
                <a:gd name="connsiteX3" fmla="*/ 68550 w 129606"/>
                <a:gd name="connsiteY3" fmla="*/ 24151 h 160274"/>
                <a:gd name="connsiteX4" fmla="*/ 26009 w 129606"/>
                <a:gd name="connsiteY4" fmla="*/ 80357 h 160274"/>
                <a:gd name="connsiteX5" fmla="*/ 68550 w 129606"/>
                <a:gd name="connsiteY5" fmla="*/ 136563 h 160274"/>
                <a:gd name="connsiteX6" fmla="*/ 104699 w 129606"/>
                <a:gd name="connsiteY6" fmla="*/ 108679 h 160274"/>
                <a:gd name="connsiteX7" fmla="*/ 129606 w 129606"/>
                <a:gd name="connsiteY7" fmla="*/ 108679 h 160274"/>
                <a:gd name="connsiteX8" fmla="*/ 68330 w 129606"/>
                <a:gd name="connsiteY8" fmla="*/ 160275 h 160274"/>
                <a:gd name="connsiteX9" fmla="*/ 0 w 129606"/>
                <a:gd name="connsiteY9" fmla="*/ 80137 h 160274"/>
                <a:gd name="connsiteX10" fmla="*/ 68330 w 129606"/>
                <a:gd name="connsiteY10" fmla="*/ 0 h 16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606" h="160274">
                  <a:moveTo>
                    <a:pt x="68330" y="439"/>
                  </a:moveTo>
                  <a:cubicBezTo>
                    <a:pt x="102274" y="439"/>
                    <a:pt x="123875" y="20638"/>
                    <a:pt x="129606" y="51595"/>
                  </a:cubicBezTo>
                  <a:lnTo>
                    <a:pt x="104699" y="51595"/>
                  </a:lnTo>
                  <a:cubicBezTo>
                    <a:pt x="98747" y="35129"/>
                    <a:pt x="88608" y="24151"/>
                    <a:pt x="68550" y="24151"/>
                  </a:cubicBezTo>
                  <a:cubicBezTo>
                    <a:pt x="48492" y="24151"/>
                    <a:pt x="26009" y="47863"/>
                    <a:pt x="26009" y="80357"/>
                  </a:cubicBezTo>
                  <a:cubicBezTo>
                    <a:pt x="26009" y="112851"/>
                    <a:pt x="41880" y="136563"/>
                    <a:pt x="68550" y="136563"/>
                  </a:cubicBezTo>
                  <a:cubicBezTo>
                    <a:pt x="95221" y="136563"/>
                    <a:pt x="98968" y="125365"/>
                    <a:pt x="104699" y="108679"/>
                  </a:cubicBezTo>
                  <a:lnTo>
                    <a:pt x="129606" y="108679"/>
                  </a:lnTo>
                  <a:cubicBezTo>
                    <a:pt x="123875" y="140076"/>
                    <a:pt x="102274" y="160275"/>
                    <a:pt x="68330" y="160275"/>
                  </a:cubicBezTo>
                  <a:cubicBezTo>
                    <a:pt x="34385" y="160275"/>
                    <a:pt x="0" y="128000"/>
                    <a:pt x="0" y="80137"/>
                  </a:cubicBezTo>
                  <a:cubicBezTo>
                    <a:pt x="0" y="32274"/>
                    <a:pt x="29536" y="0"/>
                    <a:pt x="68330" y="0"/>
                  </a:cubicBezTo>
                  <a:close/>
                </a:path>
              </a:pathLst>
            </a:custGeom>
            <a:grpFill/>
            <a:ln w="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A32E20A3-B80D-BFB6-1CD8-ED2D981F9184}"/>
                </a:ext>
              </a:extLst>
            </p:cNvPr>
            <p:cNvSpPr/>
            <p:nvPr/>
          </p:nvSpPr>
          <p:spPr>
            <a:xfrm>
              <a:off x="1497419" y="6306087"/>
              <a:ext cx="140186" cy="155005"/>
            </a:xfrm>
            <a:custGeom>
              <a:avLst/>
              <a:gdLst>
                <a:gd name="connsiteX0" fmla="*/ 82436 w 140186"/>
                <a:gd name="connsiteY0" fmla="*/ 0 h 155005"/>
                <a:gd name="connsiteX1" fmla="*/ 140186 w 140186"/>
                <a:gd name="connsiteY1" fmla="*/ 155005 h 155005"/>
                <a:gd name="connsiteX2" fmla="*/ 114177 w 140186"/>
                <a:gd name="connsiteY2" fmla="*/ 155005 h 155005"/>
                <a:gd name="connsiteX3" fmla="*/ 98747 w 140186"/>
                <a:gd name="connsiteY3" fmla="*/ 111973 h 155005"/>
                <a:gd name="connsiteX4" fmla="*/ 41218 w 140186"/>
                <a:gd name="connsiteY4" fmla="*/ 111973 h 155005"/>
                <a:gd name="connsiteX5" fmla="*/ 25789 w 140186"/>
                <a:gd name="connsiteY5" fmla="*/ 155005 h 155005"/>
                <a:gd name="connsiteX6" fmla="*/ 0 w 140186"/>
                <a:gd name="connsiteY6" fmla="*/ 155005 h 155005"/>
                <a:gd name="connsiteX7" fmla="*/ 57750 w 140186"/>
                <a:gd name="connsiteY7" fmla="*/ 0 h 155005"/>
                <a:gd name="connsiteX8" fmla="*/ 82216 w 140186"/>
                <a:gd name="connsiteY8" fmla="*/ 0 h 155005"/>
                <a:gd name="connsiteX9" fmla="*/ 49374 w 140186"/>
                <a:gd name="connsiteY9" fmla="*/ 89359 h 155005"/>
                <a:gd name="connsiteX10" fmla="*/ 90592 w 140186"/>
                <a:gd name="connsiteY10" fmla="*/ 89359 h 155005"/>
                <a:gd name="connsiteX11" fmla="*/ 70093 w 140186"/>
                <a:gd name="connsiteY11" fmla="*/ 32055 h 155005"/>
                <a:gd name="connsiteX12" fmla="*/ 49594 w 140186"/>
                <a:gd name="connsiteY12" fmla="*/ 89359 h 15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186" h="155005">
                  <a:moveTo>
                    <a:pt x="82436" y="0"/>
                  </a:moveTo>
                  <a:lnTo>
                    <a:pt x="140186" y="155005"/>
                  </a:lnTo>
                  <a:lnTo>
                    <a:pt x="114177" y="155005"/>
                  </a:lnTo>
                  <a:lnTo>
                    <a:pt x="98747" y="111973"/>
                  </a:lnTo>
                  <a:lnTo>
                    <a:pt x="41218" y="111973"/>
                  </a:lnTo>
                  <a:lnTo>
                    <a:pt x="25789" y="155005"/>
                  </a:lnTo>
                  <a:lnTo>
                    <a:pt x="0" y="155005"/>
                  </a:lnTo>
                  <a:lnTo>
                    <a:pt x="57750" y="0"/>
                  </a:lnTo>
                  <a:lnTo>
                    <a:pt x="82216" y="0"/>
                  </a:lnTo>
                  <a:close/>
                  <a:moveTo>
                    <a:pt x="49374" y="89359"/>
                  </a:moveTo>
                  <a:lnTo>
                    <a:pt x="90592" y="89359"/>
                  </a:lnTo>
                  <a:lnTo>
                    <a:pt x="70093" y="32055"/>
                  </a:lnTo>
                  <a:lnTo>
                    <a:pt x="49594" y="89359"/>
                  </a:lnTo>
                  <a:close/>
                </a:path>
              </a:pathLst>
            </a:custGeom>
            <a:grpFill/>
            <a:ln w="0" cap="flat">
              <a:noFill/>
              <a:prstDash val="solid"/>
              <a:miter/>
            </a:ln>
          </p:spPr>
          <p:txBody>
            <a:bodyPr rtlCol="0" anchor="ctr"/>
            <a:lstStyle/>
            <a:p>
              <a:endParaRPr lang="en-US"/>
            </a:p>
          </p:txBody>
        </p:sp>
      </p:grpSp>
      <p:sp>
        <p:nvSpPr>
          <p:cNvPr id="15" name="Freeform 14">
            <a:extLst>
              <a:ext uri="{FF2B5EF4-FFF2-40B4-BE49-F238E27FC236}">
                <a16:creationId xmlns:a16="http://schemas.microsoft.com/office/drawing/2014/main" id="{7BA594CC-EB60-8F28-E60B-3E9ECB91C782}"/>
              </a:ext>
            </a:extLst>
          </p:cNvPr>
          <p:cNvSpPr/>
          <p:nvPr/>
        </p:nvSpPr>
        <p:spPr>
          <a:xfrm>
            <a:off x="346394" y="6289217"/>
            <a:ext cx="533166" cy="300314"/>
          </a:xfrm>
          <a:custGeom>
            <a:avLst/>
            <a:gdLst>
              <a:gd name="connsiteX0" fmla="*/ 494619 w 533166"/>
              <a:gd name="connsiteY0" fmla="*/ 295923 h 300314"/>
              <a:gd name="connsiteX1" fmla="*/ 532531 w 533166"/>
              <a:gd name="connsiteY1" fmla="*/ 129721 h 300314"/>
              <a:gd name="connsiteX2" fmla="*/ 519526 w 533166"/>
              <a:gd name="connsiteY2" fmla="*/ 33337 h 300314"/>
              <a:gd name="connsiteX3" fmla="*/ 477426 w 533166"/>
              <a:gd name="connsiteY3" fmla="*/ 403 h 300314"/>
              <a:gd name="connsiteX4" fmla="*/ 387055 w 533166"/>
              <a:gd name="connsiteY4" fmla="*/ 24554 h 300314"/>
              <a:gd name="connsiteX5" fmla="*/ 229456 w 533166"/>
              <a:gd name="connsiteY5" fmla="*/ 117206 h 300314"/>
              <a:gd name="connsiteX6" fmla="*/ 5731 w 533166"/>
              <a:gd name="connsiteY6" fmla="*/ 294826 h 300314"/>
              <a:gd name="connsiteX7" fmla="*/ 0 w 533166"/>
              <a:gd name="connsiteY7" fmla="*/ 300095 h 300314"/>
              <a:gd name="connsiteX8" fmla="*/ 104478 w 533166"/>
              <a:gd name="connsiteY8" fmla="*/ 300095 h 300314"/>
              <a:gd name="connsiteX9" fmla="*/ 105801 w 533166"/>
              <a:gd name="connsiteY9" fmla="*/ 299436 h 300314"/>
              <a:gd name="connsiteX10" fmla="*/ 333714 w 533166"/>
              <a:gd name="connsiteY10" fmla="*/ 235326 h 300314"/>
              <a:gd name="connsiteX11" fmla="*/ 409978 w 533166"/>
              <a:gd name="connsiteY11" fmla="*/ 299217 h 300314"/>
              <a:gd name="connsiteX12" fmla="*/ 410419 w 533166"/>
              <a:gd name="connsiteY12" fmla="*/ 300095 h 300314"/>
              <a:gd name="connsiteX13" fmla="*/ 429375 w 533166"/>
              <a:gd name="connsiteY13" fmla="*/ 300095 h 300314"/>
              <a:gd name="connsiteX14" fmla="*/ 426510 w 533166"/>
              <a:gd name="connsiteY14" fmla="*/ 293947 h 300314"/>
              <a:gd name="connsiteX15" fmla="*/ 349143 w 533166"/>
              <a:gd name="connsiteY15" fmla="*/ 219738 h 300314"/>
              <a:gd name="connsiteX16" fmla="*/ 103817 w 533166"/>
              <a:gd name="connsiteY16" fmla="*/ 281652 h 300314"/>
              <a:gd name="connsiteX17" fmla="*/ 279711 w 533166"/>
              <a:gd name="connsiteY17" fmla="*/ 183512 h 300314"/>
              <a:gd name="connsiteX18" fmla="*/ 346057 w 533166"/>
              <a:gd name="connsiteY18" fmla="*/ 164191 h 300314"/>
              <a:gd name="connsiteX19" fmla="*/ 390802 w 533166"/>
              <a:gd name="connsiteY19" fmla="*/ 176486 h 300314"/>
              <a:gd name="connsiteX20" fmla="*/ 436429 w 533166"/>
              <a:gd name="connsiteY20" fmla="*/ 298338 h 300314"/>
              <a:gd name="connsiteX21" fmla="*/ 436429 w 533166"/>
              <a:gd name="connsiteY21" fmla="*/ 300095 h 300314"/>
              <a:gd name="connsiteX22" fmla="*/ 450976 w 533166"/>
              <a:gd name="connsiteY22" fmla="*/ 300095 h 300314"/>
              <a:gd name="connsiteX23" fmla="*/ 450976 w 533166"/>
              <a:gd name="connsiteY23" fmla="*/ 294826 h 300314"/>
              <a:gd name="connsiteX24" fmla="*/ 408876 w 533166"/>
              <a:gd name="connsiteY24" fmla="*/ 162434 h 300314"/>
              <a:gd name="connsiteX25" fmla="*/ 278829 w 533166"/>
              <a:gd name="connsiteY25" fmla="*/ 167265 h 300314"/>
              <a:gd name="connsiteX26" fmla="*/ 87506 w 533166"/>
              <a:gd name="connsiteY26" fmla="*/ 271772 h 300314"/>
              <a:gd name="connsiteX27" fmla="*/ 329746 w 533166"/>
              <a:gd name="connsiteY27" fmla="*/ 118524 h 300314"/>
              <a:gd name="connsiteX28" fmla="*/ 441719 w 533166"/>
              <a:gd name="connsiteY28" fmla="*/ 117865 h 300314"/>
              <a:gd name="connsiteX29" fmla="*/ 461115 w 533166"/>
              <a:gd name="connsiteY29" fmla="*/ 297899 h 300314"/>
              <a:gd name="connsiteX30" fmla="*/ 460675 w 533166"/>
              <a:gd name="connsiteY30" fmla="*/ 300314 h 300314"/>
              <a:gd name="connsiteX31" fmla="*/ 473018 w 533166"/>
              <a:gd name="connsiteY31" fmla="*/ 300314 h 300314"/>
              <a:gd name="connsiteX32" fmla="*/ 474120 w 533166"/>
              <a:gd name="connsiteY32" fmla="*/ 295484 h 300314"/>
              <a:gd name="connsiteX33" fmla="*/ 461115 w 533166"/>
              <a:gd name="connsiteY33" fmla="*/ 105131 h 300314"/>
              <a:gd name="connsiteX34" fmla="*/ 461115 w 533166"/>
              <a:gd name="connsiteY34" fmla="*/ 105131 h 300314"/>
              <a:gd name="connsiteX35" fmla="*/ 327542 w 533166"/>
              <a:gd name="connsiteY35" fmla="*/ 103155 h 300314"/>
              <a:gd name="connsiteX36" fmla="*/ 65244 w 533166"/>
              <a:gd name="connsiteY36" fmla="*/ 266503 h 300314"/>
              <a:gd name="connsiteX37" fmla="*/ 389920 w 533166"/>
              <a:gd name="connsiteY37" fmla="*/ 39484 h 300314"/>
              <a:gd name="connsiteX38" fmla="*/ 463540 w 533166"/>
              <a:gd name="connsiteY38" fmla="*/ 17748 h 300314"/>
              <a:gd name="connsiteX39" fmla="*/ 499468 w 533166"/>
              <a:gd name="connsiteY39" fmla="*/ 45193 h 300314"/>
              <a:gd name="connsiteX40" fmla="*/ 515338 w 533166"/>
              <a:gd name="connsiteY40" fmla="*/ 136088 h 300314"/>
              <a:gd name="connsiteX41" fmla="*/ 482716 w 533166"/>
              <a:gd name="connsiteY41" fmla="*/ 297241 h 300314"/>
              <a:gd name="connsiteX42" fmla="*/ 481614 w 533166"/>
              <a:gd name="connsiteY42" fmla="*/ 300095 h 300314"/>
              <a:gd name="connsiteX43" fmla="*/ 492856 w 533166"/>
              <a:gd name="connsiteY43" fmla="*/ 300095 h 300314"/>
              <a:gd name="connsiteX44" fmla="*/ 494399 w 533166"/>
              <a:gd name="connsiteY44" fmla="*/ 295923 h 300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33166" h="300314">
                <a:moveTo>
                  <a:pt x="494619" y="295923"/>
                </a:moveTo>
                <a:cubicBezTo>
                  <a:pt x="514677" y="241693"/>
                  <a:pt x="527461" y="185927"/>
                  <a:pt x="532531" y="129721"/>
                </a:cubicBezTo>
                <a:cubicBezTo>
                  <a:pt x="534074" y="99203"/>
                  <a:pt x="533854" y="63855"/>
                  <a:pt x="519526" y="33337"/>
                </a:cubicBezTo>
                <a:cubicBezTo>
                  <a:pt x="513134" y="21261"/>
                  <a:pt x="504538" y="4795"/>
                  <a:pt x="477426" y="403"/>
                </a:cubicBezTo>
                <a:cubicBezTo>
                  <a:pt x="451417" y="-2451"/>
                  <a:pt x="418795" y="10283"/>
                  <a:pt x="387055" y="24554"/>
                </a:cubicBezTo>
                <a:cubicBezTo>
                  <a:pt x="325117" y="53536"/>
                  <a:pt x="270233" y="89323"/>
                  <a:pt x="229456" y="117206"/>
                </a:cubicBezTo>
                <a:cubicBezTo>
                  <a:pt x="145476" y="175608"/>
                  <a:pt x="70313" y="235546"/>
                  <a:pt x="5731" y="294826"/>
                </a:cubicBezTo>
                <a:lnTo>
                  <a:pt x="0" y="300095"/>
                </a:lnTo>
                <a:lnTo>
                  <a:pt x="104478" y="300095"/>
                </a:lnTo>
                <a:lnTo>
                  <a:pt x="105801" y="299436"/>
                </a:lnTo>
                <a:cubicBezTo>
                  <a:pt x="167959" y="267601"/>
                  <a:pt x="280152" y="216884"/>
                  <a:pt x="333714" y="235326"/>
                </a:cubicBezTo>
                <a:cubicBezTo>
                  <a:pt x="366776" y="248500"/>
                  <a:pt x="394549" y="271772"/>
                  <a:pt x="409978" y="299217"/>
                </a:cubicBezTo>
                <a:lnTo>
                  <a:pt x="410419" y="300095"/>
                </a:lnTo>
                <a:lnTo>
                  <a:pt x="429375" y="300095"/>
                </a:lnTo>
                <a:lnTo>
                  <a:pt x="426510" y="293947"/>
                </a:lnTo>
                <a:cubicBezTo>
                  <a:pt x="411962" y="262112"/>
                  <a:pt x="383087" y="234448"/>
                  <a:pt x="349143" y="219738"/>
                </a:cubicBezTo>
                <a:cubicBezTo>
                  <a:pt x="304618" y="203271"/>
                  <a:pt x="216010" y="225886"/>
                  <a:pt x="103817" y="281652"/>
                </a:cubicBezTo>
                <a:cubicBezTo>
                  <a:pt x="154513" y="248061"/>
                  <a:pt x="213365" y="212054"/>
                  <a:pt x="279711" y="183512"/>
                </a:cubicBezTo>
                <a:cubicBezTo>
                  <a:pt x="306602" y="172534"/>
                  <a:pt x="328424" y="166167"/>
                  <a:pt x="346057" y="164191"/>
                </a:cubicBezTo>
                <a:cubicBezTo>
                  <a:pt x="367658" y="161995"/>
                  <a:pt x="381324" y="169680"/>
                  <a:pt x="390802" y="176486"/>
                </a:cubicBezTo>
                <a:cubicBezTo>
                  <a:pt x="419456" y="202613"/>
                  <a:pt x="434665" y="243450"/>
                  <a:pt x="436429" y="298338"/>
                </a:cubicBezTo>
                <a:lnTo>
                  <a:pt x="436429" y="300095"/>
                </a:lnTo>
                <a:lnTo>
                  <a:pt x="450976" y="300095"/>
                </a:lnTo>
                <a:lnTo>
                  <a:pt x="450976" y="294826"/>
                </a:lnTo>
                <a:cubicBezTo>
                  <a:pt x="451637" y="235107"/>
                  <a:pt x="437531" y="190537"/>
                  <a:pt x="408876" y="162434"/>
                </a:cubicBezTo>
                <a:cubicBezTo>
                  <a:pt x="387055" y="140479"/>
                  <a:pt x="339665" y="142235"/>
                  <a:pt x="278829" y="167265"/>
                </a:cubicBezTo>
                <a:cubicBezTo>
                  <a:pt x="205210" y="197783"/>
                  <a:pt x="140186" y="236863"/>
                  <a:pt x="87506" y="271772"/>
                </a:cubicBezTo>
                <a:cubicBezTo>
                  <a:pt x="173249" y="205467"/>
                  <a:pt x="251057" y="156287"/>
                  <a:pt x="329746" y="118524"/>
                </a:cubicBezTo>
                <a:cubicBezTo>
                  <a:pt x="388598" y="91299"/>
                  <a:pt x="422101" y="91079"/>
                  <a:pt x="441719" y="117865"/>
                </a:cubicBezTo>
                <a:cubicBezTo>
                  <a:pt x="469271" y="159800"/>
                  <a:pt x="475883" y="222153"/>
                  <a:pt x="461115" y="297899"/>
                </a:cubicBezTo>
                <a:lnTo>
                  <a:pt x="460675" y="300314"/>
                </a:lnTo>
                <a:lnTo>
                  <a:pt x="473018" y="300314"/>
                </a:lnTo>
                <a:lnTo>
                  <a:pt x="474120" y="295484"/>
                </a:lnTo>
                <a:cubicBezTo>
                  <a:pt x="486684" y="239059"/>
                  <a:pt x="494619" y="160019"/>
                  <a:pt x="461115" y="105131"/>
                </a:cubicBezTo>
                <a:lnTo>
                  <a:pt x="461115" y="105131"/>
                </a:lnTo>
                <a:cubicBezTo>
                  <a:pt x="440176" y="73076"/>
                  <a:pt x="396533" y="72417"/>
                  <a:pt x="327542" y="103155"/>
                </a:cubicBezTo>
                <a:cubicBezTo>
                  <a:pt x="241579" y="142894"/>
                  <a:pt x="157379" y="195148"/>
                  <a:pt x="65244" y="266503"/>
                </a:cubicBezTo>
                <a:cubicBezTo>
                  <a:pt x="170383" y="173851"/>
                  <a:pt x="286985" y="92177"/>
                  <a:pt x="389920" y="39484"/>
                </a:cubicBezTo>
                <a:cubicBezTo>
                  <a:pt x="416591" y="26970"/>
                  <a:pt x="443923" y="15772"/>
                  <a:pt x="463540" y="17748"/>
                </a:cubicBezTo>
                <a:cubicBezTo>
                  <a:pt x="483157" y="20383"/>
                  <a:pt x="492415" y="32458"/>
                  <a:pt x="499468" y="45193"/>
                </a:cubicBezTo>
                <a:cubicBezTo>
                  <a:pt x="514236" y="73735"/>
                  <a:pt x="515779" y="108863"/>
                  <a:pt x="515338" y="136088"/>
                </a:cubicBezTo>
                <a:cubicBezTo>
                  <a:pt x="512914" y="189000"/>
                  <a:pt x="501893" y="243230"/>
                  <a:pt x="482716" y="297241"/>
                </a:cubicBezTo>
                <a:lnTo>
                  <a:pt x="481614" y="300095"/>
                </a:lnTo>
                <a:lnTo>
                  <a:pt x="492856" y="300095"/>
                </a:lnTo>
                <a:lnTo>
                  <a:pt x="494399" y="295923"/>
                </a:lnTo>
                <a:close/>
              </a:path>
            </a:pathLst>
          </a:custGeom>
          <a:gradFill>
            <a:gsLst>
              <a:gs pos="0">
                <a:srgbClr val="004F80"/>
              </a:gs>
              <a:gs pos="0">
                <a:srgbClr val="005688"/>
              </a:gs>
              <a:gs pos="20000">
                <a:srgbClr val="006B9F"/>
              </a:gs>
              <a:gs pos="40000">
                <a:srgbClr val="008CC3"/>
              </a:gs>
              <a:gs pos="60000">
                <a:srgbClr val="00A8E2"/>
              </a:gs>
              <a:gs pos="60000">
                <a:srgbClr val="00A8E2"/>
              </a:gs>
              <a:gs pos="70000">
                <a:srgbClr val="00A8E2">
                  <a:alpha val="89804"/>
                </a:srgbClr>
              </a:gs>
              <a:gs pos="70000">
                <a:srgbClr val="00A8E2">
                  <a:alpha val="80000"/>
                </a:srgbClr>
              </a:gs>
              <a:gs pos="80000">
                <a:srgbClr val="00A8E2">
                  <a:alpha val="60000"/>
                </a:srgbClr>
              </a:gs>
              <a:gs pos="90000">
                <a:srgbClr val="00A8E2">
                  <a:alpha val="29804"/>
                </a:srgbClr>
              </a:gs>
              <a:gs pos="100000">
                <a:srgbClr val="00A8E2">
                  <a:alpha val="0"/>
                </a:srgbClr>
              </a:gs>
              <a:gs pos="100000">
                <a:srgbClr val="00A8E2">
                  <a:alpha val="0"/>
                </a:srgbClr>
              </a:gs>
            </a:gsLst>
            <a:lin ang="5400000" scaled="1"/>
          </a:gradFill>
          <a:ln w="0" cap="flat">
            <a:noFill/>
            <a:prstDash val="solid"/>
            <a:miter/>
          </a:ln>
        </p:spPr>
        <p:txBody>
          <a:bodyPr rtlCol="0" anchor="ctr"/>
          <a:lstStyle/>
          <a:p>
            <a:endParaRPr lang="en-US"/>
          </a:p>
        </p:txBody>
      </p:sp>
      <p:grpSp>
        <p:nvGrpSpPr>
          <p:cNvPr id="16" name="Graphic 3">
            <a:extLst>
              <a:ext uri="{FF2B5EF4-FFF2-40B4-BE49-F238E27FC236}">
                <a16:creationId xmlns:a16="http://schemas.microsoft.com/office/drawing/2014/main" id="{E7550498-1195-5263-BACD-42B2DA527363}"/>
              </a:ext>
            </a:extLst>
          </p:cNvPr>
          <p:cNvGrpSpPr/>
          <p:nvPr/>
        </p:nvGrpSpPr>
        <p:grpSpPr>
          <a:xfrm>
            <a:off x="939319" y="6492269"/>
            <a:ext cx="697844" cy="72891"/>
            <a:chOff x="939319" y="6492269"/>
            <a:chExt cx="697844" cy="72891"/>
          </a:xfrm>
          <a:solidFill>
            <a:srgbClr val="3C9DDA"/>
          </a:solidFill>
        </p:grpSpPr>
        <p:sp>
          <p:nvSpPr>
            <p:cNvPr id="41" name="Freeform 40">
              <a:extLst>
                <a:ext uri="{FF2B5EF4-FFF2-40B4-BE49-F238E27FC236}">
                  <a16:creationId xmlns:a16="http://schemas.microsoft.com/office/drawing/2014/main" id="{5A7664D4-9702-1C33-0649-00F31F7C57DD}"/>
                </a:ext>
              </a:extLst>
            </p:cNvPr>
            <p:cNvSpPr/>
            <p:nvPr/>
          </p:nvSpPr>
          <p:spPr>
            <a:xfrm>
              <a:off x="939319" y="6493586"/>
              <a:ext cx="54002" cy="70915"/>
            </a:xfrm>
            <a:custGeom>
              <a:avLst/>
              <a:gdLst>
                <a:gd name="connsiteX0" fmla="*/ 12123 w 54002"/>
                <a:gd name="connsiteY0" fmla="*/ 41935 h 70915"/>
                <a:gd name="connsiteX1" fmla="*/ 12123 w 54002"/>
                <a:gd name="connsiteY1" fmla="*/ 70696 h 70915"/>
                <a:gd name="connsiteX2" fmla="*/ 0 w 54002"/>
                <a:gd name="connsiteY2" fmla="*/ 70696 h 70915"/>
                <a:gd name="connsiteX3" fmla="*/ 0 w 54002"/>
                <a:gd name="connsiteY3" fmla="*/ 0 h 70915"/>
                <a:gd name="connsiteX4" fmla="*/ 27332 w 54002"/>
                <a:gd name="connsiteY4" fmla="*/ 0 h 70915"/>
                <a:gd name="connsiteX5" fmla="*/ 51578 w 54002"/>
                <a:gd name="connsiteY5" fmla="*/ 21297 h 70915"/>
                <a:gd name="connsiteX6" fmla="*/ 33504 w 54002"/>
                <a:gd name="connsiteY6" fmla="*/ 41715 h 70915"/>
                <a:gd name="connsiteX7" fmla="*/ 54003 w 54002"/>
                <a:gd name="connsiteY7" fmla="*/ 70916 h 70915"/>
                <a:gd name="connsiteX8" fmla="*/ 40337 w 54002"/>
                <a:gd name="connsiteY8" fmla="*/ 70916 h 70915"/>
                <a:gd name="connsiteX9" fmla="*/ 20499 w 54002"/>
                <a:gd name="connsiteY9" fmla="*/ 42154 h 70915"/>
                <a:gd name="connsiteX10" fmla="*/ 11903 w 54002"/>
                <a:gd name="connsiteY10" fmla="*/ 42154 h 70915"/>
                <a:gd name="connsiteX11" fmla="*/ 12123 w 54002"/>
                <a:gd name="connsiteY11" fmla="*/ 31835 h 70915"/>
                <a:gd name="connsiteX12" fmla="*/ 27332 w 54002"/>
                <a:gd name="connsiteY12" fmla="*/ 31835 h 70915"/>
                <a:gd name="connsiteX13" fmla="*/ 39896 w 54002"/>
                <a:gd name="connsiteY13" fmla="*/ 21077 h 70915"/>
                <a:gd name="connsiteX14" fmla="*/ 27332 w 54002"/>
                <a:gd name="connsiteY14" fmla="*/ 10319 h 70915"/>
                <a:gd name="connsiteX15" fmla="*/ 12123 w 54002"/>
                <a:gd name="connsiteY15" fmla="*/ 10319 h 70915"/>
                <a:gd name="connsiteX16" fmla="*/ 12123 w 54002"/>
                <a:gd name="connsiteY16" fmla="*/ 32055 h 70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002" h="70915">
                  <a:moveTo>
                    <a:pt x="12123" y="41935"/>
                  </a:moveTo>
                  <a:lnTo>
                    <a:pt x="12123" y="70696"/>
                  </a:lnTo>
                  <a:lnTo>
                    <a:pt x="0" y="70696"/>
                  </a:lnTo>
                  <a:lnTo>
                    <a:pt x="0" y="0"/>
                  </a:lnTo>
                  <a:lnTo>
                    <a:pt x="27332" y="0"/>
                  </a:lnTo>
                  <a:cubicBezTo>
                    <a:pt x="42100" y="0"/>
                    <a:pt x="51578" y="7465"/>
                    <a:pt x="51578" y="21297"/>
                  </a:cubicBezTo>
                  <a:cubicBezTo>
                    <a:pt x="51578" y="35129"/>
                    <a:pt x="44745" y="39959"/>
                    <a:pt x="33504" y="41715"/>
                  </a:cubicBezTo>
                  <a:lnTo>
                    <a:pt x="54003" y="70916"/>
                  </a:lnTo>
                  <a:lnTo>
                    <a:pt x="40337" y="70916"/>
                  </a:lnTo>
                  <a:lnTo>
                    <a:pt x="20499" y="42154"/>
                  </a:lnTo>
                  <a:lnTo>
                    <a:pt x="11903" y="42154"/>
                  </a:lnTo>
                  <a:close/>
                  <a:moveTo>
                    <a:pt x="12123" y="31835"/>
                  </a:moveTo>
                  <a:lnTo>
                    <a:pt x="27332" y="31835"/>
                  </a:lnTo>
                  <a:cubicBezTo>
                    <a:pt x="35267" y="31835"/>
                    <a:pt x="39896" y="27664"/>
                    <a:pt x="39896" y="21077"/>
                  </a:cubicBezTo>
                  <a:cubicBezTo>
                    <a:pt x="39896" y="14491"/>
                    <a:pt x="35487" y="10319"/>
                    <a:pt x="27332" y="10319"/>
                  </a:cubicBezTo>
                  <a:lnTo>
                    <a:pt x="12123" y="10319"/>
                  </a:lnTo>
                  <a:lnTo>
                    <a:pt x="12123" y="32055"/>
                  </a:lnTo>
                  <a:close/>
                </a:path>
              </a:pathLst>
            </a:custGeom>
            <a:solidFill>
              <a:srgbClr val="3C9DDA"/>
            </a:solidFill>
            <a:ln w="0"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AF4355F1-9F36-68CA-E63A-948B443B04A6}"/>
                </a:ext>
              </a:extLst>
            </p:cNvPr>
            <p:cNvSpPr/>
            <p:nvPr/>
          </p:nvSpPr>
          <p:spPr>
            <a:xfrm>
              <a:off x="1021535" y="6493366"/>
              <a:ext cx="66125" cy="70696"/>
            </a:xfrm>
            <a:custGeom>
              <a:avLst/>
              <a:gdLst>
                <a:gd name="connsiteX0" fmla="*/ 38794 w 66125"/>
                <a:gd name="connsiteY0" fmla="*/ 0 h 70696"/>
                <a:gd name="connsiteX1" fmla="*/ 66126 w 66125"/>
                <a:gd name="connsiteY1" fmla="*/ 70696 h 70696"/>
                <a:gd name="connsiteX2" fmla="*/ 53782 w 66125"/>
                <a:gd name="connsiteY2" fmla="*/ 70696 h 70696"/>
                <a:gd name="connsiteX3" fmla="*/ 46508 w 66125"/>
                <a:gd name="connsiteY3" fmla="*/ 51156 h 70696"/>
                <a:gd name="connsiteX4" fmla="*/ 19397 w 66125"/>
                <a:gd name="connsiteY4" fmla="*/ 51156 h 70696"/>
                <a:gd name="connsiteX5" fmla="*/ 12123 w 66125"/>
                <a:gd name="connsiteY5" fmla="*/ 70696 h 70696"/>
                <a:gd name="connsiteX6" fmla="*/ 0 w 66125"/>
                <a:gd name="connsiteY6" fmla="*/ 70696 h 70696"/>
                <a:gd name="connsiteX7" fmla="*/ 27332 w 66125"/>
                <a:gd name="connsiteY7" fmla="*/ 0 h 70696"/>
                <a:gd name="connsiteX8" fmla="*/ 39014 w 66125"/>
                <a:gd name="connsiteY8" fmla="*/ 0 h 70696"/>
                <a:gd name="connsiteX9" fmla="*/ 23144 w 66125"/>
                <a:gd name="connsiteY9" fmla="*/ 40837 h 70696"/>
                <a:gd name="connsiteX10" fmla="*/ 42541 w 66125"/>
                <a:gd name="connsiteY10" fmla="*/ 40837 h 70696"/>
                <a:gd name="connsiteX11" fmla="*/ 32842 w 66125"/>
                <a:gd name="connsiteY11" fmla="*/ 14710 h 70696"/>
                <a:gd name="connsiteX12" fmla="*/ 23144 w 66125"/>
                <a:gd name="connsiteY12" fmla="*/ 40837 h 7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25" h="70696">
                  <a:moveTo>
                    <a:pt x="38794" y="0"/>
                  </a:moveTo>
                  <a:lnTo>
                    <a:pt x="66126" y="70696"/>
                  </a:lnTo>
                  <a:lnTo>
                    <a:pt x="53782" y="70696"/>
                  </a:lnTo>
                  <a:lnTo>
                    <a:pt x="46508" y="51156"/>
                  </a:lnTo>
                  <a:lnTo>
                    <a:pt x="19397" y="51156"/>
                  </a:lnTo>
                  <a:lnTo>
                    <a:pt x="12123" y="70696"/>
                  </a:lnTo>
                  <a:lnTo>
                    <a:pt x="0" y="70696"/>
                  </a:lnTo>
                  <a:lnTo>
                    <a:pt x="27332" y="0"/>
                  </a:lnTo>
                  <a:lnTo>
                    <a:pt x="39014" y="0"/>
                  </a:lnTo>
                  <a:close/>
                  <a:moveTo>
                    <a:pt x="23144" y="40837"/>
                  </a:moveTo>
                  <a:lnTo>
                    <a:pt x="42541" y="40837"/>
                  </a:lnTo>
                  <a:lnTo>
                    <a:pt x="32842" y="14710"/>
                  </a:lnTo>
                  <a:lnTo>
                    <a:pt x="23144" y="40837"/>
                  </a:lnTo>
                  <a:close/>
                </a:path>
              </a:pathLst>
            </a:custGeom>
            <a:solidFill>
              <a:srgbClr val="3C9DDA"/>
            </a:solidFill>
            <a:ln w="0"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C5D6F80-B914-73FB-23DF-CFCBD1B7FC6E}"/>
                </a:ext>
              </a:extLst>
            </p:cNvPr>
            <p:cNvSpPr/>
            <p:nvPr/>
          </p:nvSpPr>
          <p:spPr>
            <a:xfrm>
              <a:off x="1120724" y="6493366"/>
              <a:ext cx="57308" cy="70696"/>
            </a:xfrm>
            <a:custGeom>
              <a:avLst/>
              <a:gdLst>
                <a:gd name="connsiteX0" fmla="*/ 57309 w 57308"/>
                <a:gd name="connsiteY0" fmla="*/ 70696 h 70696"/>
                <a:gd name="connsiteX1" fmla="*/ 48051 w 57308"/>
                <a:gd name="connsiteY1" fmla="*/ 70696 h 70696"/>
                <a:gd name="connsiteX2" fmla="*/ 11682 w 57308"/>
                <a:gd name="connsiteY2" fmla="*/ 19101 h 70696"/>
                <a:gd name="connsiteX3" fmla="*/ 11682 w 57308"/>
                <a:gd name="connsiteY3" fmla="*/ 70696 h 70696"/>
                <a:gd name="connsiteX4" fmla="*/ 0 w 57308"/>
                <a:gd name="connsiteY4" fmla="*/ 70696 h 70696"/>
                <a:gd name="connsiteX5" fmla="*/ 0 w 57308"/>
                <a:gd name="connsiteY5" fmla="*/ 0 h 70696"/>
                <a:gd name="connsiteX6" fmla="*/ 11241 w 57308"/>
                <a:gd name="connsiteY6" fmla="*/ 0 h 70696"/>
                <a:gd name="connsiteX7" fmla="*/ 45406 w 57308"/>
                <a:gd name="connsiteY7" fmla="*/ 49180 h 70696"/>
                <a:gd name="connsiteX8" fmla="*/ 45406 w 57308"/>
                <a:gd name="connsiteY8" fmla="*/ 0 h 70696"/>
                <a:gd name="connsiteX9" fmla="*/ 56868 w 57308"/>
                <a:gd name="connsiteY9" fmla="*/ 0 h 70696"/>
                <a:gd name="connsiteX10" fmla="*/ 56868 w 57308"/>
                <a:gd name="connsiteY10" fmla="*/ 70696 h 7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308" h="70696">
                  <a:moveTo>
                    <a:pt x="57309" y="70696"/>
                  </a:moveTo>
                  <a:lnTo>
                    <a:pt x="48051" y="70696"/>
                  </a:lnTo>
                  <a:lnTo>
                    <a:pt x="11682" y="19101"/>
                  </a:lnTo>
                  <a:lnTo>
                    <a:pt x="11682" y="70696"/>
                  </a:lnTo>
                  <a:lnTo>
                    <a:pt x="0" y="70696"/>
                  </a:lnTo>
                  <a:lnTo>
                    <a:pt x="0" y="0"/>
                  </a:lnTo>
                  <a:lnTo>
                    <a:pt x="11241" y="0"/>
                  </a:lnTo>
                  <a:lnTo>
                    <a:pt x="45406" y="49180"/>
                  </a:lnTo>
                  <a:lnTo>
                    <a:pt x="45406" y="0"/>
                  </a:lnTo>
                  <a:lnTo>
                    <a:pt x="56868" y="0"/>
                  </a:lnTo>
                  <a:lnTo>
                    <a:pt x="56868" y="70696"/>
                  </a:lnTo>
                  <a:close/>
                </a:path>
              </a:pathLst>
            </a:custGeom>
            <a:solidFill>
              <a:srgbClr val="3C9DDA"/>
            </a:solidFill>
            <a:ln w="0"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3B88F991-7043-630F-FCA8-759E9219CE65}"/>
                </a:ext>
              </a:extLst>
            </p:cNvPr>
            <p:cNvSpPr/>
            <p:nvPr/>
          </p:nvSpPr>
          <p:spPr>
            <a:xfrm>
              <a:off x="1217046" y="6493366"/>
              <a:ext cx="58410" cy="70696"/>
            </a:xfrm>
            <a:custGeom>
              <a:avLst/>
              <a:gdLst>
                <a:gd name="connsiteX0" fmla="*/ 0 w 58410"/>
                <a:gd name="connsiteY0" fmla="*/ 0 h 70696"/>
                <a:gd name="connsiteX1" fmla="*/ 24026 w 58410"/>
                <a:gd name="connsiteY1" fmla="*/ 0 h 70696"/>
                <a:gd name="connsiteX2" fmla="*/ 58411 w 58410"/>
                <a:gd name="connsiteY2" fmla="*/ 35348 h 70696"/>
                <a:gd name="connsiteX3" fmla="*/ 24026 w 58410"/>
                <a:gd name="connsiteY3" fmla="*/ 70696 h 70696"/>
                <a:gd name="connsiteX4" fmla="*/ 0 w 58410"/>
                <a:gd name="connsiteY4" fmla="*/ 70696 h 70696"/>
                <a:gd name="connsiteX5" fmla="*/ 0 w 58410"/>
                <a:gd name="connsiteY5" fmla="*/ 0 h 70696"/>
                <a:gd name="connsiteX6" fmla="*/ 23364 w 58410"/>
                <a:gd name="connsiteY6" fmla="*/ 59938 h 70696"/>
                <a:gd name="connsiteX7" fmla="*/ 46288 w 58410"/>
                <a:gd name="connsiteY7" fmla="*/ 35348 h 70696"/>
                <a:gd name="connsiteX8" fmla="*/ 23364 w 58410"/>
                <a:gd name="connsiteY8" fmla="*/ 10539 h 70696"/>
                <a:gd name="connsiteX9" fmla="*/ 11903 w 58410"/>
                <a:gd name="connsiteY9" fmla="*/ 10539 h 70696"/>
                <a:gd name="connsiteX10" fmla="*/ 11903 w 58410"/>
                <a:gd name="connsiteY10" fmla="*/ 59938 h 70696"/>
                <a:gd name="connsiteX11" fmla="*/ 23364 w 58410"/>
                <a:gd name="connsiteY11" fmla="*/ 59938 h 7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410" h="70696">
                  <a:moveTo>
                    <a:pt x="0" y="0"/>
                  </a:moveTo>
                  <a:lnTo>
                    <a:pt x="24026" y="0"/>
                  </a:lnTo>
                  <a:cubicBezTo>
                    <a:pt x="44965" y="0"/>
                    <a:pt x="58411" y="13832"/>
                    <a:pt x="58411" y="35348"/>
                  </a:cubicBezTo>
                  <a:cubicBezTo>
                    <a:pt x="58411" y="56865"/>
                    <a:pt x="44965" y="70696"/>
                    <a:pt x="24026" y="70696"/>
                  </a:cubicBezTo>
                  <a:lnTo>
                    <a:pt x="0" y="70696"/>
                  </a:lnTo>
                  <a:lnTo>
                    <a:pt x="0" y="0"/>
                  </a:lnTo>
                  <a:close/>
                  <a:moveTo>
                    <a:pt x="23364" y="59938"/>
                  </a:moveTo>
                  <a:cubicBezTo>
                    <a:pt x="38353" y="59938"/>
                    <a:pt x="46288" y="50278"/>
                    <a:pt x="46288" y="35348"/>
                  </a:cubicBezTo>
                  <a:cubicBezTo>
                    <a:pt x="46288" y="20419"/>
                    <a:pt x="38353" y="10539"/>
                    <a:pt x="23364" y="10539"/>
                  </a:cubicBezTo>
                  <a:lnTo>
                    <a:pt x="11903" y="10539"/>
                  </a:lnTo>
                  <a:lnTo>
                    <a:pt x="11903" y="59938"/>
                  </a:lnTo>
                  <a:lnTo>
                    <a:pt x="23364" y="59938"/>
                  </a:lnTo>
                  <a:close/>
                </a:path>
              </a:pathLst>
            </a:custGeom>
            <a:solidFill>
              <a:srgbClr val="3C9DDA"/>
            </a:solidFill>
            <a:ln w="0"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5F8187C5-479F-B41A-B45A-27E77A001F7B}"/>
                </a:ext>
              </a:extLst>
            </p:cNvPr>
            <p:cNvSpPr/>
            <p:nvPr/>
          </p:nvSpPr>
          <p:spPr>
            <a:xfrm>
              <a:off x="1302128" y="6493366"/>
              <a:ext cx="59292" cy="70696"/>
            </a:xfrm>
            <a:custGeom>
              <a:avLst/>
              <a:gdLst>
                <a:gd name="connsiteX0" fmla="*/ 0 w 59292"/>
                <a:gd name="connsiteY0" fmla="*/ 0 h 70696"/>
                <a:gd name="connsiteX1" fmla="*/ 59293 w 59292"/>
                <a:gd name="connsiteY1" fmla="*/ 0 h 70696"/>
                <a:gd name="connsiteX2" fmla="*/ 59293 w 59292"/>
                <a:gd name="connsiteY2" fmla="*/ 10539 h 70696"/>
                <a:gd name="connsiteX3" fmla="*/ 35708 w 59292"/>
                <a:gd name="connsiteY3" fmla="*/ 10539 h 70696"/>
                <a:gd name="connsiteX4" fmla="*/ 35708 w 59292"/>
                <a:gd name="connsiteY4" fmla="*/ 70696 h 70696"/>
                <a:gd name="connsiteX5" fmla="*/ 23585 w 59292"/>
                <a:gd name="connsiteY5" fmla="*/ 70696 h 70696"/>
                <a:gd name="connsiteX6" fmla="*/ 23585 w 59292"/>
                <a:gd name="connsiteY6" fmla="*/ 10539 h 70696"/>
                <a:gd name="connsiteX7" fmla="*/ 0 w 59292"/>
                <a:gd name="connsiteY7" fmla="*/ 10539 h 70696"/>
                <a:gd name="connsiteX8" fmla="*/ 0 w 59292"/>
                <a:gd name="connsiteY8" fmla="*/ 0 h 7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92" h="70696">
                  <a:moveTo>
                    <a:pt x="0" y="0"/>
                  </a:moveTo>
                  <a:lnTo>
                    <a:pt x="59293" y="0"/>
                  </a:lnTo>
                  <a:lnTo>
                    <a:pt x="59293" y="10539"/>
                  </a:lnTo>
                  <a:lnTo>
                    <a:pt x="35708" y="10539"/>
                  </a:lnTo>
                  <a:lnTo>
                    <a:pt x="35708" y="70696"/>
                  </a:lnTo>
                  <a:lnTo>
                    <a:pt x="23585" y="70696"/>
                  </a:lnTo>
                  <a:lnTo>
                    <a:pt x="23585" y="10539"/>
                  </a:lnTo>
                  <a:lnTo>
                    <a:pt x="0" y="10539"/>
                  </a:lnTo>
                  <a:lnTo>
                    <a:pt x="0" y="0"/>
                  </a:lnTo>
                  <a:close/>
                </a:path>
              </a:pathLst>
            </a:custGeom>
            <a:solidFill>
              <a:srgbClr val="3C9DDA"/>
            </a:solidFill>
            <a:ln w="0"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23B244E1-0F2D-0AB5-6248-262BD12C58E2}"/>
                </a:ext>
              </a:extLst>
            </p:cNvPr>
            <p:cNvSpPr/>
            <p:nvPr/>
          </p:nvSpPr>
          <p:spPr>
            <a:xfrm>
              <a:off x="1395806" y="6493586"/>
              <a:ext cx="54002" cy="70915"/>
            </a:xfrm>
            <a:custGeom>
              <a:avLst/>
              <a:gdLst>
                <a:gd name="connsiteX0" fmla="*/ 12123 w 54002"/>
                <a:gd name="connsiteY0" fmla="*/ 41935 h 70915"/>
                <a:gd name="connsiteX1" fmla="*/ 12123 w 54002"/>
                <a:gd name="connsiteY1" fmla="*/ 70696 h 70915"/>
                <a:gd name="connsiteX2" fmla="*/ 0 w 54002"/>
                <a:gd name="connsiteY2" fmla="*/ 70696 h 70915"/>
                <a:gd name="connsiteX3" fmla="*/ 0 w 54002"/>
                <a:gd name="connsiteY3" fmla="*/ 0 h 70915"/>
                <a:gd name="connsiteX4" fmla="*/ 27332 w 54002"/>
                <a:gd name="connsiteY4" fmla="*/ 0 h 70915"/>
                <a:gd name="connsiteX5" fmla="*/ 51578 w 54002"/>
                <a:gd name="connsiteY5" fmla="*/ 21297 h 70915"/>
                <a:gd name="connsiteX6" fmla="*/ 33504 w 54002"/>
                <a:gd name="connsiteY6" fmla="*/ 41715 h 70915"/>
                <a:gd name="connsiteX7" fmla="*/ 54003 w 54002"/>
                <a:gd name="connsiteY7" fmla="*/ 70916 h 70915"/>
                <a:gd name="connsiteX8" fmla="*/ 40337 w 54002"/>
                <a:gd name="connsiteY8" fmla="*/ 70916 h 70915"/>
                <a:gd name="connsiteX9" fmla="*/ 20499 w 54002"/>
                <a:gd name="connsiteY9" fmla="*/ 42154 h 70915"/>
                <a:gd name="connsiteX10" fmla="*/ 11903 w 54002"/>
                <a:gd name="connsiteY10" fmla="*/ 42154 h 70915"/>
                <a:gd name="connsiteX11" fmla="*/ 12123 w 54002"/>
                <a:gd name="connsiteY11" fmla="*/ 31835 h 70915"/>
                <a:gd name="connsiteX12" fmla="*/ 27332 w 54002"/>
                <a:gd name="connsiteY12" fmla="*/ 31835 h 70915"/>
                <a:gd name="connsiteX13" fmla="*/ 39896 w 54002"/>
                <a:gd name="connsiteY13" fmla="*/ 21077 h 70915"/>
                <a:gd name="connsiteX14" fmla="*/ 27332 w 54002"/>
                <a:gd name="connsiteY14" fmla="*/ 10319 h 70915"/>
                <a:gd name="connsiteX15" fmla="*/ 12123 w 54002"/>
                <a:gd name="connsiteY15" fmla="*/ 10319 h 70915"/>
                <a:gd name="connsiteX16" fmla="*/ 12123 w 54002"/>
                <a:gd name="connsiteY16" fmla="*/ 32055 h 70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002" h="70915">
                  <a:moveTo>
                    <a:pt x="12123" y="41935"/>
                  </a:moveTo>
                  <a:lnTo>
                    <a:pt x="12123" y="70696"/>
                  </a:lnTo>
                  <a:lnTo>
                    <a:pt x="0" y="70696"/>
                  </a:lnTo>
                  <a:lnTo>
                    <a:pt x="0" y="0"/>
                  </a:lnTo>
                  <a:lnTo>
                    <a:pt x="27332" y="0"/>
                  </a:lnTo>
                  <a:cubicBezTo>
                    <a:pt x="42100" y="0"/>
                    <a:pt x="51578" y="7465"/>
                    <a:pt x="51578" y="21297"/>
                  </a:cubicBezTo>
                  <a:cubicBezTo>
                    <a:pt x="51578" y="35129"/>
                    <a:pt x="44524" y="39959"/>
                    <a:pt x="33504" y="41715"/>
                  </a:cubicBezTo>
                  <a:lnTo>
                    <a:pt x="54003" y="70916"/>
                  </a:lnTo>
                  <a:lnTo>
                    <a:pt x="40337" y="70916"/>
                  </a:lnTo>
                  <a:lnTo>
                    <a:pt x="20499" y="42154"/>
                  </a:lnTo>
                  <a:lnTo>
                    <a:pt x="11903" y="42154"/>
                  </a:lnTo>
                  <a:close/>
                  <a:moveTo>
                    <a:pt x="12123" y="31835"/>
                  </a:moveTo>
                  <a:lnTo>
                    <a:pt x="27332" y="31835"/>
                  </a:lnTo>
                  <a:cubicBezTo>
                    <a:pt x="35267" y="31835"/>
                    <a:pt x="39896" y="27664"/>
                    <a:pt x="39896" y="21077"/>
                  </a:cubicBezTo>
                  <a:cubicBezTo>
                    <a:pt x="39896" y="14491"/>
                    <a:pt x="35487" y="10319"/>
                    <a:pt x="27332" y="10319"/>
                  </a:cubicBezTo>
                  <a:lnTo>
                    <a:pt x="12123" y="10319"/>
                  </a:lnTo>
                  <a:lnTo>
                    <a:pt x="12123" y="32055"/>
                  </a:lnTo>
                  <a:close/>
                </a:path>
              </a:pathLst>
            </a:custGeom>
            <a:solidFill>
              <a:srgbClr val="3C9DDA"/>
            </a:solidFill>
            <a:ln w="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65F2543-D8A7-D999-B145-F7BB79B88E6C}"/>
                </a:ext>
              </a:extLst>
            </p:cNvPr>
            <p:cNvSpPr/>
            <p:nvPr/>
          </p:nvSpPr>
          <p:spPr>
            <a:xfrm>
              <a:off x="1479344" y="6492269"/>
              <a:ext cx="65684" cy="72891"/>
            </a:xfrm>
            <a:custGeom>
              <a:avLst/>
              <a:gdLst>
                <a:gd name="connsiteX0" fmla="*/ 32842 w 65684"/>
                <a:gd name="connsiteY0" fmla="*/ 72892 h 72891"/>
                <a:gd name="connsiteX1" fmla="*/ 0 w 65684"/>
                <a:gd name="connsiteY1" fmla="*/ 36446 h 72891"/>
                <a:gd name="connsiteX2" fmla="*/ 32842 w 65684"/>
                <a:gd name="connsiteY2" fmla="*/ 0 h 72891"/>
                <a:gd name="connsiteX3" fmla="*/ 65685 w 65684"/>
                <a:gd name="connsiteY3" fmla="*/ 36446 h 72891"/>
                <a:gd name="connsiteX4" fmla="*/ 32842 w 65684"/>
                <a:gd name="connsiteY4" fmla="*/ 72892 h 72891"/>
                <a:gd name="connsiteX5" fmla="*/ 32842 w 65684"/>
                <a:gd name="connsiteY5" fmla="*/ 10539 h 72891"/>
                <a:gd name="connsiteX6" fmla="*/ 12343 w 65684"/>
                <a:gd name="connsiteY6" fmla="*/ 36446 h 72891"/>
                <a:gd name="connsiteX7" fmla="*/ 32842 w 65684"/>
                <a:gd name="connsiteY7" fmla="*/ 62353 h 72891"/>
                <a:gd name="connsiteX8" fmla="*/ 53562 w 65684"/>
                <a:gd name="connsiteY8" fmla="*/ 36446 h 72891"/>
                <a:gd name="connsiteX9" fmla="*/ 32842 w 65684"/>
                <a:gd name="connsiteY9" fmla="*/ 10539 h 7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684" h="72891">
                  <a:moveTo>
                    <a:pt x="32842" y="72892"/>
                  </a:moveTo>
                  <a:cubicBezTo>
                    <a:pt x="13666" y="72892"/>
                    <a:pt x="0" y="57523"/>
                    <a:pt x="0" y="36446"/>
                  </a:cubicBezTo>
                  <a:cubicBezTo>
                    <a:pt x="0" y="15369"/>
                    <a:pt x="13445" y="0"/>
                    <a:pt x="32842" y="0"/>
                  </a:cubicBezTo>
                  <a:cubicBezTo>
                    <a:pt x="52239" y="0"/>
                    <a:pt x="65685" y="15369"/>
                    <a:pt x="65685" y="36446"/>
                  </a:cubicBezTo>
                  <a:cubicBezTo>
                    <a:pt x="65685" y="57523"/>
                    <a:pt x="52019" y="72892"/>
                    <a:pt x="32842" y="72892"/>
                  </a:cubicBezTo>
                  <a:close/>
                  <a:moveTo>
                    <a:pt x="32842" y="10539"/>
                  </a:moveTo>
                  <a:cubicBezTo>
                    <a:pt x="20279" y="10539"/>
                    <a:pt x="12343" y="21297"/>
                    <a:pt x="12343" y="36446"/>
                  </a:cubicBezTo>
                  <a:cubicBezTo>
                    <a:pt x="12343" y="51595"/>
                    <a:pt x="20499" y="62353"/>
                    <a:pt x="32842" y="62353"/>
                  </a:cubicBezTo>
                  <a:cubicBezTo>
                    <a:pt x="45186" y="62353"/>
                    <a:pt x="53562" y="51595"/>
                    <a:pt x="53562" y="36446"/>
                  </a:cubicBezTo>
                  <a:cubicBezTo>
                    <a:pt x="53562" y="21297"/>
                    <a:pt x="45406" y="10539"/>
                    <a:pt x="32842" y="10539"/>
                  </a:cubicBezTo>
                  <a:close/>
                </a:path>
              </a:pathLst>
            </a:custGeom>
            <a:solidFill>
              <a:srgbClr val="3C9DDA"/>
            </a:solidFill>
            <a:ln w="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A7964F75-FC6B-9825-4CC9-FCABDAA78FA2}"/>
                </a:ext>
              </a:extLst>
            </p:cNvPr>
            <p:cNvSpPr/>
            <p:nvPr/>
          </p:nvSpPr>
          <p:spPr>
            <a:xfrm>
              <a:off x="1579855" y="6493366"/>
              <a:ext cx="57308" cy="70696"/>
            </a:xfrm>
            <a:custGeom>
              <a:avLst/>
              <a:gdLst>
                <a:gd name="connsiteX0" fmla="*/ 57309 w 57308"/>
                <a:gd name="connsiteY0" fmla="*/ 70696 h 70696"/>
                <a:gd name="connsiteX1" fmla="*/ 48051 w 57308"/>
                <a:gd name="connsiteY1" fmla="*/ 70696 h 70696"/>
                <a:gd name="connsiteX2" fmla="*/ 11682 w 57308"/>
                <a:gd name="connsiteY2" fmla="*/ 19101 h 70696"/>
                <a:gd name="connsiteX3" fmla="*/ 11682 w 57308"/>
                <a:gd name="connsiteY3" fmla="*/ 70696 h 70696"/>
                <a:gd name="connsiteX4" fmla="*/ 0 w 57308"/>
                <a:gd name="connsiteY4" fmla="*/ 70696 h 70696"/>
                <a:gd name="connsiteX5" fmla="*/ 0 w 57308"/>
                <a:gd name="connsiteY5" fmla="*/ 0 h 70696"/>
                <a:gd name="connsiteX6" fmla="*/ 11241 w 57308"/>
                <a:gd name="connsiteY6" fmla="*/ 0 h 70696"/>
                <a:gd name="connsiteX7" fmla="*/ 45406 w 57308"/>
                <a:gd name="connsiteY7" fmla="*/ 49180 h 70696"/>
                <a:gd name="connsiteX8" fmla="*/ 45406 w 57308"/>
                <a:gd name="connsiteY8" fmla="*/ 0 h 70696"/>
                <a:gd name="connsiteX9" fmla="*/ 56868 w 57308"/>
                <a:gd name="connsiteY9" fmla="*/ 0 h 70696"/>
                <a:gd name="connsiteX10" fmla="*/ 56868 w 57308"/>
                <a:gd name="connsiteY10" fmla="*/ 70696 h 7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308" h="70696">
                  <a:moveTo>
                    <a:pt x="57309" y="70696"/>
                  </a:moveTo>
                  <a:lnTo>
                    <a:pt x="48051" y="70696"/>
                  </a:lnTo>
                  <a:lnTo>
                    <a:pt x="11682" y="19101"/>
                  </a:lnTo>
                  <a:lnTo>
                    <a:pt x="11682" y="70696"/>
                  </a:lnTo>
                  <a:lnTo>
                    <a:pt x="0" y="70696"/>
                  </a:lnTo>
                  <a:lnTo>
                    <a:pt x="0" y="0"/>
                  </a:lnTo>
                  <a:lnTo>
                    <a:pt x="11241" y="0"/>
                  </a:lnTo>
                  <a:lnTo>
                    <a:pt x="45406" y="49180"/>
                  </a:lnTo>
                  <a:lnTo>
                    <a:pt x="45406" y="0"/>
                  </a:lnTo>
                  <a:lnTo>
                    <a:pt x="56868" y="0"/>
                  </a:lnTo>
                  <a:lnTo>
                    <a:pt x="56868" y="70696"/>
                  </a:lnTo>
                  <a:close/>
                </a:path>
              </a:pathLst>
            </a:custGeom>
            <a:solidFill>
              <a:srgbClr val="3C9DDA"/>
            </a:solid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173948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A92B0D-7C65-CB3F-9281-0B158F74E567}"/>
              </a:ext>
            </a:extLst>
          </p:cNvPr>
          <p:cNvSpPr/>
          <p:nvPr userDrawn="1"/>
        </p:nvSpPr>
        <p:spPr>
          <a:xfrm>
            <a:off x="-1" y="0"/>
            <a:ext cx="4387023" cy="6858000"/>
          </a:xfrm>
          <a:prstGeom prst="rect">
            <a:avLst/>
          </a:prstGeom>
          <a:gradFill>
            <a:gsLst>
              <a:gs pos="0">
                <a:schemeClr val="accent2"/>
              </a:gs>
              <a:gs pos="100000">
                <a:schemeClr val="accent3">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a:latin typeface="Arial" panose="020B0604020202020204" pitchFamily="34" charset="0"/>
              <a:cs typeface="Arial" panose="020B0604020202020204" pitchFamily="34" charset="0"/>
            </a:endParaRPr>
          </a:p>
        </p:txBody>
      </p:sp>
      <p:sp>
        <p:nvSpPr>
          <p:cNvPr id="8" name="Title Placeholder 1"/>
          <p:cNvSpPr>
            <a:spLocks noGrp="1"/>
          </p:cNvSpPr>
          <p:nvPr>
            <p:ph type="title"/>
          </p:nvPr>
        </p:nvSpPr>
        <p:spPr>
          <a:xfrm>
            <a:off x="359999" y="2359554"/>
            <a:ext cx="3012593" cy="404119"/>
          </a:xfrm>
          <a:prstGeom prst="rect">
            <a:avLst/>
          </a:prstGeom>
        </p:spPr>
        <p:txBody>
          <a:bodyPr vert="horz" lIns="0" tIns="0" rIns="0" bIns="0" rtlCol="0" anchor="t">
            <a:noAutofit/>
          </a:bodyPr>
          <a:lstStyle>
            <a:lvl1pPr>
              <a:defRPr lang="en-GB" dirty="0">
                <a:solidFill>
                  <a:schemeClr val="bg1"/>
                </a:solidFill>
              </a:defRPr>
            </a:lvl1pPr>
          </a:lstStyle>
          <a:p>
            <a:pPr lvl="0">
              <a:lnSpc>
                <a:spcPct val="90000"/>
              </a:lnSpc>
            </a:pPr>
            <a:r>
              <a:rPr lang="en-GB"/>
              <a:t>Click to edit Master title style</a:t>
            </a:r>
          </a:p>
        </p:txBody>
      </p:sp>
      <p:sp>
        <p:nvSpPr>
          <p:cNvPr id="3" name="Text Placeholder 2"/>
          <p:cNvSpPr>
            <a:spLocks noGrp="1"/>
          </p:cNvSpPr>
          <p:nvPr>
            <p:ph type="body" sz="quarter" idx="16"/>
          </p:nvPr>
        </p:nvSpPr>
        <p:spPr>
          <a:xfrm>
            <a:off x="357189" y="3697453"/>
            <a:ext cx="3012594" cy="396875"/>
          </a:xfrm>
        </p:spPr>
        <p:txBody>
          <a:bodyPr/>
          <a:lstStyle>
            <a:lvl1pPr>
              <a:defRPr sz="1800" b="0" i="0">
                <a:solidFill>
                  <a:schemeClr val="tx2">
                    <a:lumMod val="60000"/>
                    <a:lumOff val="40000"/>
                  </a:schemeClr>
                </a:solidFill>
                <a:latin typeface="Aptos Light" panose="020B0004020202020204" pitchFamily="34" charset="0"/>
              </a:defRPr>
            </a:lvl1pPr>
          </a:lstStyle>
          <a:p>
            <a:pPr lvl="0"/>
            <a:r>
              <a:rPr lang="en-GB"/>
              <a:t>Click to edit Master text styles</a:t>
            </a:r>
          </a:p>
        </p:txBody>
      </p:sp>
      <p:sp>
        <p:nvSpPr>
          <p:cNvPr id="18" name="Picture Placeholder 17">
            <a:extLst>
              <a:ext uri="{FF2B5EF4-FFF2-40B4-BE49-F238E27FC236}">
                <a16:creationId xmlns:a16="http://schemas.microsoft.com/office/drawing/2014/main" id="{367B568C-861E-01A0-FCD2-23C81691F59A}"/>
              </a:ext>
            </a:extLst>
          </p:cNvPr>
          <p:cNvSpPr>
            <a:spLocks noGrp="1"/>
          </p:cNvSpPr>
          <p:nvPr>
            <p:ph type="pic" sz="quarter" idx="17"/>
          </p:nvPr>
        </p:nvSpPr>
        <p:spPr>
          <a:xfrm>
            <a:off x="4582430" y="1390725"/>
            <a:ext cx="3551920" cy="1937658"/>
          </a:xfrm>
          <a:solidFill>
            <a:schemeClr val="accent1"/>
          </a:solidFill>
        </p:spPr>
        <p:txBody>
          <a:bodyPr/>
          <a:lstStyle/>
          <a:p>
            <a:endParaRPr lang="en-US"/>
          </a:p>
        </p:txBody>
      </p:sp>
      <p:sp>
        <p:nvSpPr>
          <p:cNvPr id="19" name="Picture Placeholder 17">
            <a:extLst>
              <a:ext uri="{FF2B5EF4-FFF2-40B4-BE49-F238E27FC236}">
                <a16:creationId xmlns:a16="http://schemas.microsoft.com/office/drawing/2014/main" id="{9A2C8147-132B-42B8-44F4-486F2C457A28}"/>
              </a:ext>
            </a:extLst>
          </p:cNvPr>
          <p:cNvSpPr>
            <a:spLocks noGrp="1"/>
          </p:cNvSpPr>
          <p:nvPr>
            <p:ph type="pic" sz="quarter" idx="18"/>
          </p:nvPr>
        </p:nvSpPr>
        <p:spPr>
          <a:xfrm>
            <a:off x="8269616" y="1390725"/>
            <a:ext cx="3551920" cy="1937658"/>
          </a:xfrm>
          <a:solidFill>
            <a:schemeClr val="accent1"/>
          </a:solidFill>
        </p:spPr>
        <p:txBody>
          <a:bodyPr/>
          <a:lstStyle/>
          <a:p>
            <a:endParaRPr lang="en-US"/>
          </a:p>
        </p:txBody>
      </p:sp>
      <p:sp>
        <p:nvSpPr>
          <p:cNvPr id="21" name="Picture Placeholder 17">
            <a:extLst>
              <a:ext uri="{FF2B5EF4-FFF2-40B4-BE49-F238E27FC236}">
                <a16:creationId xmlns:a16="http://schemas.microsoft.com/office/drawing/2014/main" id="{A15D9D9D-D8B1-49CB-853C-2CD52B27BE30}"/>
              </a:ext>
            </a:extLst>
          </p:cNvPr>
          <p:cNvSpPr>
            <a:spLocks noGrp="1"/>
          </p:cNvSpPr>
          <p:nvPr>
            <p:ph type="pic" sz="quarter" idx="20"/>
          </p:nvPr>
        </p:nvSpPr>
        <p:spPr>
          <a:xfrm>
            <a:off x="4582430" y="4027834"/>
            <a:ext cx="3551920" cy="1915255"/>
          </a:xfrm>
          <a:solidFill>
            <a:schemeClr val="accent1"/>
          </a:solidFill>
        </p:spPr>
        <p:txBody>
          <a:bodyPr/>
          <a:lstStyle/>
          <a:p>
            <a:endParaRPr lang="en-US"/>
          </a:p>
        </p:txBody>
      </p:sp>
      <p:sp>
        <p:nvSpPr>
          <p:cNvPr id="22" name="Picture Placeholder 17">
            <a:extLst>
              <a:ext uri="{FF2B5EF4-FFF2-40B4-BE49-F238E27FC236}">
                <a16:creationId xmlns:a16="http://schemas.microsoft.com/office/drawing/2014/main" id="{23D38558-8886-0DCA-EEE2-76471E1A49DA}"/>
              </a:ext>
            </a:extLst>
          </p:cNvPr>
          <p:cNvSpPr>
            <a:spLocks noGrp="1"/>
          </p:cNvSpPr>
          <p:nvPr>
            <p:ph type="pic" sz="quarter" idx="21"/>
          </p:nvPr>
        </p:nvSpPr>
        <p:spPr>
          <a:xfrm>
            <a:off x="8269616" y="4027834"/>
            <a:ext cx="3551920" cy="1915255"/>
          </a:xfrm>
          <a:solidFill>
            <a:schemeClr val="accent1"/>
          </a:solidFill>
        </p:spPr>
        <p:txBody>
          <a:bodyPr/>
          <a:lstStyle/>
          <a:p>
            <a:endParaRPr lang="en-US"/>
          </a:p>
        </p:txBody>
      </p:sp>
      <p:sp>
        <p:nvSpPr>
          <p:cNvPr id="5" name="Text Placeholder 17">
            <a:extLst>
              <a:ext uri="{FF2B5EF4-FFF2-40B4-BE49-F238E27FC236}">
                <a16:creationId xmlns:a16="http://schemas.microsoft.com/office/drawing/2014/main" id="{9E2A5A37-987F-BCF8-5EF6-5D4ACC405909}"/>
              </a:ext>
            </a:extLst>
          </p:cNvPr>
          <p:cNvSpPr>
            <a:spLocks noGrp="1"/>
          </p:cNvSpPr>
          <p:nvPr>
            <p:ph type="body" sz="quarter" idx="15" hasCustomPrompt="1"/>
          </p:nvPr>
        </p:nvSpPr>
        <p:spPr>
          <a:xfrm>
            <a:off x="4582430" y="6393509"/>
            <a:ext cx="6086765" cy="197792"/>
          </a:xfrm>
        </p:spPr>
        <p:txBody>
          <a:bodyPr anchor="ctr">
            <a:noAutofit/>
          </a:bodyPr>
          <a:lstStyle>
            <a:lvl1pPr>
              <a:spcBef>
                <a:spcPts val="600"/>
              </a:spcBef>
              <a:defRPr sz="800">
                <a:solidFill>
                  <a:schemeClr val="tx1"/>
                </a:solidFill>
              </a:defRPr>
            </a:lvl1pPr>
          </a:lstStyle>
          <a:p>
            <a:pPr lvl="0"/>
            <a:r>
              <a:rPr lang="en-US"/>
              <a:t>Click to add footer text</a:t>
            </a:r>
          </a:p>
        </p:txBody>
      </p:sp>
      <p:grpSp>
        <p:nvGrpSpPr>
          <p:cNvPr id="42" name="Graphic 3">
            <a:extLst>
              <a:ext uri="{FF2B5EF4-FFF2-40B4-BE49-F238E27FC236}">
                <a16:creationId xmlns:a16="http://schemas.microsoft.com/office/drawing/2014/main" id="{E8EF0D84-A577-22B5-7C91-5FE740A5626C}"/>
              </a:ext>
            </a:extLst>
          </p:cNvPr>
          <p:cNvGrpSpPr/>
          <p:nvPr userDrawn="1"/>
        </p:nvGrpSpPr>
        <p:grpSpPr>
          <a:xfrm>
            <a:off x="939540" y="6303013"/>
            <a:ext cx="698065" cy="160933"/>
            <a:chOff x="939540" y="6303013"/>
            <a:chExt cx="698065" cy="160933"/>
          </a:xfrm>
          <a:solidFill>
            <a:schemeClr val="bg1"/>
          </a:solidFill>
        </p:grpSpPr>
        <p:sp>
          <p:nvSpPr>
            <p:cNvPr id="43" name="Freeform 42">
              <a:extLst>
                <a:ext uri="{FF2B5EF4-FFF2-40B4-BE49-F238E27FC236}">
                  <a16:creationId xmlns:a16="http://schemas.microsoft.com/office/drawing/2014/main" id="{9C6411D5-2977-B1CD-FE6C-F28FAC11FF6B}"/>
                </a:ext>
              </a:extLst>
            </p:cNvPr>
            <p:cNvSpPr/>
            <p:nvPr/>
          </p:nvSpPr>
          <p:spPr>
            <a:xfrm>
              <a:off x="939540" y="6306087"/>
              <a:ext cx="96102" cy="155005"/>
            </a:xfrm>
            <a:custGeom>
              <a:avLst/>
              <a:gdLst>
                <a:gd name="connsiteX0" fmla="*/ 220 w 96102"/>
                <a:gd name="connsiteY0" fmla="*/ 155005 h 155005"/>
                <a:gd name="connsiteX1" fmla="*/ 220 w 96102"/>
                <a:gd name="connsiteY1" fmla="*/ 0 h 155005"/>
                <a:gd name="connsiteX2" fmla="*/ 96102 w 96102"/>
                <a:gd name="connsiteY2" fmla="*/ 0 h 155005"/>
                <a:gd name="connsiteX3" fmla="*/ 96102 w 96102"/>
                <a:gd name="connsiteY3" fmla="*/ 23273 h 155005"/>
                <a:gd name="connsiteX4" fmla="*/ 25569 w 96102"/>
                <a:gd name="connsiteY4" fmla="*/ 23273 h 155005"/>
                <a:gd name="connsiteX5" fmla="*/ 25569 w 96102"/>
                <a:gd name="connsiteY5" fmla="*/ 69160 h 155005"/>
                <a:gd name="connsiteX6" fmla="*/ 91474 w 96102"/>
                <a:gd name="connsiteY6" fmla="*/ 69160 h 155005"/>
                <a:gd name="connsiteX7" fmla="*/ 91474 w 96102"/>
                <a:gd name="connsiteY7" fmla="*/ 92213 h 155005"/>
                <a:gd name="connsiteX8" fmla="*/ 25569 w 96102"/>
                <a:gd name="connsiteY8" fmla="*/ 92213 h 155005"/>
                <a:gd name="connsiteX9" fmla="*/ 25569 w 96102"/>
                <a:gd name="connsiteY9" fmla="*/ 155005 h 155005"/>
                <a:gd name="connsiteX10" fmla="*/ 0 w 96102"/>
                <a:gd name="connsiteY10" fmla="*/ 155005 h 15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102" h="155005">
                  <a:moveTo>
                    <a:pt x="220" y="155005"/>
                  </a:moveTo>
                  <a:lnTo>
                    <a:pt x="220" y="0"/>
                  </a:lnTo>
                  <a:lnTo>
                    <a:pt x="96102" y="0"/>
                  </a:lnTo>
                  <a:lnTo>
                    <a:pt x="96102" y="23273"/>
                  </a:lnTo>
                  <a:lnTo>
                    <a:pt x="25569" y="23273"/>
                  </a:lnTo>
                  <a:lnTo>
                    <a:pt x="25569" y="69160"/>
                  </a:lnTo>
                  <a:lnTo>
                    <a:pt x="91474" y="69160"/>
                  </a:lnTo>
                  <a:lnTo>
                    <a:pt x="91474" y="92213"/>
                  </a:lnTo>
                  <a:lnTo>
                    <a:pt x="25569" y="92213"/>
                  </a:lnTo>
                  <a:lnTo>
                    <a:pt x="25569" y="155005"/>
                  </a:lnTo>
                  <a:lnTo>
                    <a:pt x="0" y="155005"/>
                  </a:lnTo>
                  <a:close/>
                </a:path>
              </a:pathLst>
            </a:custGeom>
            <a:grpFill/>
            <a:ln w="0"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07F941E9-9CC2-B94B-682E-4CB8802C0710}"/>
                </a:ext>
              </a:extLst>
            </p:cNvPr>
            <p:cNvSpPr/>
            <p:nvPr/>
          </p:nvSpPr>
          <p:spPr>
            <a:xfrm>
              <a:off x="1073113" y="6306087"/>
              <a:ext cx="25568" cy="155005"/>
            </a:xfrm>
            <a:custGeom>
              <a:avLst/>
              <a:gdLst>
                <a:gd name="connsiteX0" fmla="*/ 25568 w 25568"/>
                <a:gd name="connsiteY0" fmla="*/ 155005 h 155005"/>
                <a:gd name="connsiteX1" fmla="*/ 0 w 25568"/>
                <a:gd name="connsiteY1" fmla="*/ 155005 h 155005"/>
                <a:gd name="connsiteX2" fmla="*/ 0 w 25568"/>
                <a:gd name="connsiteY2" fmla="*/ 0 h 155005"/>
                <a:gd name="connsiteX3" fmla="*/ 25568 w 25568"/>
                <a:gd name="connsiteY3" fmla="*/ 0 h 155005"/>
                <a:gd name="connsiteX4" fmla="*/ 25568 w 25568"/>
                <a:gd name="connsiteY4" fmla="*/ 155005 h 155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8" h="155005">
                  <a:moveTo>
                    <a:pt x="25568" y="155005"/>
                  </a:moveTo>
                  <a:lnTo>
                    <a:pt x="0" y="155005"/>
                  </a:lnTo>
                  <a:lnTo>
                    <a:pt x="0" y="0"/>
                  </a:lnTo>
                  <a:lnTo>
                    <a:pt x="25568" y="0"/>
                  </a:lnTo>
                  <a:lnTo>
                    <a:pt x="25568" y="155005"/>
                  </a:lnTo>
                  <a:close/>
                </a:path>
              </a:pathLst>
            </a:custGeom>
            <a:grpFill/>
            <a:ln w="0"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77C85505-3FFB-D189-726B-B3A7E1355064}"/>
                </a:ext>
              </a:extLst>
            </p:cNvPr>
            <p:cNvSpPr/>
            <p:nvPr/>
          </p:nvSpPr>
          <p:spPr>
            <a:xfrm>
              <a:off x="1132406" y="6303452"/>
              <a:ext cx="113515" cy="160494"/>
            </a:xfrm>
            <a:custGeom>
              <a:avLst/>
              <a:gdLst>
                <a:gd name="connsiteX0" fmla="*/ 26009 w 113515"/>
                <a:gd name="connsiteY0" fmla="*/ 114607 h 160494"/>
                <a:gd name="connsiteX1" fmla="*/ 59954 w 113515"/>
                <a:gd name="connsiteY1" fmla="*/ 137880 h 160494"/>
                <a:gd name="connsiteX2" fmla="*/ 89049 w 113515"/>
                <a:gd name="connsiteY2" fmla="*/ 114827 h 160494"/>
                <a:gd name="connsiteX3" fmla="*/ 67228 w 113515"/>
                <a:gd name="connsiteY3" fmla="*/ 93969 h 160494"/>
                <a:gd name="connsiteX4" fmla="*/ 41659 w 113515"/>
                <a:gd name="connsiteY4" fmla="*/ 87602 h 160494"/>
                <a:gd name="connsiteX5" fmla="*/ 4188 w 113515"/>
                <a:gd name="connsiteY5" fmla="*/ 45887 h 160494"/>
                <a:gd name="connsiteX6" fmla="*/ 55325 w 113515"/>
                <a:gd name="connsiteY6" fmla="*/ 0 h 160494"/>
                <a:gd name="connsiteX7" fmla="*/ 112413 w 113515"/>
                <a:gd name="connsiteY7" fmla="*/ 43033 h 160494"/>
                <a:gd name="connsiteX8" fmla="*/ 86845 w 113515"/>
                <a:gd name="connsiteY8" fmla="*/ 43033 h 160494"/>
                <a:gd name="connsiteX9" fmla="*/ 55545 w 113515"/>
                <a:gd name="connsiteY9" fmla="*/ 22395 h 160494"/>
                <a:gd name="connsiteX10" fmla="*/ 28434 w 113515"/>
                <a:gd name="connsiteY10" fmla="*/ 43911 h 160494"/>
                <a:gd name="connsiteX11" fmla="*/ 48272 w 113515"/>
                <a:gd name="connsiteY11" fmla="*/ 64110 h 160494"/>
                <a:gd name="connsiteX12" fmla="*/ 74501 w 113515"/>
                <a:gd name="connsiteY12" fmla="*/ 70477 h 160494"/>
                <a:gd name="connsiteX13" fmla="*/ 113516 w 113515"/>
                <a:gd name="connsiteY13" fmla="*/ 113509 h 160494"/>
                <a:gd name="connsiteX14" fmla="*/ 59954 w 113515"/>
                <a:gd name="connsiteY14" fmla="*/ 160494 h 160494"/>
                <a:gd name="connsiteX15" fmla="*/ 0 w 113515"/>
                <a:gd name="connsiteY15" fmla="*/ 115046 h 160494"/>
                <a:gd name="connsiteX16" fmla="*/ 26009 w 113515"/>
                <a:gd name="connsiteY16" fmla="*/ 115046 h 16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515" h="160494">
                  <a:moveTo>
                    <a:pt x="26009" y="114607"/>
                  </a:moveTo>
                  <a:cubicBezTo>
                    <a:pt x="30859" y="130415"/>
                    <a:pt x="43643" y="137880"/>
                    <a:pt x="59954" y="137880"/>
                  </a:cubicBezTo>
                  <a:cubicBezTo>
                    <a:pt x="76265" y="137880"/>
                    <a:pt x="89049" y="129317"/>
                    <a:pt x="89049" y="114827"/>
                  </a:cubicBezTo>
                  <a:cubicBezTo>
                    <a:pt x="89049" y="100336"/>
                    <a:pt x="82877" y="97702"/>
                    <a:pt x="67228" y="93969"/>
                  </a:cubicBezTo>
                  <a:lnTo>
                    <a:pt x="41659" y="87602"/>
                  </a:lnTo>
                  <a:cubicBezTo>
                    <a:pt x="20940" y="82552"/>
                    <a:pt x="4188" y="70916"/>
                    <a:pt x="4188" y="45887"/>
                  </a:cubicBezTo>
                  <a:cubicBezTo>
                    <a:pt x="4188" y="20858"/>
                    <a:pt x="24907" y="0"/>
                    <a:pt x="55325" y="0"/>
                  </a:cubicBezTo>
                  <a:cubicBezTo>
                    <a:pt x="85743" y="0"/>
                    <a:pt x="106903" y="17125"/>
                    <a:pt x="112413" y="43033"/>
                  </a:cubicBezTo>
                  <a:lnTo>
                    <a:pt x="86845" y="43033"/>
                  </a:lnTo>
                  <a:cubicBezTo>
                    <a:pt x="82877" y="31396"/>
                    <a:pt x="73399" y="22395"/>
                    <a:pt x="55545" y="22395"/>
                  </a:cubicBezTo>
                  <a:cubicBezTo>
                    <a:pt x="37692" y="22395"/>
                    <a:pt x="28434" y="30957"/>
                    <a:pt x="28434" y="43911"/>
                  </a:cubicBezTo>
                  <a:cubicBezTo>
                    <a:pt x="28434" y="56865"/>
                    <a:pt x="34826" y="60816"/>
                    <a:pt x="48272" y="64110"/>
                  </a:cubicBezTo>
                  <a:lnTo>
                    <a:pt x="74501" y="70477"/>
                  </a:lnTo>
                  <a:cubicBezTo>
                    <a:pt x="98086" y="75966"/>
                    <a:pt x="113516" y="90237"/>
                    <a:pt x="113516" y="113509"/>
                  </a:cubicBezTo>
                  <a:cubicBezTo>
                    <a:pt x="113516" y="136782"/>
                    <a:pt x="91033" y="160494"/>
                    <a:pt x="59954" y="160494"/>
                  </a:cubicBezTo>
                  <a:cubicBezTo>
                    <a:pt x="28875" y="160494"/>
                    <a:pt x="5290" y="143808"/>
                    <a:pt x="0" y="115046"/>
                  </a:cubicBezTo>
                  <a:lnTo>
                    <a:pt x="26009" y="115046"/>
                  </a:lnTo>
                  <a:close/>
                </a:path>
              </a:pathLst>
            </a:custGeom>
            <a:grpFill/>
            <a:ln w="0"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FE7B4BAF-94E1-B4DF-9907-B4EE9A930257}"/>
                </a:ext>
              </a:extLst>
            </p:cNvPr>
            <p:cNvSpPr/>
            <p:nvPr/>
          </p:nvSpPr>
          <p:spPr>
            <a:xfrm>
              <a:off x="1283392" y="6306087"/>
              <a:ext cx="25568" cy="155005"/>
            </a:xfrm>
            <a:custGeom>
              <a:avLst/>
              <a:gdLst>
                <a:gd name="connsiteX0" fmla="*/ 25569 w 25568"/>
                <a:gd name="connsiteY0" fmla="*/ 155005 h 155005"/>
                <a:gd name="connsiteX1" fmla="*/ 0 w 25568"/>
                <a:gd name="connsiteY1" fmla="*/ 155005 h 155005"/>
                <a:gd name="connsiteX2" fmla="*/ 0 w 25568"/>
                <a:gd name="connsiteY2" fmla="*/ 0 h 155005"/>
                <a:gd name="connsiteX3" fmla="*/ 25569 w 25568"/>
                <a:gd name="connsiteY3" fmla="*/ 0 h 155005"/>
                <a:gd name="connsiteX4" fmla="*/ 25569 w 25568"/>
                <a:gd name="connsiteY4" fmla="*/ 155005 h 155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8" h="155005">
                  <a:moveTo>
                    <a:pt x="25569" y="155005"/>
                  </a:moveTo>
                  <a:lnTo>
                    <a:pt x="0" y="155005"/>
                  </a:lnTo>
                  <a:lnTo>
                    <a:pt x="0" y="0"/>
                  </a:lnTo>
                  <a:lnTo>
                    <a:pt x="25569" y="0"/>
                  </a:lnTo>
                  <a:lnTo>
                    <a:pt x="25569" y="155005"/>
                  </a:lnTo>
                  <a:close/>
                </a:path>
              </a:pathLst>
            </a:custGeom>
            <a:grpFill/>
            <a:ln w="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51BAB9A-FADF-38C1-8CAE-592E1E406BF3}"/>
                </a:ext>
              </a:extLst>
            </p:cNvPr>
            <p:cNvSpPr/>
            <p:nvPr/>
          </p:nvSpPr>
          <p:spPr>
            <a:xfrm>
              <a:off x="1346432" y="6303013"/>
              <a:ext cx="129606" cy="160274"/>
            </a:xfrm>
            <a:custGeom>
              <a:avLst/>
              <a:gdLst>
                <a:gd name="connsiteX0" fmla="*/ 68330 w 129606"/>
                <a:gd name="connsiteY0" fmla="*/ 439 h 160274"/>
                <a:gd name="connsiteX1" fmla="*/ 129606 w 129606"/>
                <a:gd name="connsiteY1" fmla="*/ 51595 h 160274"/>
                <a:gd name="connsiteX2" fmla="*/ 104699 w 129606"/>
                <a:gd name="connsiteY2" fmla="*/ 51595 h 160274"/>
                <a:gd name="connsiteX3" fmla="*/ 68550 w 129606"/>
                <a:gd name="connsiteY3" fmla="*/ 24151 h 160274"/>
                <a:gd name="connsiteX4" fmla="*/ 26009 w 129606"/>
                <a:gd name="connsiteY4" fmla="*/ 80357 h 160274"/>
                <a:gd name="connsiteX5" fmla="*/ 68550 w 129606"/>
                <a:gd name="connsiteY5" fmla="*/ 136563 h 160274"/>
                <a:gd name="connsiteX6" fmla="*/ 104699 w 129606"/>
                <a:gd name="connsiteY6" fmla="*/ 108679 h 160274"/>
                <a:gd name="connsiteX7" fmla="*/ 129606 w 129606"/>
                <a:gd name="connsiteY7" fmla="*/ 108679 h 160274"/>
                <a:gd name="connsiteX8" fmla="*/ 68330 w 129606"/>
                <a:gd name="connsiteY8" fmla="*/ 160275 h 160274"/>
                <a:gd name="connsiteX9" fmla="*/ 0 w 129606"/>
                <a:gd name="connsiteY9" fmla="*/ 80137 h 160274"/>
                <a:gd name="connsiteX10" fmla="*/ 68330 w 129606"/>
                <a:gd name="connsiteY10" fmla="*/ 0 h 16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606" h="160274">
                  <a:moveTo>
                    <a:pt x="68330" y="439"/>
                  </a:moveTo>
                  <a:cubicBezTo>
                    <a:pt x="102274" y="439"/>
                    <a:pt x="123875" y="20638"/>
                    <a:pt x="129606" y="51595"/>
                  </a:cubicBezTo>
                  <a:lnTo>
                    <a:pt x="104699" y="51595"/>
                  </a:lnTo>
                  <a:cubicBezTo>
                    <a:pt x="98747" y="35129"/>
                    <a:pt x="88608" y="24151"/>
                    <a:pt x="68550" y="24151"/>
                  </a:cubicBezTo>
                  <a:cubicBezTo>
                    <a:pt x="48492" y="24151"/>
                    <a:pt x="26009" y="47863"/>
                    <a:pt x="26009" y="80357"/>
                  </a:cubicBezTo>
                  <a:cubicBezTo>
                    <a:pt x="26009" y="112851"/>
                    <a:pt x="41880" y="136563"/>
                    <a:pt x="68550" y="136563"/>
                  </a:cubicBezTo>
                  <a:cubicBezTo>
                    <a:pt x="95221" y="136563"/>
                    <a:pt x="98968" y="125365"/>
                    <a:pt x="104699" y="108679"/>
                  </a:cubicBezTo>
                  <a:lnTo>
                    <a:pt x="129606" y="108679"/>
                  </a:lnTo>
                  <a:cubicBezTo>
                    <a:pt x="123875" y="140076"/>
                    <a:pt x="102274" y="160275"/>
                    <a:pt x="68330" y="160275"/>
                  </a:cubicBezTo>
                  <a:cubicBezTo>
                    <a:pt x="34385" y="160275"/>
                    <a:pt x="0" y="128000"/>
                    <a:pt x="0" y="80137"/>
                  </a:cubicBezTo>
                  <a:cubicBezTo>
                    <a:pt x="0" y="32274"/>
                    <a:pt x="29536" y="0"/>
                    <a:pt x="68330" y="0"/>
                  </a:cubicBezTo>
                  <a:close/>
                </a:path>
              </a:pathLst>
            </a:custGeom>
            <a:grpFill/>
            <a:ln w="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D937577C-1028-6148-AC27-6C6A48292B35}"/>
                </a:ext>
              </a:extLst>
            </p:cNvPr>
            <p:cNvSpPr/>
            <p:nvPr/>
          </p:nvSpPr>
          <p:spPr>
            <a:xfrm>
              <a:off x="1497419" y="6306087"/>
              <a:ext cx="140186" cy="155005"/>
            </a:xfrm>
            <a:custGeom>
              <a:avLst/>
              <a:gdLst>
                <a:gd name="connsiteX0" fmla="*/ 82436 w 140186"/>
                <a:gd name="connsiteY0" fmla="*/ 0 h 155005"/>
                <a:gd name="connsiteX1" fmla="*/ 140186 w 140186"/>
                <a:gd name="connsiteY1" fmla="*/ 155005 h 155005"/>
                <a:gd name="connsiteX2" fmla="*/ 114177 w 140186"/>
                <a:gd name="connsiteY2" fmla="*/ 155005 h 155005"/>
                <a:gd name="connsiteX3" fmla="*/ 98747 w 140186"/>
                <a:gd name="connsiteY3" fmla="*/ 111973 h 155005"/>
                <a:gd name="connsiteX4" fmla="*/ 41218 w 140186"/>
                <a:gd name="connsiteY4" fmla="*/ 111973 h 155005"/>
                <a:gd name="connsiteX5" fmla="*/ 25789 w 140186"/>
                <a:gd name="connsiteY5" fmla="*/ 155005 h 155005"/>
                <a:gd name="connsiteX6" fmla="*/ 0 w 140186"/>
                <a:gd name="connsiteY6" fmla="*/ 155005 h 155005"/>
                <a:gd name="connsiteX7" fmla="*/ 57750 w 140186"/>
                <a:gd name="connsiteY7" fmla="*/ 0 h 155005"/>
                <a:gd name="connsiteX8" fmla="*/ 82216 w 140186"/>
                <a:gd name="connsiteY8" fmla="*/ 0 h 155005"/>
                <a:gd name="connsiteX9" fmla="*/ 49374 w 140186"/>
                <a:gd name="connsiteY9" fmla="*/ 89359 h 155005"/>
                <a:gd name="connsiteX10" fmla="*/ 90592 w 140186"/>
                <a:gd name="connsiteY10" fmla="*/ 89359 h 155005"/>
                <a:gd name="connsiteX11" fmla="*/ 70093 w 140186"/>
                <a:gd name="connsiteY11" fmla="*/ 32055 h 155005"/>
                <a:gd name="connsiteX12" fmla="*/ 49594 w 140186"/>
                <a:gd name="connsiteY12" fmla="*/ 89359 h 15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186" h="155005">
                  <a:moveTo>
                    <a:pt x="82436" y="0"/>
                  </a:moveTo>
                  <a:lnTo>
                    <a:pt x="140186" y="155005"/>
                  </a:lnTo>
                  <a:lnTo>
                    <a:pt x="114177" y="155005"/>
                  </a:lnTo>
                  <a:lnTo>
                    <a:pt x="98747" y="111973"/>
                  </a:lnTo>
                  <a:lnTo>
                    <a:pt x="41218" y="111973"/>
                  </a:lnTo>
                  <a:lnTo>
                    <a:pt x="25789" y="155005"/>
                  </a:lnTo>
                  <a:lnTo>
                    <a:pt x="0" y="155005"/>
                  </a:lnTo>
                  <a:lnTo>
                    <a:pt x="57750" y="0"/>
                  </a:lnTo>
                  <a:lnTo>
                    <a:pt x="82216" y="0"/>
                  </a:lnTo>
                  <a:close/>
                  <a:moveTo>
                    <a:pt x="49374" y="89359"/>
                  </a:moveTo>
                  <a:lnTo>
                    <a:pt x="90592" y="89359"/>
                  </a:lnTo>
                  <a:lnTo>
                    <a:pt x="70093" y="32055"/>
                  </a:lnTo>
                  <a:lnTo>
                    <a:pt x="49594" y="89359"/>
                  </a:lnTo>
                  <a:close/>
                </a:path>
              </a:pathLst>
            </a:custGeom>
            <a:grpFill/>
            <a:ln w="0" cap="flat">
              <a:noFill/>
              <a:prstDash val="solid"/>
              <a:miter/>
            </a:ln>
          </p:spPr>
          <p:txBody>
            <a:bodyPr rtlCol="0" anchor="ctr"/>
            <a:lstStyle/>
            <a:p>
              <a:endParaRPr lang="en-US"/>
            </a:p>
          </p:txBody>
        </p:sp>
      </p:grpSp>
      <p:sp>
        <p:nvSpPr>
          <p:cNvPr id="49" name="Freeform 48">
            <a:extLst>
              <a:ext uri="{FF2B5EF4-FFF2-40B4-BE49-F238E27FC236}">
                <a16:creationId xmlns:a16="http://schemas.microsoft.com/office/drawing/2014/main" id="{DF1729B3-8AE6-CD4E-4D6D-0529ECE850B5}"/>
              </a:ext>
            </a:extLst>
          </p:cNvPr>
          <p:cNvSpPr/>
          <p:nvPr userDrawn="1"/>
        </p:nvSpPr>
        <p:spPr>
          <a:xfrm>
            <a:off x="346394" y="6289217"/>
            <a:ext cx="533166" cy="300314"/>
          </a:xfrm>
          <a:custGeom>
            <a:avLst/>
            <a:gdLst>
              <a:gd name="connsiteX0" fmla="*/ 494619 w 533166"/>
              <a:gd name="connsiteY0" fmla="*/ 295923 h 300314"/>
              <a:gd name="connsiteX1" fmla="*/ 532531 w 533166"/>
              <a:gd name="connsiteY1" fmla="*/ 129721 h 300314"/>
              <a:gd name="connsiteX2" fmla="*/ 519526 w 533166"/>
              <a:gd name="connsiteY2" fmla="*/ 33337 h 300314"/>
              <a:gd name="connsiteX3" fmla="*/ 477426 w 533166"/>
              <a:gd name="connsiteY3" fmla="*/ 403 h 300314"/>
              <a:gd name="connsiteX4" fmla="*/ 387055 w 533166"/>
              <a:gd name="connsiteY4" fmla="*/ 24554 h 300314"/>
              <a:gd name="connsiteX5" fmla="*/ 229456 w 533166"/>
              <a:gd name="connsiteY5" fmla="*/ 117206 h 300314"/>
              <a:gd name="connsiteX6" fmla="*/ 5731 w 533166"/>
              <a:gd name="connsiteY6" fmla="*/ 294826 h 300314"/>
              <a:gd name="connsiteX7" fmla="*/ 0 w 533166"/>
              <a:gd name="connsiteY7" fmla="*/ 300095 h 300314"/>
              <a:gd name="connsiteX8" fmla="*/ 104478 w 533166"/>
              <a:gd name="connsiteY8" fmla="*/ 300095 h 300314"/>
              <a:gd name="connsiteX9" fmla="*/ 105801 w 533166"/>
              <a:gd name="connsiteY9" fmla="*/ 299436 h 300314"/>
              <a:gd name="connsiteX10" fmla="*/ 333714 w 533166"/>
              <a:gd name="connsiteY10" fmla="*/ 235326 h 300314"/>
              <a:gd name="connsiteX11" fmla="*/ 409978 w 533166"/>
              <a:gd name="connsiteY11" fmla="*/ 299217 h 300314"/>
              <a:gd name="connsiteX12" fmla="*/ 410419 w 533166"/>
              <a:gd name="connsiteY12" fmla="*/ 300095 h 300314"/>
              <a:gd name="connsiteX13" fmla="*/ 429375 w 533166"/>
              <a:gd name="connsiteY13" fmla="*/ 300095 h 300314"/>
              <a:gd name="connsiteX14" fmla="*/ 426510 w 533166"/>
              <a:gd name="connsiteY14" fmla="*/ 293947 h 300314"/>
              <a:gd name="connsiteX15" fmla="*/ 349143 w 533166"/>
              <a:gd name="connsiteY15" fmla="*/ 219738 h 300314"/>
              <a:gd name="connsiteX16" fmla="*/ 103817 w 533166"/>
              <a:gd name="connsiteY16" fmla="*/ 281652 h 300314"/>
              <a:gd name="connsiteX17" fmla="*/ 279711 w 533166"/>
              <a:gd name="connsiteY17" fmla="*/ 183512 h 300314"/>
              <a:gd name="connsiteX18" fmla="*/ 346057 w 533166"/>
              <a:gd name="connsiteY18" fmla="*/ 164191 h 300314"/>
              <a:gd name="connsiteX19" fmla="*/ 390802 w 533166"/>
              <a:gd name="connsiteY19" fmla="*/ 176486 h 300314"/>
              <a:gd name="connsiteX20" fmla="*/ 436429 w 533166"/>
              <a:gd name="connsiteY20" fmla="*/ 298338 h 300314"/>
              <a:gd name="connsiteX21" fmla="*/ 436429 w 533166"/>
              <a:gd name="connsiteY21" fmla="*/ 300095 h 300314"/>
              <a:gd name="connsiteX22" fmla="*/ 450976 w 533166"/>
              <a:gd name="connsiteY22" fmla="*/ 300095 h 300314"/>
              <a:gd name="connsiteX23" fmla="*/ 450976 w 533166"/>
              <a:gd name="connsiteY23" fmla="*/ 294826 h 300314"/>
              <a:gd name="connsiteX24" fmla="*/ 408876 w 533166"/>
              <a:gd name="connsiteY24" fmla="*/ 162434 h 300314"/>
              <a:gd name="connsiteX25" fmla="*/ 278829 w 533166"/>
              <a:gd name="connsiteY25" fmla="*/ 167265 h 300314"/>
              <a:gd name="connsiteX26" fmla="*/ 87506 w 533166"/>
              <a:gd name="connsiteY26" fmla="*/ 271772 h 300314"/>
              <a:gd name="connsiteX27" fmla="*/ 329746 w 533166"/>
              <a:gd name="connsiteY27" fmla="*/ 118524 h 300314"/>
              <a:gd name="connsiteX28" fmla="*/ 441719 w 533166"/>
              <a:gd name="connsiteY28" fmla="*/ 117865 h 300314"/>
              <a:gd name="connsiteX29" fmla="*/ 461115 w 533166"/>
              <a:gd name="connsiteY29" fmla="*/ 297899 h 300314"/>
              <a:gd name="connsiteX30" fmla="*/ 460675 w 533166"/>
              <a:gd name="connsiteY30" fmla="*/ 300314 h 300314"/>
              <a:gd name="connsiteX31" fmla="*/ 473018 w 533166"/>
              <a:gd name="connsiteY31" fmla="*/ 300314 h 300314"/>
              <a:gd name="connsiteX32" fmla="*/ 474120 w 533166"/>
              <a:gd name="connsiteY32" fmla="*/ 295484 h 300314"/>
              <a:gd name="connsiteX33" fmla="*/ 461115 w 533166"/>
              <a:gd name="connsiteY33" fmla="*/ 105131 h 300314"/>
              <a:gd name="connsiteX34" fmla="*/ 461115 w 533166"/>
              <a:gd name="connsiteY34" fmla="*/ 105131 h 300314"/>
              <a:gd name="connsiteX35" fmla="*/ 327542 w 533166"/>
              <a:gd name="connsiteY35" fmla="*/ 103155 h 300314"/>
              <a:gd name="connsiteX36" fmla="*/ 65244 w 533166"/>
              <a:gd name="connsiteY36" fmla="*/ 266503 h 300314"/>
              <a:gd name="connsiteX37" fmla="*/ 389920 w 533166"/>
              <a:gd name="connsiteY37" fmla="*/ 39484 h 300314"/>
              <a:gd name="connsiteX38" fmla="*/ 463540 w 533166"/>
              <a:gd name="connsiteY38" fmla="*/ 17748 h 300314"/>
              <a:gd name="connsiteX39" fmla="*/ 499468 w 533166"/>
              <a:gd name="connsiteY39" fmla="*/ 45193 h 300314"/>
              <a:gd name="connsiteX40" fmla="*/ 515338 w 533166"/>
              <a:gd name="connsiteY40" fmla="*/ 136088 h 300314"/>
              <a:gd name="connsiteX41" fmla="*/ 482716 w 533166"/>
              <a:gd name="connsiteY41" fmla="*/ 297241 h 300314"/>
              <a:gd name="connsiteX42" fmla="*/ 481614 w 533166"/>
              <a:gd name="connsiteY42" fmla="*/ 300095 h 300314"/>
              <a:gd name="connsiteX43" fmla="*/ 492856 w 533166"/>
              <a:gd name="connsiteY43" fmla="*/ 300095 h 300314"/>
              <a:gd name="connsiteX44" fmla="*/ 494399 w 533166"/>
              <a:gd name="connsiteY44" fmla="*/ 295923 h 300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33166" h="300314">
                <a:moveTo>
                  <a:pt x="494619" y="295923"/>
                </a:moveTo>
                <a:cubicBezTo>
                  <a:pt x="514677" y="241693"/>
                  <a:pt x="527461" y="185927"/>
                  <a:pt x="532531" y="129721"/>
                </a:cubicBezTo>
                <a:cubicBezTo>
                  <a:pt x="534074" y="99203"/>
                  <a:pt x="533854" y="63855"/>
                  <a:pt x="519526" y="33337"/>
                </a:cubicBezTo>
                <a:cubicBezTo>
                  <a:pt x="513134" y="21261"/>
                  <a:pt x="504538" y="4795"/>
                  <a:pt x="477426" y="403"/>
                </a:cubicBezTo>
                <a:cubicBezTo>
                  <a:pt x="451417" y="-2451"/>
                  <a:pt x="418795" y="10283"/>
                  <a:pt x="387055" y="24554"/>
                </a:cubicBezTo>
                <a:cubicBezTo>
                  <a:pt x="325117" y="53536"/>
                  <a:pt x="270233" y="89323"/>
                  <a:pt x="229456" y="117206"/>
                </a:cubicBezTo>
                <a:cubicBezTo>
                  <a:pt x="145476" y="175608"/>
                  <a:pt x="70313" y="235546"/>
                  <a:pt x="5731" y="294826"/>
                </a:cubicBezTo>
                <a:lnTo>
                  <a:pt x="0" y="300095"/>
                </a:lnTo>
                <a:lnTo>
                  <a:pt x="104478" y="300095"/>
                </a:lnTo>
                <a:lnTo>
                  <a:pt x="105801" y="299436"/>
                </a:lnTo>
                <a:cubicBezTo>
                  <a:pt x="167959" y="267601"/>
                  <a:pt x="280152" y="216884"/>
                  <a:pt x="333714" y="235326"/>
                </a:cubicBezTo>
                <a:cubicBezTo>
                  <a:pt x="366776" y="248500"/>
                  <a:pt x="394549" y="271772"/>
                  <a:pt x="409978" y="299217"/>
                </a:cubicBezTo>
                <a:lnTo>
                  <a:pt x="410419" y="300095"/>
                </a:lnTo>
                <a:lnTo>
                  <a:pt x="429375" y="300095"/>
                </a:lnTo>
                <a:lnTo>
                  <a:pt x="426510" y="293947"/>
                </a:lnTo>
                <a:cubicBezTo>
                  <a:pt x="411962" y="262112"/>
                  <a:pt x="383087" y="234448"/>
                  <a:pt x="349143" y="219738"/>
                </a:cubicBezTo>
                <a:cubicBezTo>
                  <a:pt x="304618" y="203271"/>
                  <a:pt x="216010" y="225886"/>
                  <a:pt x="103817" y="281652"/>
                </a:cubicBezTo>
                <a:cubicBezTo>
                  <a:pt x="154513" y="248061"/>
                  <a:pt x="213365" y="212054"/>
                  <a:pt x="279711" y="183512"/>
                </a:cubicBezTo>
                <a:cubicBezTo>
                  <a:pt x="306602" y="172534"/>
                  <a:pt x="328424" y="166167"/>
                  <a:pt x="346057" y="164191"/>
                </a:cubicBezTo>
                <a:cubicBezTo>
                  <a:pt x="367658" y="161995"/>
                  <a:pt x="381324" y="169680"/>
                  <a:pt x="390802" y="176486"/>
                </a:cubicBezTo>
                <a:cubicBezTo>
                  <a:pt x="419456" y="202613"/>
                  <a:pt x="434665" y="243450"/>
                  <a:pt x="436429" y="298338"/>
                </a:cubicBezTo>
                <a:lnTo>
                  <a:pt x="436429" y="300095"/>
                </a:lnTo>
                <a:lnTo>
                  <a:pt x="450976" y="300095"/>
                </a:lnTo>
                <a:lnTo>
                  <a:pt x="450976" y="294826"/>
                </a:lnTo>
                <a:cubicBezTo>
                  <a:pt x="451637" y="235107"/>
                  <a:pt x="437531" y="190537"/>
                  <a:pt x="408876" y="162434"/>
                </a:cubicBezTo>
                <a:cubicBezTo>
                  <a:pt x="387055" y="140479"/>
                  <a:pt x="339665" y="142235"/>
                  <a:pt x="278829" y="167265"/>
                </a:cubicBezTo>
                <a:cubicBezTo>
                  <a:pt x="205210" y="197783"/>
                  <a:pt x="140186" y="236863"/>
                  <a:pt x="87506" y="271772"/>
                </a:cubicBezTo>
                <a:cubicBezTo>
                  <a:pt x="173249" y="205467"/>
                  <a:pt x="251057" y="156287"/>
                  <a:pt x="329746" y="118524"/>
                </a:cubicBezTo>
                <a:cubicBezTo>
                  <a:pt x="388598" y="91299"/>
                  <a:pt x="422101" y="91079"/>
                  <a:pt x="441719" y="117865"/>
                </a:cubicBezTo>
                <a:cubicBezTo>
                  <a:pt x="469271" y="159800"/>
                  <a:pt x="475883" y="222153"/>
                  <a:pt x="461115" y="297899"/>
                </a:cubicBezTo>
                <a:lnTo>
                  <a:pt x="460675" y="300314"/>
                </a:lnTo>
                <a:lnTo>
                  <a:pt x="473018" y="300314"/>
                </a:lnTo>
                <a:lnTo>
                  <a:pt x="474120" y="295484"/>
                </a:lnTo>
                <a:cubicBezTo>
                  <a:pt x="486684" y="239059"/>
                  <a:pt x="494619" y="160019"/>
                  <a:pt x="461115" y="105131"/>
                </a:cubicBezTo>
                <a:lnTo>
                  <a:pt x="461115" y="105131"/>
                </a:lnTo>
                <a:cubicBezTo>
                  <a:pt x="440176" y="73076"/>
                  <a:pt x="396533" y="72417"/>
                  <a:pt x="327542" y="103155"/>
                </a:cubicBezTo>
                <a:cubicBezTo>
                  <a:pt x="241579" y="142894"/>
                  <a:pt x="157379" y="195148"/>
                  <a:pt x="65244" y="266503"/>
                </a:cubicBezTo>
                <a:cubicBezTo>
                  <a:pt x="170383" y="173851"/>
                  <a:pt x="286985" y="92177"/>
                  <a:pt x="389920" y="39484"/>
                </a:cubicBezTo>
                <a:cubicBezTo>
                  <a:pt x="416591" y="26970"/>
                  <a:pt x="443923" y="15772"/>
                  <a:pt x="463540" y="17748"/>
                </a:cubicBezTo>
                <a:cubicBezTo>
                  <a:pt x="483157" y="20383"/>
                  <a:pt x="492415" y="32458"/>
                  <a:pt x="499468" y="45193"/>
                </a:cubicBezTo>
                <a:cubicBezTo>
                  <a:pt x="514236" y="73735"/>
                  <a:pt x="515779" y="108863"/>
                  <a:pt x="515338" y="136088"/>
                </a:cubicBezTo>
                <a:cubicBezTo>
                  <a:pt x="512914" y="189000"/>
                  <a:pt x="501893" y="243230"/>
                  <a:pt x="482716" y="297241"/>
                </a:cubicBezTo>
                <a:lnTo>
                  <a:pt x="481614" y="300095"/>
                </a:lnTo>
                <a:lnTo>
                  <a:pt x="492856" y="300095"/>
                </a:lnTo>
                <a:lnTo>
                  <a:pt x="494399" y="295923"/>
                </a:lnTo>
                <a:close/>
              </a:path>
            </a:pathLst>
          </a:custGeom>
          <a:gradFill>
            <a:gsLst>
              <a:gs pos="0">
                <a:srgbClr val="004F80"/>
              </a:gs>
              <a:gs pos="0">
                <a:srgbClr val="005688"/>
              </a:gs>
              <a:gs pos="20000">
                <a:srgbClr val="006B9F"/>
              </a:gs>
              <a:gs pos="40000">
                <a:srgbClr val="008CC3"/>
              </a:gs>
              <a:gs pos="60000">
                <a:srgbClr val="00A8E2"/>
              </a:gs>
              <a:gs pos="60000">
                <a:srgbClr val="00A8E2"/>
              </a:gs>
              <a:gs pos="70000">
                <a:srgbClr val="00A8E2">
                  <a:alpha val="89804"/>
                </a:srgbClr>
              </a:gs>
              <a:gs pos="70000">
                <a:srgbClr val="00A8E2">
                  <a:alpha val="80000"/>
                </a:srgbClr>
              </a:gs>
              <a:gs pos="80000">
                <a:srgbClr val="00A8E2">
                  <a:alpha val="60000"/>
                </a:srgbClr>
              </a:gs>
              <a:gs pos="90000">
                <a:srgbClr val="00A8E2">
                  <a:alpha val="29804"/>
                </a:srgbClr>
              </a:gs>
              <a:gs pos="100000">
                <a:srgbClr val="00A8E2">
                  <a:alpha val="0"/>
                </a:srgbClr>
              </a:gs>
              <a:gs pos="100000">
                <a:srgbClr val="00A8E2">
                  <a:alpha val="0"/>
                </a:srgbClr>
              </a:gs>
            </a:gsLst>
            <a:lin ang="5400000" scaled="1"/>
          </a:gradFill>
          <a:ln w="0" cap="flat">
            <a:noFill/>
            <a:prstDash val="solid"/>
            <a:miter/>
          </a:ln>
        </p:spPr>
        <p:txBody>
          <a:bodyPr rtlCol="0" anchor="ctr"/>
          <a:lstStyle/>
          <a:p>
            <a:endParaRPr lang="en-US"/>
          </a:p>
        </p:txBody>
      </p:sp>
      <p:grpSp>
        <p:nvGrpSpPr>
          <p:cNvPr id="50" name="Graphic 3">
            <a:extLst>
              <a:ext uri="{FF2B5EF4-FFF2-40B4-BE49-F238E27FC236}">
                <a16:creationId xmlns:a16="http://schemas.microsoft.com/office/drawing/2014/main" id="{844EA5B3-7249-7A3E-5FD6-F3932FDC7FD1}"/>
              </a:ext>
            </a:extLst>
          </p:cNvPr>
          <p:cNvGrpSpPr/>
          <p:nvPr userDrawn="1"/>
        </p:nvGrpSpPr>
        <p:grpSpPr>
          <a:xfrm>
            <a:off x="939319" y="6492269"/>
            <a:ext cx="697844" cy="72891"/>
            <a:chOff x="939319" y="6492269"/>
            <a:chExt cx="697844" cy="72891"/>
          </a:xfrm>
          <a:solidFill>
            <a:srgbClr val="3C9DDA"/>
          </a:solidFill>
        </p:grpSpPr>
        <p:sp>
          <p:nvSpPr>
            <p:cNvPr id="51" name="Freeform 50">
              <a:extLst>
                <a:ext uri="{FF2B5EF4-FFF2-40B4-BE49-F238E27FC236}">
                  <a16:creationId xmlns:a16="http://schemas.microsoft.com/office/drawing/2014/main" id="{F1F6E1B9-10FC-1B74-18B8-888A2C931D42}"/>
                </a:ext>
              </a:extLst>
            </p:cNvPr>
            <p:cNvSpPr/>
            <p:nvPr/>
          </p:nvSpPr>
          <p:spPr>
            <a:xfrm>
              <a:off x="939319" y="6493586"/>
              <a:ext cx="54002" cy="70915"/>
            </a:xfrm>
            <a:custGeom>
              <a:avLst/>
              <a:gdLst>
                <a:gd name="connsiteX0" fmla="*/ 12123 w 54002"/>
                <a:gd name="connsiteY0" fmla="*/ 41935 h 70915"/>
                <a:gd name="connsiteX1" fmla="*/ 12123 w 54002"/>
                <a:gd name="connsiteY1" fmla="*/ 70696 h 70915"/>
                <a:gd name="connsiteX2" fmla="*/ 0 w 54002"/>
                <a:gd name="connsiteY2" fmla="*/ 70696 h 70915"/>
                <a:gd name="connsiteX3" fmla="*/ 0 w 54002"/>
                <a:gd name="connsiteY3" fmla="*/ 0 h 70915"/>
                <a:gd name="connsiteX4" fmla="*/ 27332 w 54002"/>
                <a:gd name="connsiteY4" fmla="*/ 0 h 70915"/>
                <a:gd name="connsiteX5" fmla="*/ 51578 w 54002"/>
                <a:gd name="connsiteY5" fmla="*/ 21297 h 70915"/>
                <a:gd name="connsiteX6" fmla="*/ 33504 w 54002"/>
                <a:gd name="connsiteY6" fmla="*/ 41715 h 70915"/>
                <a:gd name="connsiteX7" fmla="*/ 54003 w 54002"/>
                <a:gd name="connsiteY7" fmla="*/ 70916 h 70915"/>
                <a:gd name="connsiteX8" fmla="*/ 40337 w 54002"/>
                <a:gd name="connsiteY8" fmla="*/ 70916 h 70915"/>
                <a:gd name="connsiteX9" fmla="*/ 20499 w 54002"/>
                <a:gd name="connsiteY9" fmla="*/ 42154 h 70915"/>
                <a:gd name="connsiteX10" fmla="*/ 11903 w 54002"/>
                <a:gd name="connsiteY10" fmla="*/ 42154 h 70915"/>
                <a:gd name="connsiteX11" fmla="*/ 12123 w 54002"/>
                <a:gd name="connsiteY11" fmla="*/ 31835 h 70915"/>
                <a:gd name="connsiteX12" fmla="*/ 27332 w 54002"/>
                <a:gd name="connsiteY12" fmla="*/ 31835 h 70915"/>
                <a:gd name="connsiteX13" fmla="*/ 39896 w 54002"/>
                <a:gd name="connsiteY13" fmla="*/ 21077 h 70915"/>
                <a:gd name="connsiteX14" fmla="*/ 27332 w 54002"/>
                <a:gd name="connsiteY14" fmla="*/ 10319 h 70915"/>
                <a:gd name="connsiteX15" fmla="*/ 12123 w 54002"/>
                <a:gd name="connsiteY15" fmla="*/ 10319 h 70915"/>
                <a:gd name="connsiteX16" fmla="*/ 12123 w 54002"/>
                <a:gd name="connsiteY16" fmla="*/ 32055 h 70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002" h="70915">
                  <a:moveTo>
                    <a:pt x="12123" y="41935"/>
                  </a:moveTo>
                  <a:lnTo>
                    <a:pt x="12123" y="70696"/>
                  </a:lnTo>
                  <a:lnTo>
                    <a:pt x="0" y="70696"/>
                  </a:lnTo>
                  <a:lnTo>
                    <a:pt x="0" y="0"/>
                  </a:lnTo>
                  <a:lnTo>
                    <a:pt x="27332" y="0"/>
                  </a:lnTo>
                  <a:cubicBezTo>
                    <a:pt x="42100" y="0"/>
                    <a:pt x="51578" y="7465"/>
                    <a:pt x="51578" y="21297"/>
                  </a:cubicBezTo>
                  <a:cubicBezTo>
                    <a:pt x="51578" y="35129"/>
                    <a:pt x="44745" y="39959"/>
                    <a:pt x="33504" y="41715"/>
                  </a:cubicBezTo>
                  <a:lnTo>
                    <a:pt x="54003" y="70916"/>
                  </a:lnTo>
                  <a:lnTo>
                    <a:pt x="40337" y="70916"/>
                  </a:lnTo>
                  <a:lnTo>
                    <a:pt x="20499" y="42154"/>
                  </a:lnTo>
                  <a:lnTo>
                    <a:pt x="11903" y="42154"/>
                  </a:lnTo>
                  <a:close/>
                  <a:moveTo>
                    <a:pt x="12123" y="31835"/>
                  </a:moveTo>
                  <a:lnTo>
                    <a:pt x="27332" y="31835"/>
                  </a:lnTo>
                  <a:cubicBezTo>
                    <a:pt x="35267" y="31835"/>
                    <a:pt x="39896" y="27664"/>
                    <a:pt x="39896" y="21077"/>
                  </a:cubicBezTo>
                  <a:cubicBezTo>
                    <a:pt x="39896" y="14491"/>
                    <a:pt x="35487" y="10319"/>
                    <a:pt x="27332" y="10319"/>
                  </a:cubicBezTo>
                  <a:lnTo>
                    <a:pt x="12123" y="10319"/>
                  </a:lnTo>
                  <a:lnTo>
                    <a:pt x="12123" y="32055"/>
                  </a:lnTo>
                  <a:close/>
                </a:path>
              </a:pathLst>
            </a:custGeom>
            <a:solidFill>
              <a:srgbClr val="3C9DDA"/>
            </a:solidFill>
            <a:ln w="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971564C-5ABF-9304-A96B-B873D706FA19}"/>
                </a:ext>
              </a:extLst>
            </p:cNvPr>
            <p:cNvSpPr/>
            <p:nvPr/>
          </p:nvSpPr>
          <p:spPr>
            <a:xfrm>
              <a:off x="1021535" y="6493366"/>
              <a:ext cx="66125" cy="70696"/>
            </a:xfrm>
            <a:custGeom>
              <a:avLst/>
              <a:gdLst>
                <a:gd name="connsiteX0" fmla="*/ 38794 w 66125"/>
                <a:gd name="connsiteY0" fmla="*/ 0 h 70696"/>
                <a:gd name="connsiteX1" fmla="*/ 66126 w 66125"/>
                <a:gd name="connsiteY1" fmla="*/ 70696 h 70696"/>
                <a:gd name="connsiteX2" fmla="*/ 53782 w 66125"/>
                <a:gd name="connsiteY2" fmla="*/ 70696 h 70696"/>
                <a:gd name="connsiteX3" fmla="*/ 46508 w 66125"/>
                <a:gd name="connsiteY3" fmla="*/ 51156 h 70696"/>
                <a:gd name="connsiteX4" fmla="*/ 19397 w 66125"/>
                <a:gd name="connsiteY4" fmla="*/ 51156 h 70696"/>
                <a:gd name="connsiteX5" fmla="*/ 12123 w 66125"/>
                <a:gd name="connsiteY5" fmla="*/ 70696 h 70696"/>
                <a:gd name="connsiteX6" fmla="*/ 0 w 66125"/>
                <a:gd name="connsiteY6" fmla="*/ 70696 h 70696"/>
                <a:gd name="connsiteX7" fmla="*/ 27332 w 66125"/>
                <a:gd name="connsiteY7" fmla="*/ 0 h 70696"/>
                <a:gd name="connsiteX8" fmla="*/ 39014 w 66125"/>
                <a:gd name="connsiteY8" fmla="*/ 0 h 70696"/>
                <a:gd name="connsiteX9" fmla="*/ 23144 w 66125"/>
                <a:gd name="connsiteY9" fmla="*/ 40837 h 70696"/>
                <a:gd name="connsiteX10" fmla="*/ 42541 w 66125"/>
                <a:gd name="connsiteY10" fmla="*/ 40837 h 70696"/>
                <a:gd name="connsiteX11" fmla="*/ 32842 w 66125"/>
                <a:gd name="connsiteY11" fmla="*/ 14710 h 70696"/>
                <a:gd name="connsiteX12" fmla="*/ 23144 w 66125"/>
                <a:gd name="connsiteY12" fmla="*/ 40837 h 7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25" h="70696">
                  <a:moveTo>
                    <a:pt x="38794" y="0"/>
                  </a:moveTo>
                  <a:lnTo>
                    <a:pt x="66126" y="70696"/>
                  </a:lnTo>
                  <a:lnTo>
                    <a:pt x="53782" y="70696"/>
                  </a:lnTo>
                  <a:lnTo>
                    <a:pt x="46508" y="51156"/>
                  </a:lnTo>
                  <a:lnTo>
                    <a:pt x="19397" y="51156"/>
                  </a:lnTo>
                  <a:lnTo>
                    <a:pt x="12123" y="70696"/>
                  </a:lnTo>
                  <a:lnTo>
                    <a:pt x="0" y="70696"/>
                  </a:lnTo>
                  <a:lnTo>
                    <a:pt x="27332" y="0"/>
                  </a:lnTo>
                  <a:lnTo>
                    <a:pt x="39014" y="0"/>
                  </a:lnTo>
                  <a:close/>
                  <a:moveTo>
                    <a:pt x="23144" y="40837"/>
                  </a:moveTo>
                  <a:lnTo>
                    <a:pt x="42541" y="40837"/>
                  </a:lnTo>
                  <a:lnTo>
                    <a:pt x="32842" y="14710"/>
                  </a:lnTo>
                  <a:lnTo>
                    <a:pt x="23144" y="40837"/>
                  </a:lnTo>
                  <a:close/>
                </a:path>
              </a:pathLst>
            </a:custGeom>
            <a:solidFill>
              <a:srgbClr val="3C9DDA"/>
            </a:solidFill>
            <a:ln w="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D0DA7020-13A6-D62A-F29A-F33DBADE990C}"/>
                </a:ext>
              </a:extLst>
            </p:cNvPr>
            <p:cNvSpPr/>
            <p:nvPr/>
          </p:nvSpPr>
          <p:spPr>
            <a:xfrm>
              <a:off x="1120724" y="6493366"/>
              <a:ext cx="57308" cy="70696"/>
            </a:xfrm>
            <a:custGeom>
              <a:avLst/>
              <a:gdLst>
                <a:gd name="connsiteX0" fmla="*/ 57309 w 57308"/>
                <a:gd name="connsiteY0" fmla="*/ 70696 h 70696"/>
                <a:gd name="connsiteX1" fmla="*/ 48051 w 57308"/>
                <a:gd name="connsiteY1" fmla="*/ 70696 h 70696"/>
                <a:gd name="connsiteX2" fmla="*/ 11682 w 57308"/>
                <a:gd name="connsiteY2" fmla="*/ 19101 h 70696"/>
                <a:gd name="connsiteX3" fmla="*/ 11682 w 57308"/>
                <a:gd name="connsiteY3" fmla="*/ 70696 h 70696"/>
                <a:gd name="connsiteX4" fmla="*/ 0 w 57308"/>
                <a:gd name="connsiteY4" fmla="*/ 70696 h 70696"/>
                <a:gd name="connsiteX5" fmla="*/ 0 w 57308"/>
                <a:gd name="connsiteY5" fmla="*/ 0 h 70696"/>
                <a:gd name="connsiteX6" fmla="*/ 11241 w 57308"/>
                <a:gd name="connsiteY6" fmla="*/ 0 h 70696"/>
                <a:gd name="connsiteX7" fmla="*/ 45406 w 57308"/>
                <a:gd name="connsiteY7" fmla="*/ 49180 h 70696"/>
                <a:gd name="connsiteX8" fmla="*/ 45406 w 57308"/>
                <a:gd name="connsiteY8" fmla="*/ 0 h 70696"/>
                <a:gd name="connsiteX9" fmla="*/ 56868 w 57308"/>
                <a:gd name="connsiteY9" fmla="*/ 0 h 70696"/>
                <a:gd name="connsiteX10" fmla="*/ 56868 w 57308"/>
                <a:gd name="connsiteY10" fmla="*/ 70696 h 7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308" h="70696">
                  <a:moveTo>
                    <a:pt x="57309" y="70696"/>
                  </a:moveTo>
                  <a:lnTo>
                    <a:pt x="48051" y="70696"/>
                  </a:lnTo>
                  <a:lnTo>
                    <a:pt x="11682" y="19101"/>
                  </a:lnTo>
                  <a:lnTo>
                    <a:pt x="11682" y="70696"/>
                  </a:lnTo>
                  <a:lnTo>
                    <a:pt x="0" y="70696"/>
                  </a:lnTo>
                  <a:lnTo>
                    <a:pt x="0" y="0"/>
                  </a:lnTo>
                  <a:lnTo>
                    <a:pt x="11241" y="0"/>
                  </a:lnTo>
                  <a:lnTo>
                    <a:pt x="45406" y="49180"/>
                  </a:lnTo>
                  <a:lnTo>
                    <a:pt x="45406" y="0"/>
                  </a:lnTo>
                  <a:lnTo>
                    <a:pt x="56868" y="0"/>
                  </a:lnTo>
                  <a:lnTo>
                    <a:pt x="56868" y="70696"/>
                  </a:lnTo>
                  <a:close/>
                </a:path>
              </a:pathLst>
            </a:custGeom>
            <a:solidFill>
              <a:srgbClr val="3C9DDA"/>
            </a:solidFill>
            <a:ln w="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40FBA324-082A-D0C0-31AB-A39AA25B960D}"/>
                </a:ext>
              </a:extLst>
            </p:cNvPr>
            <p:cNvSpPr/>
            <p:nvPr/>
          </p:nvSpPr>
          <p:spPr>
            <a:xfrm>
              <a:off x="1217046" y="6493366"/>
              <a:ext cx="58410" cy="70696"/>
            </a:xfrm>
            <a:custGeom>
              <a:avLst/>
              <a:gdLst>
                <a:gd name="connsiteX0" fmla="*/ 0 w 58410"/>
                <a:gd name="connsiteY0" fmla="*/ 0 h 70696"/>
                <a:gd name="connsiteX1" fmla="*/ 24026 w 58410"/>
                <a:gd name="connsiteY1" fmla="*/ 0 h 70696"/>
                <a:gd name="connsiteX2" fmla="*/ 58411 w 58410"/>
                <a:gd name="connsiteY2" fmla="*/ 35348 h 70696"/>
                <a:gd name="connsiteX3" fmla="*/ 24026 w 58410"/>
                <a:gd name="connsiteY3" fmla="*/ 70696 h 70696"/>
                <a:gd name="connsiteX4" fmla="*/ 0 w 58410"/>
                <a:gd name="connsiteY4" fmla="*/ 70696 h 70696"/>
                <a:gd name="connsiteX5" fmla="*/ 0 w 58410"/>
                <a:gd name="connsiteY5" fmla="*/ 0 h 70696"/>
                <a:gd name="connsiteX6" fmla="*/ 23364 w 58410"/>
                <a:gd name="connsiteY6" fmla="*/ 59938 h 70696"/>
                <a:gd name="connsiteX7" fmla="*/ 46288 w 58410"/>
                <a:gd name="connsiteY7" fmla="*/ 35348 h 70696"/>
                <a:gd name="connsiteX8" fmla="*/ 23364 w 58410"/>
                <a:gd name="connsiteY8" fmla="*/ 10539 h 70696"/>
                <a:gd name="connsiteX9" fmla="*/ 11903 w 58410"/>
                <a:gd name="connsiteY9" fmla="*/ 10539 h 70696"/>
                <a:gd name="connsiteX10" fmla="*/ 11903 w 58410"/>
                <a:gd name="connsiteY10" fmla="*/ 59938 h 70696"/>
                <a:gd name="connsiteX11" fmla="*/ 23364 w 58410"/>
                <a:gd name="connsiteY11" fmla="*/ 59938 h 7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410" h="70696">
                  <a:moveTo>
                    <a:pt x="0" y="0"/>
                  </a:moveTo>
                  <a:lnTo>
                    <a:pt x="24026" y="0"/>
                  </a:lnTo>
                  <a:cubicBezTo>
                    <a:pt x="44965" y="0"/>
                    <a:pt x="58411" y="13832"/>
                    <a:pt x="58411" y="35348"/>
                  </a:cubicBezTo>
                  <a:cubicBezTo>
                    <a:pt x="58411" y="56865"/>
                    <a:pt x="44965" y="70696"/>
                    <a:pt x="24026" y="70696"/>
                  </a:cubicBezTo>
                  <a:lnTo>
                    <a:pt x="0" y="70696"/>
                  </a:lnTo>
                  <a:lnTo>
                    <a:pt x="0" y="0"/>
                  </a:lnTo>
                  <a:close/>
                  <a:moveTo>
                    <a:pt x="23364" y="59938"/>
                  </a:moveTo>
                  <a:cubicBezTo>
                    <a:pt x="38353" y="59938"/>
                    <a:pt x="46288" y="50278"/>
                    <a:pt x="46288" y="35348"/>
                  </a:cubicBezTo>
                  <a:cubicBezTo>
                    <a:pt x="46288" y="20419"/>
                    <a:pt x="38353" y="10539"/>
                    <a:pt x="23364" y="10539"/>
                  </a:cubicBezTo>
                  <a:lnTo>
                    <a:pt x="11903" y="10539"/>
                  </a:lnTo>
                  <a:lnTo>
                    <a:pt x="11903" y="59938"/>
                  </a:lnTo>
                  <a:lnTo>
                    <a:pt x="23364" y="59938"/>
                  </a:lnTo>
                  <a:close/>
                </a:path>
              </a:pathLst>
            </a:custGeom>
            <a:solidFill>
              <a:srgbClr val="3C9DDA"/>
            </a:solidFill>
            <a:ln w="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32BEFDF5-CD0C-2AFF-1809-7CD2D63B257C}"/>
                </a:ext>
              </a:extLst>
            </p:cNvPr>
            <p:cNvSpPr/>
            <p:nvPr/>
          </p:nvSpPr>
          <p:spPr>
            <a:xfrm>
              <a:off x="1302128" y="6493366"/>
              <a:ext cx="59292" cy="70696"/>
            </a:xfrm>
            <a:custGeom>
              <a:avLst/>
              <a:gdLst>
                <a:gd name="connsiteX0" fmla="*/ 0 w 59292"/>
                <a:gd name="connsiteY0" fmla="*/ 0 h 70696"/>
                <a:gd name="connsiteX1" fmla="*/ 59293 w 59292"/>
                <a:gd name="connsiteY1" fmla="*/ 0 h 70696"/>
                <a:gd name="connsiteX2" fmla="*/ 59293 w 59292"/>
                <a:gd name="connsiteY2" fmla="*/ 10539 h 70696"/>
                <a:gd name="connsiteX3" fmla="*/ 35708 w 59292"/>
                <a:gd name="connsiteY3" fmla="*/ 10539 h 70696"/>
                <a:gd name="connsiteX4" fmla="*/ 35708 w 59292"/>
                <a:gd name="connsiteY4" fmla="*/ 70696 h 70696"/>
                <a:gd name="connsiteX5" fmla="*/ 23585 w 59292"/>
                <a:gd name="connsiteY5" fmla="*/ 70696 h 70696"/>
                <a:gd name="connsiteX6" fmla="*/ 23585 w 59292"/>
                <a:gd name="connsiteY6" fmla="*/ 10539 h 70696"/>
                <a:gd name="connsiteX7" fmla="*/ 0 w 59292"/>
                <a:gd name="connsiteY7" fmla="*/ 10539 h 70696"/>
                <a:gd name="connsiteX8" fmla="*/ 0 w 59292"/>
                <a:gd name="connsiteY8" fmla="*/ 0 h 7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92" h="70696">
                  <a:moveTo>
                    <a:pt x="0" y="0"/>
                  </a:moveTo>
                  <a:lnTo>
                    <a:pt x="59293" y="0"/>
                  </a:lnTo>
                  <a:lnTo>
                    <a:pt x="59293" y="10539"/>
                  </a:lnTo>
                  <a:lnTo>
                    <a:pt x="35708" y="10539"/>
                  </a:lnTo>
                  <a:lnTo>
                    <a:pt x="35708" y="70696"/>
                  </a:lnTo>
                  <a:lnTo>
                    <a:pt x="23585" y="70696"/>
                  </a:lnTo>
                  <a:lnTo>
                    <a:pt x="23585" y="10539"/>
                  </a:lnTo>
                  <a:lnTo>
                    <a:pt x="0" y="10539"/>
                  </a:lnTo>
                  <a:lnTo>
                    <a:pt x="0" y="0"/>
                  </a:lnTo>
                  <a:close/>
                </a:path>
              </a:pathLst>
            </a:custGeom>
            <a:solidFill>
              <a:srgbClr val="3C9DDA"/>
            </a:solidFill>
            <a:ln w="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836FB284-E992-3B6D-E848-6D044846C775}"/>
                </a:ext>
              </a:extLst>
            </p:cNvPr>
            <p:cNvSpPr/>
            <p:nvPr/>
          </p:nvSpPr>
          <p:spPr>
            <a:xfrm>
              <a:off x="1395806" y="6493586"/>
              <a:ext cx="54002" cy="70915"/>
            </a:xfrm>
            <a:custGeom>
              <a:avLst/>
              <a:gdLst>
                <a:gd name="connsiteX0" fmla="*/ 12123 w 54002"/>
                <a:gd name="connsiteY0" fmla="*/ 41935 h 70915"/>
                <a:gd name="connsiteX1" fmla="*/ 12123 w 54002"/>
                <a:gd name="connsiteY1" fmla="*/ 70696 h 70915"/>
                <a:gd name="connsiteX2" fmla="*/ 0 w 54002"/>
                <a:gd name="connsiteY2" fmla="*/ 70696 h 70915"/>
                <a:gd name="connsiteX3" fmla="*/ 0 w 54002"/>
                <a:gd name="connsiteY3" fmla="*/ 0 h 70915"/>
                <a:gd name="connsiteX4" fmla="*/ 27332 w 54002"/>
                <a:gd name="connsiteY4" fmla="*/ 0 h 70915"/>
                <a:gd name="connsiteX5" fmla="*/ 51578 w 54002"/>
                <a:gd name="connsiteY5" fmla="*/ 21297 h 70915"/>
                <a:gd name="connsiteX6" fmla="*/ 33504 w 54002"/>
                <a:gd name="connsiteY6" fmla="*/ 41715 h 70915"/>
                <a:gd name="connsiteX7" fmla="*/ 54003 w 54002"/>
                <a:gd name="connsiteY7" fmla="*/ 70916 h 70915"/>
                <a:gd name="connsiteX8" fmla="*/ 40337 w 54002"/>
                <a:gd name="connsiteY8" fmla="*/ 70916 h 70915"/>
                <a:gd name="connsiteX9" fmla="*/ 20499 w 54002"/>
                <a:gd name="connsiteY9" fmla="*/ 42154 h 70915"/>
                <a:gd name="connsiteX10" fmla="*/ 11903 w 54002"/>
                <a:gd name="connsiteY10" fmla="*/ 42154 h 70915"/>
                <a:gd name="connsiteX11" fmla="*/ 12123 w 54002"/>
                <a:gd name="connsiteY11" fmla="*/ 31835 h 70915"/>
                <a:gd name="connsiteX12" fmla="*/ 27332 w 54002"/>
                <a:gd name="connsiteY12" fmla="*/ 31835 h 70915"/>
                <a:gd name="connsiteX13" fmla="*/ 39896 w 54002"/>
                <a:gd name="connsiteY13" fmla="*/ 21077 h 70915"/>
                <a:gd name="connsiteX14" fmla="*/ 27332 w 54002"/>
                <a:gd name="connsiteY14" fmla="*/ 10319 h 70915"/>
                <a:gd name="connsiteX15" fmla="*/ 12123 w 54002"/>
                <a:gd name="connsiteY15" fmla="*/ 10319 h 70915"/>
                <a:gd name="connsiteX16" fmla="*/ 12123 w 54002"/>
                <a:gd name="connsiteY16" fmla="*/ 32055 h 70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002" h="70915">
                  <a:moveTo>
                    <a:pt x="12123" y="41935"/>
                  </a:moveTo>
                  <a:lnTo>
                    <a:pt x="12123" y="70696"/>
                  </a:lnTo>
                  <a:lnTo>
                    <a:pt x="0" y="70696"/>
                  </a:lnTo>
                  <a:lnTo>
                    <a:pt x="0" y="0"/>
                  </a:lnTo>
                  <a:lnTo>
                    <a:pt x="27332" y="0"/>
                  </a:lnTo>
                  <a:cubicBezTo>
                    <a:pt x="42100" y="0"/>
                    <a:pt x="51578" y="7465"/>
                    <a:pt x="51578" y="21297"/>
                  </a:cubicBezTo>
                  <a:cubicBezTo>
                    <a:pt x="51578" y="35129"/>
                    <a:pt x="44524" y="39959"/>
                    <a:pt x="33504" y="41715"/>
                  </a:cubicBezTo>
                  <a:lnTo>
                    <a:pt x="54003" y="70916"/>
                  </a:lnTo>
                  <a:lnTo>
                    <a:pt x="40337" y="70916"/>
                  </a:lnTo>
                  <a:lnTo>
                    <a:pt x="20499" y="42154"/>
                  </a:lnTo>
                  <a:lnTo>
                    <a:pt x="11903" y="42154"/>
                  </a:lnTo>
                  <a:close/>
                  <a:moveTo>
                    <a:pt x="12123" y="31835"/>
                  </a:moveTo>
                  <a:lnTo>
                    <a:pt x="27332" y="31835"/>
                  </a:lnTo>
                  <a:cubicBezTo>
                    <a:pt x="35267" y="31835"/>
                    <a:pt x="39896" y="27664"/>
                    <a:pt x="39896" y="21077"/>
                  </a:cubicBezTo>
                  <a:cubicBezTo>
                    <a:pt x="39896" y="14491"/>
                    <a:pt x="35487" y="10319"/>
                    <a:pt x="27332" y="10319"/>
                  </a:cubicBezTo>
                  <a:lnTo>
                    <a:pt x="12123" y="10319"/>
                  </a:lnTo>
                  <a:lnTo>
                    <a:pt x="12123" y="32055"/>
                  </a:lnTo>
                  <a:close/>
                </a:path>
              </a:pathLst>
            </a:custGeom>
            <a:solidFill>
              <a:srgbClr val="3C9DDA"/>
            </a:solidFill>
            <a:ln w="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30591DA4-1BA1-BEC6-1432-52EADE552300}"/>
                </a:ext>
              </a:extLst>
            </p:cNvPr>
            <p:cNvSpPr/>
            <p:nvPr/>
          </p:nvSpPr>
          <p:spPr>
            <a:xfrm>
              <a:off x="1479344" y="6492269"/>
              <a:ext cx="65684" cy="72891"/>
            </a:xfrm>
            <a:custGeom>
              <a:avLst/>
              <a:gdLst>
                <a:gd name="connsiteX0" fmla="*/ 32842 w 65684"/>
                <a:gd name="connsiteY0" fmla="*/ 72892 h 72891"/>
                <a:gd name="connsiteX1" fmla="*/ 0 w 65684"/>
                <a:gd name="connsiteY1" fmla="*/ 36446 h 72891"/>
                <a:gd name="connsiteX2" fmla="*/ 32842 w 65684"/>
                <a:gd name="connsiteY2" fmla="*/ 0 h 72891"/>
                <a:gd name="connsiteX3" fmla="*/ 65685 w 65684"/>
                <a:gd name="connsiteY3" fmla="*/ 36446 h 72891"/>
                <a:gd name="connsiteX4" fmla="*/ 32842 w 65684"/>
                <a:gd name="connsiteY4" fmla="*/ 72892 h 72891"/>
                <a:gd name="connsiteX5" fmla="*/ 32842 w 65684"/>
                <a:gd name="connsiteY5" fmla="*/ 10539 h 72891"/>
                <a:gd name="connsiteX6" fmla="*/ 12343 w 65684"/>
                <a:gd name="connsiteY6" fmla="*/ 36446 h 72891"/>
                <a:gd name="connsiteX7" fmla="*/ 32842 w 65684"/>
                <a:gd name="connsiteY7" fmla="*/ 62353 h 72891"/>
                <a:gd name="connsiteX8" fmla="*/ 53562 w 65684"/>
                <a:gd name="connsiteY8" fmla="*/ 36446 h 72891"/>
                <a:gd name="connsiteX9" fmla="*/ 32842 w 65684"/>
                <a:gd name="connsiteY9" fmla="*/ 10539 h 7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684" h="72891">
                  <a:moveTo>
                    <a:pt x="32842" y="72892"/>
                  </a:moveTo>
                  <a:cubicBezTo>
                    <a:pt x="13666" y="72892"/>
                    <a:pt x="0" y="57523"/>
                    <a:pt x="0" y="36446"/>
                  </a:cubicBezTo>
                  <a:cubicBezTo>
                    <a:pt x="0" y="15369"/>
                    <a:pt x="13445" y="0"/>
                    <a:pt x="32842" y="0"/>
                  </a:cubicBezTo>
                  <a:cubicBezTo>
                    <a:pt x="52239" y="0"/>
                    <a:pt x="65685" y="15369"/>
                    <a:pt x="65685" y="36446"/>
                  </a:cubicBezTo>
                  <a:cubicBezTo>
                    <a:pt x="65685" y="57523"/>
                    <a:pt x="52019" y="72892"/>
                    <a:pt x="32842" y="72892"/>
                  </a:cubicBezTo>
                  <a:close/>
                  <a:moveTo>
                    <a:pt x="32842" y="10539"/>
                  </a:moveTo>
                  <a:cubicBezTo>
                    <a:pt x="20279" y="10539"/>
                    <a:pt x="12343" y="21297"/>
                    <a:pt x="12343" y="36446"/>
                  </a:cubicBezTo>
                  <a:cubicBezTo>
                    <a:pt x="12343" y="51595"/>
                    <a:pt x="20499" y="62353"/>
                    <a:pt x="32842" y="62353"/>
                  </a:cubicBezTo>
                  <a:cubicBezTo>
                    <a:pt x="45186" y="62353"/>
                    <a:pt x="53562" y="51595"/>
                    <a:pt x="53562" y="36446"/>
                  </a:cubicBezTo>
                  <a:cubicBezTo>
                    <a:pt x="53562" y="21297"/>
                    <a:pt x="45406" y="10539"/>
                    <a:pt x="32842" y="10539"/>
                  </a:cubicBezTo>
                  <a:close/>
                </a:path>
              </a:pathLst>
            </a:custGeom>
            <a:solidFill>
              <a:srgbClr val="3C9DDA"/>
            </a:solidFill>
            <a:ln w="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2A5F73D4-EE39-31D2-E623-7ED1AC5170A5}"/>
                </a:ext>
              </a:extLst>
            </p:cNvPr>
            <p:cNvSpPr/>
            <p:nvPr/>
          </p:nvSpPr>
          <p:spPr>
            <a:xfrm>
              <a:off x="1579855" y="6493366"/>
              <a:ext cx="57308" cy="70696"/>
            </a:xfrm>
            <a:custGeom>
              <a:avLst/>
              <a:gdLst>
                <a:gd name="connsiteX0" fmla="*/ 57309 w 57308"/>
                <a:gd name="connsiteY0" fmla="*/ 70696 h 70696"/>
                <a:gd name="connsiteX1" fmla="*/ 48051 w 57308"/>
                <a:gd name="connsiteY1" fmla="*/ 70696 h 70696"/>
                <a:gd name="connsiteX2" fmla="*/ 11682 w 57308"/>
                <a:gd name="connsiteY2" fmla="*/ 19101 h 70696"/>
                <a:gd name="connsiteX3" fmla="*/ 11682 w 57308"/>
                <a:gd name="connsiteY3" fmla="*/ 70696 h 70696"/>
                <a:gd name="connsiteX4" fmla="*/ 0 w 57308"/>
                <a:gd name="connsiteY4" fmla="*/ 70696 h 70696"/>
                <a:gd name="connsiteX5" fmla="*/ 0 w 57308"/>
                <a:gd name="connsiteY5" fmla="*/ 0 h 70696"/>
                <a:gd name="connsiteX6" fmla="*/ 11241 w 57308"/>
                <a:gd name="connsiteY6" fmla="*/ 0 h 70696"/>
                <a:gd name="connsiteX7" fmla="*/ 45406 w 57308"/>
                <a:gd name="connsiteY7" fmla="*/ 49180 h 70696"/>
                <a:gd name="connsiteX8" fmla="*/ 45406 w 57308"/>
                <a:gd name="connsiteY8" fmla="*/ 0 h 70696"/>
                <a:gd name="connsiteX9" fmla="*/ 56868 w 57308"/>
                <a:gd name="connsiteY9" fmla="*/ 0 h 70696"/>
                <a:gd name="connsiteX10" fmla="*/ 56868 w 57308"/>
                <a:gd name="connsiteY10" fmla="*/ 70696 h 7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308" h="70696">
                  <a:moveTo>
                    <a:pt x="57309" y="70696"/>
                  </a:moveTo>
                  <a:lnTo>
                    <a:pt x="48051" y="70696"/>
                  </a:lnTo>
                  <a:lnTo>
                    <a:pt x="11682" y="19101"/>
                  </a:lnTo>
                  <a:lnTo>
                    <a:pt x="11682" y="70696"/>
                  </a:lnTo>
                  <a:lnTo>
                    <a:pt x="0" y="70696"/>
                  </a:lnTo>
                  <a:lnTo>
                    <a:pt x="0" y="0"/>
                  </a:lnTo>
                  <a:lnTo>
                    <a:pt x="11241" y="0"/>
                  </a:lnTo>
                  <a:lnTo>
                    <a:pt x="45406" y="49180"/>
                  </a:lnTo>
                  <a:lnTo>
                    <a:pt x="45406" y="0"/>
                  </a:lnTo>
                  <a:lnTo>
                    <a:pt x="56868" y="0"/>
                  </a:lnTo>
                  <a:lnTo>
                    <a:pt x="56868" y="70696"/>
                  </a:lnTo>
                  <a:close/>
                </a:path>
              </a:pathLst>
            </a:custGeom>
            <a:solidFill>
              <a:srgbClr val="3C9DDA"/>
            </a:solidFill>
            <a:ln w="0" cap="flat">
              <a:noFill/>
              <a:prstDash val="solid"/>
              <a:miter/>
            </a:ln>
          </p:spPr>
          <p:txBody>
            <a:bodyPr rtlCol="0" anchor="ctr"/>
            <a:lstStyle/>
            <a:p>
              <a:endParaRPr lang="en-US"/>
            </a:p>
          </p:txBody>
        </p:sp>
      </p:grpSp>
      <p:cxnSp>
        <p:nvCxnSpPr>
          <p:cNvPr id="4" name="Straight Connector 3">
            <a:extLst>
              <a:ext uri="{FF2B5EF4-FFF2-40B4-BE49-F238E27FC236}">
                <a16:creationId xmlns:a16="http://schemas.microsoft.com/office/drawing/2014/main" id="{82D68BD6-6A1F-DFB5-D495-7FB45FE8FF9D}"/>
              </a:ext>
            </a:extLst>
          </p:cNvPr>
          <p:cNvCxnSpPr>
            <a:cxnSpLocks/>
          </p:cNvCxnSpPr>
          <p:nvPr userDrawn="1"/>
        </p:nvCxnSpPr>
        <p:spPr>
          <a:xfrm>
            <a:off x="4582430" y="6093229"/>
            <a:ext cx="7244443"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284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lvl1pPr>
          </a:lstStyle>
          <a:p>
            <a:pPr lvl="0">
              <a:lnSpc>
                <a:spcPct val="90000"/>
              </a:lnSpc>
            </a:pPr>
            <a:r>
              <a:rPr lang="en-GB"/>
              <a:t>Click to edit Master title style</a:t>
            </a:r>
          </a:p>
        </p:txBody>
      </p:sp>
      <p:sp>
        <p:nvSpPr>
          <p:cNvPr id="5" name="Content Placeholder 4"/>
          <p:cNvSpPr>
            <a:spLocks noGrp="1"/>
          </p:cNvSpPr>
          <p:nvPr>
            <p:ph sz="quarter" idx="17"/>
          </p:nvPr>
        </p:nvSpPr>
        <p:spPr>
          <a:xfrm>
            <a:off x="360297" y="1712052"/>
            <a:ext cx="11466576" cy="4014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17">
            <a:extLst>
              <a:ext uri="{FF2B5EF4-FFF2-40B4-BE49-F238E27FC236}">
                <a16:creationId xmlns:a16="http://schemas.microsoft.com/office/drawing/2014/main" id="{6FCE06B1-7C28-9205-5D15-1E9E88271681}"/>
              </a:ext>
            </a:extLst>
          </p:cNvPr>
          <p:cNvSpPr>
            <a:spLocks noGrp="1"/>
          </p:cNvSpPr>
          <p:nvPr>
            <p:ph type="body" sz="quarter" idx="15" hasCustomPrompt="1"/>
          </p:nvPr>
        </p:nvSpPr>
        <p:spPr>
          <a:xfrm>
            <a:off x="1939635" y="6393509"/>
            <a:ext cx="9391940" cy="197792"/>
          </a:xfrm>
        </p:spPr>
        <p:txBody>
          <a:bodyPr anchor="ctr">
            <a:noAutofit/>
          </a:bodyPr>
          <a:lstStyle>
            <a:lvl1pPr>
              <a:spcBef>
                <a:spcPts val="600"/>
              </a:spcBef>
              <a:defRPr sz="800">
                <a:solidFill>
                  <a:schemeClr val="tx1"/>
                </a:solidFill>
              </a:defRPr>
            </a:lvl1pPr>
          </a:lstStyle>
          <a:p>
            <a:pPr lvl="0"/>
            <a:r>
              <a:rPr lang="en-US"/>
              <a:t>Click to add footer text</a:t>
            </a:r>
          </a:p>
        </p:txBody>
      </p:sp>
      <p:cxnSp>
        <p:nvCxnSpPr>
          <p:cNvPr id="3" name="Straight Connector 2">
            <a:extLst>
              <a:ext uri="{FF2B5EF4-FFF2-40B4-BE49-F238E27FC236}">
                <a16:creationId xmlns:a16="http://schemas.microsoft.com/office/drawing/2014/main" id="{5BAD40F8-46F7-24DD-6D3C-F3CF265E85EF}"/>
              </a:ext>
            </a:extLst>
          </p:cNvPr>
          <p:cNvCxnSpPr/>
          <p:nvPr userDrawn="1"/>
        </p:nvCxnSpPr>
        <p:spPr>
          <a:xfrm>
            <a:off x="357188" y="6093229"/>
            <a:ext cx="11469685"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922D518-AB68-8FDE-40E5-4CBAE735423E}"/>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62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lvl1pPr>
          </a:lstStyle>
          <a:p>
            <a:pPr lvl="0">
              <a:lnSpc>
                <a:spcPct val="90000"/>
              </a:lnSpc>
            </a:pPr>
            <a:r>
              <a:rPr lang="en-GB"/>
              <a:t>Click to edit Master title style</a:t>
            </a:r>
          </a:p>
        </p:txBody>
      </p:sp>
      <p:sp>
        <p:nvSpPr>
          <p:cNvPr id="5" name="Content Placeholder 4"/>
          <p:cNvSpPr>
            <a:spLocks noGrp="1"/>
          </p:cNvSpPr>
          <p:nvPr>
            <p:ph sz="quarter" idx="17"/>
          </p:nvPr>
        </p:nvSpPr>
        <p:spPr>
          <a:xfrm>
            <a:off x="360297" y="1712052"/>
            <a:ext cx="11466576" cy="4014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17">
            <a:extLst>
              <a:ext uri="{FF2B5EF4-FFF2-40B4-BE49-F238E27FC236}">
                <a16:creationId xmlns:a16="http://schemas.microsoft.com/office/drawing/2014/main" id="{6FCE06B1-7C28-9205-5D15-1E9E88271681}"/>
              </a:ext>
            </a:extLst>
          </p:cNvPr>
          <p:cNvSpPr>
            <a:spLocks noGrp="1"/>
          </p:cNvSpPr>
          <p:nvPr>
            <p:ph type="body" sz="quarter" idx="15" hasCustomPrompt="1"/>
          </p:nvPr>
        </p:nvSpPr>
        <p:spPr>
          <a:xfrm>
            <a:off x="1939635" y="6393509"/>
            <a:ext cx="9391940" cy="197792"/>
          </a:xfrm>
        </p:spPr>
        <p:txBody>
          <a:bodyPr anchor="ctr">
            <a:noAutofit/>
          </a:bodyPr>
          <a:lstStyle>
            <a:lvl1pPr>
              <a:spcBef>
                <a:spcPts val="600"/>
              </a:spcBef>
              <a:defRPr sz="800">
                <a:solidFill>
                  <a:schemeClr val="tx1"/>
                </a:solidFill>
              </a:defRPr>
            </a:lvl1pPr>
          </a:lstStyle>
          <a:p>
            <a:pPr lvl="0"/>
            <a:r>
              <a:rPr lang="en-US"/>
              <a:t>Click to add footer text</a:t>
            </a:r>
          </a:p>
        </p:txBody>
      </p:sp>
      <p:cxnSp>
        <p:nvCxnSpPr>
          <p:cNvPr id="3" name="Straight Connector 2">
            <a:extLst>
              <a:ext uri="{FF2B5EF4-FFF2-40B4-BE49-F238E27FC236}">
                <a16:creationId xmlns:a16="http://schemas.microsoft.com/office/drawing/2014/main" id="{AD1A44CB-DE33-AA70-525A-1CBA6D53F9A9}"/>
              </a:ext>
            </a:extLst>
          </p:cNvPr>
          <p:cNvCxnSpPr/>
          <p:nvPr userDrawn="1"/>
        </p:nvCxnSpPr>
        <p:spPr>
          <a:xfrm>
            <a:off x="357188" y="6093229"/>
            <a:ext cx="11469685"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3DEE20D-9AF1-6D63-EF63-FA73B6138F4E}"/>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59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lvl1pPr>
          </a:lstStyle>
          <a:p>
            <a:pPr lvl="0">
              <a:lnSpc>
                <a:spcPct val="90000"/>
              </a:lnSpc>
            </a:pPr>
            <a:r>
              <a:rPr lang="en-GB"/>
              <a:t>Click to edit Master title style</a:t>
            </a:r>
          </a:p>
        </p:txBody>
      </p:sp>
      <p:sp>
        <p:nvSpPr>
          <p:cNvPr id="2" name="Text Placeholder 17">
            <a:extLst>
              <a:ext uri="{FF2B5EF4-FFF2-40B4-BE49-F238E27FC236}">
                <a16:creationId xmlns:a16="http://schemas.microsoft.com/office/drawing/2014/main" id="{FB178970-134F-2BBF-9B03-A40F2BD27537}"/>
              </a:ext>
            </a:extLst>
          </p:cNvPr>
          <p:cNvSpPr>
            <a:spLocks noGrp="1"/>
          </p:cNvSpPr>
          <p:nvPr>
            <p:ph type="body" sz="quarter" idx="15" hasCustomPrompt="1"/>
          </p:nvPr>
        </p:nvSpPr>
        <p:spPr>
          <a:xfrm>
            <a:off x="1939635" y="6393509"/>
            <a:ext cx="9391940"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4" name="Text Placeholder 2">
            <a:extLst>
              <a:ext uri="{FF2B5EF4-FFF2-40B4-BE49-F238E27FC236}">
                <a16:creationId xmlns:a16="http://schemas.microsoft.com/office/drawing/2014/main" id="{F4D7F33D-7448-A668-F437-0C4BEFBCB467}"/>
              </a:ext>
            </a:extLst>
          </p:cNvPr>
          <p:cNvSpPr>
            <a:spLocks noGrp="1"/>
          </p:cNvSpPr>
          <p:nvPr>
            <p:ph type="body" sz="quarter" idx="16"/>
          </p:nvPr>
        </p:nvSpPr>
        <p:spPr>
          <a:xfrm>
            <a:off x="357188" y="1044811"/>
            <a:ext cx="11477331" cy="396875"/>
          </a:xfrm>
        </p:spPr>
        <p:txBody>
          <a:bodyPr/>
          <a:lstStyle>
            <a:lvl1pPr>
              <a:defRPr sz="1800" b="0" i="0">
                <a:solidFill>
                  <a:schemeClr val="accent3"/>
                </a:solidFill>
                <a:latin typeface="Aptos Light" panose="020B0004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BBA576E0-8C41-C4DD-B4D7-0B74CB716DE4}"/>
              </a:ext>
            </a:extLst>
          </p:cNvPr>
          <p:cNvCxnSpPr/>
          <p:nvPr userDrawn="1"/>
        </p:nvCxnSpPr>
        <p:spPr>
          <a:xfrm>
            <a:off x="357188" y="6093229"/>
            <a:ext cx="11469685"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64D6D64-69D9-89DF-6077-FB066434F9F5}"/>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2805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lvl1pPr>
          </a:lstStyle>
          <a:p>
            <a:pPr lvl="0">
              <a:lnSpc>
                <a:spcPct val="90000"/>
              </a:lnSpc>
            </a:pPr>
            <a:r>
              <a:rPr lang="en-GB"/>
              <a:t>Click to edit Master title style</a:t>
            </a:r>
          </a:p>
        </p:txBody>
      </p:sp>
      <p:sp>
        <p:nvSpPr>
          <p:cNvPr id="2" name="Text Placeholder 17">
            <a:extLst>
              <a:ext uri="{FF2B5EF4-FFF2-40B4-BE49-F238E27FC236}">
                <a16:creationId xmlns:a16="http://schemas.microsoft.com/office/drawing/2014/main" id="{FB178970-134F-2BBF-9B03-A40F2BD27537}"/>
              </a:ext>
            </a:extLst>
          </p:cNvPr>
          <p:cNvSpPr>
            <a:spLocks noGrp="1"/>
          </p:cNvSpPr>
          <p:nvPr>
            <p:ph type="body" sz="quarter" idx="15" hasCustomPrompt="1"/>
          </p:nvPr>
        </p:nvSpPr>
        <p:spPr>
          <a:xfrm>
            <a:off x="1939635" y="6393509"/>
            <a:ext cx="9391940"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4" name="Text Placeholder 2">
            <a:extLst>
              <a:ext uri="{FF2B5EF4-FFF2-40B4-BE49-F238E27FC236}">
                <a16:creationId xmlns:a16="http://schemas.microsoft.com/office/drawing/2014/main" id="{F4D7F33D-7448-A668-F437-0C4BEFBCB467}"/>
              </a:ext>
            </a:extLst>
          </p:cNvPr>
          <p:cNvSpPr>
            <a:spLocks noGrp="1"/>
          </p:cNvSpPr>
          <p:nvPr>
            <p:ph type="body" sz="quarter" idx="16"/>
          </p:nvPr>
        </p:nvSpPr>
        <p:spPr>
          <a:xfrm>
            <a:off x="357188" y="1044811"/>
            <a:ext cx="11477331" cy="396875"/>
          </a:xfrm>
        </p:spPr>
        <p:txBody>
          <a:bodyPr/>
          <a:lstStyle>
            <a:lvl1pPr>
              <a:defRPr sz="1800" b="0" i="0">
                <a:solidFill>
                  <a:schemeClr val="accent3"/>
                </a:solidFill>
                <a:latin typeface="Aptos Light" panose="020B0004020202020204" pitchFamily="34" charset="0"/>
              </a:defRPr>
            </a:lvl1pPr>
          </a:lstStyle>
          <a:p>
            <a:pPr lvl="0"/>
            <a:r>
              <a:rPr lang="en-GB"/>
              <a:t>Click to edit Master text styles</a:t>
            </a:r>
          </a:p>
        </p:txBody>
      </p:sp>
      <p:sp>
        <p:nvSpPr>
          <p:cNvPr id="15" name="Picture Placeholder 14">
            <a:extLst>
              <a:ext uri="{FF2B5EF4-FFF2-40B4-BE49-F238E27FC236}">
                <a16:creationId xmlns:a16="http://schemas.microsoft.com/office/drawing/2014/main" id="{7FA2E956-A443-2CCE-F2FB-197161F2E571}"/>
              </a:ext>
            </a:extLst>
          </p:cNvPr>
          <p:cNvSpPr>
            <a:spLocks noGrp="1"/>
          </p:cNvSpPr>
          <p:nvPr>
            <p:ph type="pic" sz="quarter" idx="17"/>
          </p:nvPr>
        </p:nvSpPr>
        <p:spPr>
          <a:xfrm>
            <a:off x="377825" y="2455229"/>
            <a:ext cx="3404507" cy="1713417"/>
          </a:xfrm>
        </p:spPr>
        <p:txBody>
          <a:bodyPr/>
          <a:lstStyle/>
          <a:p>
            <a:endParaRPr lang="en-US"/>
          </a:p>
        </p:txBody>
      </p:sp>
      <p:sp>
        <p:nvSpPr>
          <p:cNvPr id="16" name="Picture Placeholder 14">
            <a:extLst>
              <a:ext uri="{FF2B5EF4-FFF2-40B4-BE49-F238E27FC236}">
                <a16:creationId xmlns:a16="http://schemas.microsoft.com/office/drawing/2014/main" id="{B8135C24-33FF-D7F8-8875-03C6109CA254}"/>
              </a:ext>
            </a:extLst>
          </p:cNvPr>
          <p:cNvSpPr>
            <a:spLocks noGrp="1"/>
          </p:cNvSpPr>
          <p:nvPr>
            <p:ph type="pic" sz="quarter" idx="18"/>
          </p:nvPr>
        </p:nvSpPr>
        <p:spPr>
          <a:xfrm>
            <a:off x="4202647" y="2452850"/>
            <a:ext cx="3404507" cy="1713417"/>
          </a:xfrm>
        </p:spPr>
        <p:txBody>
          <a:bodyPr/>
          <a:lstStyle/>
          <a:p>
            <a:endParaRPr lang="en-US"/>
          </a:p>
        </p:txBody>
      </p:sp>
      <p:sp>
        <p:nvSpPr>
          <p:cNvPr id="17" name="Picture Placeholder 14">
            <a:extLst>
              <a:ext uri="{FF2B5EF4-FFF2-40B4-BE49-F238E27FC236}">
                <a16:creationId xmlns:a16="http://schemas.microsoft.com/office/drawing/2014/main" id="{5F96D9F0-4721-7AAB-1766-D34DB27E6DE0}"/>
              </a:ext>
            </a:extLst>
          </p:cNvPr>
          <p:cNvSpPr>
            <a:spLocks noGrp="1"/>
          </p:cNvSpPr>
          <p:nvPr>
            <p:ph type="pic" sz="quarter" idx="19"/>
          </p:nvPr>
        </p:nvSpPr>
        <p:spPr>
          <a:xfrm>
            <a:off x="8068390" y="2452849"/>
            <a:ext cx="3404507" cy="1713417"/>
          </a:xfrm>
        </p:spPr>
        <p:txBody>
          <a:bodyPr/>
          <a:lstStyle/>
          <a:p>
            <a:endParaRPr lang="en-US"/>
          </a:p>
        </p:txBody>
      </p:sp>
      <p:cxnSp>
        <p:nvCxnSpPr>
          <p:cNvPr id="3" name="Straight Connector 2">
            <a:extLst>
              <a:ext uri="{FF2B5EF4-FFF2-40B4-BE49-F238E27FC236}">
                <a16:creationId xmlns:a16="http://schemas.microsoft.com/office/drawing/2014/main" id="{4584AA36-6F04-1C0C-58CF-1A1A7B67094F}"/>
              </a:ext>
            </a:extLst>
          </p:cNvPr>
          <p:cNvCxnSpPr/>
          <p:nvPr userDrawn="1"/>
        </p:nvCxnSpPr>
        <p:spPr>
          <a:xfrm>
            <a:off x="357188" y="6093229"/>
            <a:ext cx="11469685"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74255AA-1E7B-E25E-264A-5AE009DB221A}"/>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381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lvl1pPr>
          </a:lstStyle>
          <a:p>
            <a:pPr lvl="0">
              <a:lnSpc>
                <a:spcPct val="90000"/>
              </a:lnSpc>
            </a:pPr>
            <a:r>
              <a:rPr lang="en-GB"/>
              <a:t>Click to edit Master title style</a:t>
            </a:r>
          </a:p>
        </p:txBody>
      </p:sp>
      <p:sp>
        <p:nvSpPr>
          <p:cNvPr id="2" name="Text Placeholder 17">
            <a:extLst>
              <a:ext uri="{FF2B5EF4-FFF2-40B4-BE49-F238E27FC236}">
                <a16:creationId xmlns:a16="http://schemas.microsoft.com/office/drawing/2014/main" id="{FB178970-134F-2BBF-9B03-A40F2BD27537}"/>
              </a:ext>
            </a:extLst>
          </p:cNvPr>
          <p:cNvSpPr>
            <a:spLocks noGrp="1"/>
          </p:cNvSpPr>
          <p:nvPr>
            <p:ph type="body" sz="quarter" idx="15" hasCustomPrompt="1"/>
          </p:nvPr>
        </p:nvSpPr>
        <p:spPr>
          <a:xfrm>
            <a:off x="1939635" y="6393509"/>
            <a:ext cx="6086765"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4" name="Text Placeholder 2">
            <a:extLst>
              <a:ext uri="{FF2B5EF4-FFF2-40B4-BE49-F238E27FC236}">
                <a16:creationId xmlns:a16="http://schemas.microsoft.com/office/drawing/2014/main" id="{F4D7F33D-7448-A668-F437-0C4BEFBCB467}"/>
              </a:ext>
            </a:extLst>
          </p:cNvPr>
          <p:cNvSpPr>
            <a:spLocks noGrp="1"/>
          </p:cNvSpPr>
          <p:nvPr>
            <p:ph type="body" sz="quarter" idx="16"/>
          </p:nvPr>
        </p:nvSpPr>
        <p:spPr>
          <a:xfrm>
            <a:off x="357188" y="1044811"/>
            <a:ext cx="11477331" cy="396875"/>
          </a:xfrm>
        </p:spPr>
        <p:txBody>
          <a:bodyPr/>
          <a:lstStyle>
            <a:lvl1pPr>
              <a:defRPr sz="1800" b="0" i="0">
                <a:solidFill>
                  <a:schemeClr val="accent3"/>
                </a:solidFill>
                <a:latin typeface="Aptos Light" panose="020B0004020202020204" pitchFamily="34" charset="0"/>
              </a:defRPr>
            </a:lvl1pPr>
          </a:lstStyle>
          <a:p>
            <a:pPr lvl="0"/>
            <a:r>
              <a:rPr lang="en-GB"/>
              <a:t>Click to edit Master text styles</a:t>
            </a:r>
          </a:p>
        </p:txBody>
      </p:sp>
      <p:sp>
        <p:nvSpPr>
          <p:cNvPr id="15" name="Picture Placeholder 14">
            <a:extLst>
              <a:ext uri="{FF2B5EF4-FFF2-40B4-BE49-F238E27FC236}">
                <a16:creationId xmlns:a16="http://schemas.microsoft.com/office/drawing/2014/main" id="{7FA2E956-A443-2CCE-F2FB-197161F2E571}"/>
              </a:ext>
            </a:extLst>
          </p:cNvPr>
          <p:cNvSpPr>
            <a:spLocks noGrp="1"/>
          </p:cNvSpPr>
          <p:nvPr>
            <p:ph type="pic" sz="quarter" idx="17"/>
          </p:nvPr>
        </p:nvSpPr>
        <p:spPr>
          <a:xfrm>
            <a:off x="377825" y="2455229"/>
            <a:ext cx="3404507" cy="1713417"/>
          </a:xfrm>
        </p:spPr>
        <p:txBody>
          <a:bodyPr/>
          <a:lstStyle/>
          <a:p>
            <a:endParaRPr lang="en-US"/>
          </a:p>
        </p:txBody>
      </p:sp>
      <p:sp>
        <p:nvSpPr>
          <p:cNvPr id="16" name="Picture Placeholder 14">
            <a:extLst>
              <a:ext uri="{FF2B5EF4-FFF2-40B4-BE49-F238E27FC236}">
                <a16:creationId xmlns:a16="http://schemas.microsoft.com/office/drawing/2014/main" id="{B8135C24-33FF-D7F8-8875-03C6109CA254}"/>
              </a:ext>
            </a:extLst>
          </p:cNvPr>
          <p:cNvSpPr>
            <a:spLocks noGrp="1"/>
          </p:cNvSpPr>
          <p:nvPr>
            <p:ph type="pic" sz="quarter" idx="18"/>
          </p:nvPr>
        </p:nvSpPr>
        <p:spPr>
          <a:xfrm>
            <a:off x="4202647" y="2452850"/>
            <a:ext cx="3404507" cy="1713417"/>
          </a:xfrm>
        </p:spPr>
        <p:txBody>
          <a:bodyPr/>
          <a:lstStyle/>
          <a:p>
            <a:endParaRPr lang="en-US"/>
          </a:p>
        </p:txBody>
      </p:sp>
      <p:sp>
        <p:nvSpPr>
          <p:cNvPr id="3" name="Rectangle 2">
            <a:extLst>
              <a:ext uri="{FF2B5EF4-FFF2-40B4-BE49-F238E27FC236}">
                <a16:creationId xmlns:a16="http://schemas.microsoft.com/office/drawing/2014/main" id="{190E1374-D4D9-5C2E-9D93-28D169BD6C93}"/>
              </a:ext>
            </a:extLst>
          </p:cNvPr>
          <p:cNvSpPr/>
          <p:nvPr userDrawn="1"/>
        </p:nvSpPr>
        <p:spPr>
          <a:xfrm>
            <a:off x="8134350" y="0"/>
            <a:ext cx="4057650" cy="6858000"/>
          </a:xfrm>
          <a:prstGeom prst="rect">
            <a:avLst/>
          </a:prstGeom>
          <a:gradFill>
            <a:gsLst>
              <a:gs pos="0">
                <a:schemeClr val="accent2"/>
              </a:gs>
              <a:gs pos="100000">
                <a:srgbClr val="13223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DAFD09B-C774-0109-99E3-80E9EDA3E40B}"/>
              </a:ext>
            </a:extLst>
          </p:cNvPr>
          <p:cNvSpPr txBox="1"/>
          <p:nvPr userDrawn="1"/>
        </p:nvSpPr>
        <p:spPr>
          <a:xfrm>
            <a:off x="10857611" y="6389957"/>
            <a:ext cx="969264" cy="201168"/>
          </a:xfrm>
          <a:prstGeom prst="rect">
            <a:avLst/>
          </a:prstGeom>
        </p:spPr>
        <p:txBody>
          <a:bodyPr vert="horz" lIns="0" tIns="0" rIns="0" bIns="0" rtlCol="0" anchor="ctr"/>
          <a:lstStyle>
            <a:defPPr>
              <a:defRPr lang="en-US"/>
            </a:defPPr>
            <a:lvl1pPr algn="r">
              <a:defRPr sz="1000"/>
            </a:lvl1pPr>
          </a:lstStyle>
          <a:p>
            <a:pPr lvl="0"/>
            <a:fld id="{40852B0B-9EFB-4F41-802D-346EA0745C48}" type="slidenum">
              <a:rPr lang="en-US" smtClean="0">
                <a:solidFill>
                  <a:schemeClr val="bg1"/>
                </a:solidFill>
              </a:rPr>
              <a:pPr lvl="0"/>
              <a:t>‹#›</a:t>
            </a:fld>
            <a:endParaRPr lang="en-US" err="1">
              <a:solidFill>
                <a:schemeClr val="bg1"/>
              </a:solidFill>
            </a:endParaRPr>
          </a:p>
        </p:txBody>
      </p:sp>
      <p:cxnSp>
        <p:nvCxnSpPr>
          <p:cNvPr id="6" name="Straight Connector 5">
            <a:extLst>
              <a:ext uri="{FF2B5EF4-FFF2-40B4-BE49-F238E27FC236}">
                <a16:creationId xmlns:a16="http://schemas.microsoft.com/office/drawing/2014/main" id="{D0FD19F0-2CAE-3587-2E98-AED44E1468F8}"/>
              </a:ext>
            </a:extLst>
          </p:cNvPr>
          <p:cNvCxnSpPr>
            <a:cxnSpLocks/>
          </p:cNvCxnSpPr>
          <p:nvPr userDrawn="1"/>
        </p:nvCxnSpPr>
        <p:spPr>
          <a:xfrm>
            <a:off x="357188" y="6093229"/>
            <a:ext cx="7249966"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B6DE53D-2339-0F43-E921-235FD2B4F320}"/>
              </a:ext>
            </a:extLst>
          </p:cNvPr>
          <p:cNvCxnSpPr>
            <a:cxnSpLocks/>
          </p:cNvCxnSpPr>
          <p:nvPr userDrawn="1"/>
        </p:nvCxnSpPr>
        <p:spPr>
          <a:xfrm>
            <a:off x="377472" y="1554480"/>
            <a:ext cx="7229682"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4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4_Title and Content">
    <p:bg>
      <p:bgPr>
        <a:gradFill>
          <a:gsLst>
            <a:gs pos="0">
              <a:schemeClr val="accent2"/>
            </a:gs>
            <a:gs pos="100000">
              <a:schemeClr val="accent3">
                <a:lumMod val="50000"/>
              </a:schemeClr>
            </a:gs>
          </a:gsLst>
          <a:lin ang="0" scaled="0"/>
        </a:grad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solidFill>
                  <a:schemeClr val="bg1"/>
                </a:solidFill>
              </a:defRPr>
            </a:lvl1pPr>
          </a:lstStyle>
          <a:p>
            <a:pPr lvl="0">
              <a:lnSpc>
                <a:spcPct val="90000"/>
              </a:lnSpc>
            </a:pPr>
            <a:r>
              <a:rPr lang="en-GB"/>
              <a:t>Click to edit Master title style</a:t>
            </a:r>
          </a:p>
        </p:txBody>
      </p:sp>
      <p:sp>
        <p:nvSpPr>
          <p:cNvPr id="2" name="Text Placeholder 17">
            <a:extLst>
              <a:ext uri="{FF2B5EF4-FFF2-40B4-BE49-F238E27FC236}">
                <a16:creationId xmlns:a16="http://schemas.microsoft.com/office/drawing/2014/main" id="{FB178970-134F-2BBF-9B03-A40F2BD27537}"/>
              </a:ext>
            </a:extLst>
          </p:cNvPr>
          <p:cNvSpPr>
            <a:spLocks noGrp="1"/>
          </p:cNvSpPr>
          <p:nvPr>
            <p:ph type="body" sz="quarter" idx="15" hasCustomPrompt="1"/>
          </p:nvPr>
        </p:nvSpPr>
        <p:spPr>
          <a:xfrm>
            <a:off x="1939635" y="6393509"/>
            <a:ext cx="9391940" cy="197792"/>
          </a:xfrm>
        </p:spPr>
        <p:txBody>
          <a:bodyPr anchor="ctr">
            <a:noAutofit/>
          </a:bodyPr>
          <a:lstStyle>
            <a:lvl1pPr>
              <a:spcBef>
                <a:spcPts val="600"/>
              </a:spcBef>
              <a:defRPr sz="800">
                <a:solidFill>
                  <a:schemeClr val="bg1"/>
                </a:solidFill>
              </a:defRPr>
            </a:lvl1pPr>
          </a:lstStyle>
          <a:p>
            <a:pPr lvl="0"/>
            <a:r>
              <a:rPr lang="en-US" dirty="0"/>
              <a:t>Click to add footer text</a:t>
            </a:r>
          </a:p>
        </p:txBody>
      </p:sp>
      <p:sp>
        <p:nvSpPr>
          <p:cNvPr id="4" name="Text Placeholder 2">
            <a:extLst>
              <a:ext uri="{FF2B5EF4-FFF2-40B4-BE49-F238E27FC236}">
                <a16:creationId xmlns:a16="http://schemas.microsoft.com/office/drawing/2014/main" id="{F4D7F33D-7448-A668-F437-0C4BEFBCB467}"/>
              </a:ext>
            </a:extLst>
          </p:cNvPr>
          <p:cNvSpPr>
            <a:spLocks noGrp="1"/>
          </p:cNvSpPr>
          <p:nvPr>
            <p:ph type="body" sz="quarter" idx="16"/>
          </p:nvPr>
        </p:nvSpPr>
        <p:spPr>
          <a:xfrm>
            <a:off x="357188" y="1044811"/>
            <a:ext cx="11477331" cy="396875"/>
          </a:xfrm>
        </p:spPr>
        <p:txBody>
          <a:bodyPr/>
          <a:lstStyle>
            <a:lvl1pPr>
              <a:defRPr sz="1800" b="0" i="0">
                <a:solidFill>
                  <a:schemeClr val="tx2">
                    <a:lumMod val="60000"/>
                    <a:lumOff val="40000"/>
                  </a:schemeClr>
                </a:solidFill>
                <a:latin typeface="Aptos Light" panose="020B0004020202020204" pitchFamily="34" charset="0"/>
              </a:defRPr>
            </a:lvl1pPr>
          </a:lstStyle>
          <a:p>
            <a:pPr lvl="0"/>
            <a:r>
              <a:rPr lang="en-GB"/>
              <a:t>Click to edit Master text styles</a:t>
            </a:r>
          </a:p>
        </p:txBody>
      </p:sp>
      <p:sp>
        <p:nvSpPr>
          <p:cNvPr id="3" name="TextBox 2">
            <a:extLst>
              <a:ext uri="{FF2B5EF4-FFF2-40B4-BE49-F238E27FC236}">
                <a16:creationId xmlns:a16="http://schemas.microsoft.com/office/drawing/2014/main" id="{87049B9C-A9C2-1DD5-C852-FB385939FD70}"/>
              </a:ext>
            </a:extLst>
          </p:cNvPr>
          <p:cNvSpPr txBox="1"/>
          <p:nvPr userDrawn="1"/>
        </p:nvSpPr>
        <p:spPr>
          <a:xfrm>
            <a:off x="10857611" y="6389957"/>
            <a:ext cx="969264" cy="201168"/>
          </a:xfrm>
          <a:prstGeom prst="rect">
            <a:avLst/>
          </a:prstGeom>
        </p:spPr>
        <p:txBody>
          <a:bodyPr vert="horz" lIns="0" tIns="0" rIns="0" bIns="0" rtlCol="0" anchor="ctr"/>
          <a:lstStyle>
            <a:defPPr>
              <a:defRPr lang="en-US"/>
            </a:defPPr>
            <a:lvl1pPr algn="r">
              <a:defRPr sz="1000"/>
            </a:lvl1pPr>
          </a:lstStyle>
          <a:p>
            <a:pPr lvl="0"/>
            <a:fld id="{40852B0B-9EFB-4F41-802D-346EA0745C48}" type="slidenum">
              <a:rPr lang="en-US" smtClean="0">
                <a:solidFill>
                  <a:schemeClr val="bg1"/>
                </a:solidFill>
              </a:rPr>
              <a:pPr lvl="0"/>
              <a:t>‹#›</a:t>
            </a:fld>
            <a:endParaRPr lang="en-US" err="1">
              <a:solidFill>
                <a:schemeClr val="bg1"/>
              </a:solidFill>
            </a:endParaRPr>
          </a:p>
        </p:txBody>
      </p:sp>
      <p:grpSp>
        <p:nvGrpSpPr>
          <p:cNvPr id="5" name="Graphic 3">
            <a:extLst>
              <a:ext uri="{FF2B5EF4-FFF2-40B4-BE49-F238E27FC236}">
                <a16:creationId xmlns:a16="http://schemas.microsoft.com/office/drawing/2014/main" id="{39E68598-82C9-17C2-7227-2049D45DB18E}"/>
              </a:ext>
            </a:extLst>
          </p:cNvPr>
          <p:cNvGrpSpPr/>
          <p:nvPr userDrawn="1"/>
        </p:nvGrpSpPr>
        <p:grpSpPr>
          <a:xfrm>
            <a:off x="939540" y="6303013"/>
            <a:ext cx="698065" cy="160933"/>
            <a:chOff x="939540" y="6303013"/>
            <a:chExt cx="698065" cy="160933"/>
          </a:xfrm>
          <a:solidFill>
            <a:schemeClr val="bg1"/>
          </a:solidFill>
        </p:grpSpPr>
        <p:sp>
          <p:nvSpPr>
            <p:cNvPr id="6" name="Freeform 5">
              <a:extLst>
                <a:ext uri="{FF2B5EF4-FFF2-40B4-BE49-F238E27FC236}">
                  <a16:creationId xmlns:a16="http://schemas.microsoft.com/office/drawing/2014/main" id="{46250280-BED1-128A-4AAE-494DD0410038}"/>
                </a:ext>
              </a:extLst>
            </p:cNvPr>
            <p:cNvSpPr/>
            <p:nvPr/>
          </p:nvSpPr>
          <p:spPr>
            <a:xfrm>
              <a:off x="939540" y="6306087"/>
              <a:ext cx="96102" cy="155005"/>
            </a:xfrm>
            <a:custGeom>
              <a:avLst/>
              <a:gdLst>
                <a:gd name="connsiteX0" fmla="*/ 220 w 96102"/>
                <a:gd name="connsiteY0" fmla="*/ 155005 h 155005"/>
                <a:gd name="connsiteX1" fmla="*/ 220 w 96102"/>
                <a:gd name="connsiteY1" fmla="*/ 0 h 155005"/>
                <a:gd name="connsiteX2" fmla="*/ 96102 w 96102"/>
                <a:gd name="connsiteY2" fmla="*/ 0 h 155005"/>
                <a:gd name="connsiteX3" fmla="*/ 96102 w 96102"/>
                <a:gd name="connsiteY3" fmla="*/ 23273 h 155005"/>
                <a:gd name="connsiteX4" fmla="*/ 25569 w 96102"/>
                <a:gd name="connsiteY4" fmla="*/ 23273 h 155005"/>
                <a:gd name="connsiteX5" fmla="*/ 25569 w 96102"/>
                <a:gd name="connsiteY5" fmla="*/ 69160 h 155005"/>
                <a:gd name="connsiteX6" fmla="*/ 91474 w 96102"/>
                <a:gd name="connsiteY6" fmla="*/ 69160 h 155005"/>
                <a:gd name="connsiteX7" fmla="*/ 91474 w 96102"/>
                <a:gd name="connsiteY7" fmla="*/ 92213 h 155005"/>
                <a:gd name="connsiteX8" fmla="*/ 25569 w 96102"/>
                <a:gd name="connsiteY8" fmla="*/ 92213 h 155005"/>
                <a:gd name="connsiteX9" fmla="*/ 25569 w 96102"/>
                <a:gd name="connsiteY9" fmla="*/ 155005 h 155005"/>
                <a:gd name="connsiteX10" fmla="*/ 0 w 96102"/>
                <a:gd name="connsiteY10" fmla="*/ 155005 h 15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102" h="155005">
                  <a:moveTo>
                    <a:pt x="220" y="155005"/>
                  </a:moveTo>
                  <a:lnTo>
                    <a:pt x="220" y="0"/>
                  </a:lnTo>
                  <a:lnTo>
                    <a:pt x="96102" y="0"/>
                  </a:lnTo>
                  <a:lnTo>
                    <a:pt x="96102" y="23273"/>
                  </a:lnTo>
                  <a:lnTo>
                    <a:pt x="25569" y="23273"/>
                  </a:lnTo>
                  <a:lnTo>
                    <a:pt x="25569" y="69160"/>
                  </a:lnTo>
                  <a:lnTo>
                    <a:pt x="91474" y="69160"/>
                  </a:lnTo>
                  <a:lnTo>
                    <a:pt x="91474" y="92213"/>
                  </a:lnTo>
                  <a:lnTo>
                    <a:pt x="25569" y="92213"/>
                  </a:lnTo>
                  <a:lnTo>
                    <a:pt x="25569" y="155005"/>
                  </a:lnTo>
                  <a:lnTo>
                    <a:pt x="0" y="155005"/>
                  </a:lnTo>
                  <a:close/>
                </a:path>
              </a:pathLst>
            </a:custGeom>
            <a:grpFill/>
            <a:ln w="0"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AF836EDA-8844-A669-1208-41FA53EC66CA}"/>
                </a:ext>
              </a:extLst>
            </p:cNvPr>
            <p:cNvSpPr/>
            <p:nvPr/>
          </p:nvSpPr>
          <p:spPr>
            <a:xfrm>
              <a:off x="1073113" y="6306087"/>
              <a:ext cx="25568" cy="155005"/>
            </a:xfrm>
            <a:custGeom>
              <a:avLst/>
              <a:gdLst>
                <a:gd name="connsiteX0" fmla="*/ 25568 w 25568"/>
                <a:gd name="connsiteY0" fmla="*/ 155005 h 155005"/>
                <a:gd name="connsiteX1" fmla="*/ 0 w 25568"/>
                <a:gd name="connsiteY1" fmla="*/ 155005 h 155005"/>
                <a:gd name="connsiteX2" fmla="*/ 0 w 25568"/>
                <a:gd name="connsiteY2" fmla="*/ 0 h 155005"/>
                <a:gd name="connsiteX3" fmla="*/ 25568 w 25568"/>
                <a:gd name="connsiteY3" fmla="*/ 0 h 155005"/>
                <a:gd name="connsiteX4" fmla="*/ 25568 w 25568"/>
                <a:gd name="connsiteY4" fmla="*/ 155005 h 155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8" h="155005">
                  <a:moveTo>
                    <a:pt x="25568" y="155005"/>
                  </a:moveTo>
                  <a:lnTo>
                    <a:pt x="0" y="155005"/>
                  </a:lnTo>
                  <a:lnTo>
                    <a:pt x="0" y="0"/>
                  </a:lnTo>
                  <a:lnTo>
                    <a:pt x="25568" y="0"/>
                  </a:lnTo>
                  <a:lnTo>
                    <a:pt x="25568" y="155005"/>
                  </a:lnTo>
                  <a:close/>
                </a:path>
              </a:pathLst>
            </a:custGeom>
            <a:grpFill/>
            <a:ln w="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27A1125E-5D22-6B84-2E3E-2CDCAB8AED8D}"/>
                </a:ext>
              </a:extLst>
            </p:cNvPr>
            <p:cNvSpPr/>
            <p:nvPr/>
          </p:nvSpPr>
          <p:spPr>
            <a:xfrm>
              <a:off x="1132406" y="6303452"/>
              <a:ext cx="113515" cy="160494"/>
            </a:xfrm>
            <a:custGeom>
              <a:avLst/>
              <a:gdLst>
                <a:gd name="connsiteX0" fmla="*/ 26009 w 113515"/>
                <a:gd name="connsiteY0" fmla="*/ 114607 h 160494"/>
                <a:gd name="connsiteX1" fmla="*/ 59954 w 113515"/>
                <a:gd name="connsiteY1" fmla="*/ 137880 h 160494"/>
                <a:gd name="connsiteX2" fmla="*/ 89049 w 113515"/>
                <a:gd name="connsiteY2" fmla="*/ 114827 h 160494"/>
                <a:gd name="connsiteX3" fmla="*/ 67228 w 113515"/>
                <a:gd name="connsiteY3" fmla="*/ 93969 h 160494"/>
                <a:gd name="connsiteX4" fmla="*/ 41659 w 113515"/>
                <a:gd name="connsiteY4" fmla="*/ 87602 h 160494"/>
                <a:gd name="connsiteX5" fmla="*/ 4188 w 113515"/>
                <a:gd name="connsiteY5" fmla="*/ 45887 h 160494"/>
                <a:gd name="connsiteX6" fmla="*/ 55325 w 113515"/>
                <a:gd name="connsiteY6" fmla="*/ 0 h 160494"/>
                <a:gd name="connsiteX7" fmla="*/ 112413 w 113515"/>
                <a:gd name="connsiteY7" fmla="*/ 43033 h 160494"/>
                <a:gd name="connsiteX8" fmla="*/ 86845 w 113515"/>
                <a:gd name="connsiteY8" fmla="*/ 43033 h 160494"/>
                <a:gd name="connsiteX9" fmla="*/ 55545 w 113515"/>
                <a:gd name="connsiteY9" fmla="*/ 22395 h 160494"/>
                <a:gd name="connsiteX10" fmla="*/ 28434 w 113515"/>
                <a:gd name="connsiteY10" fmla="*/ 43911 h 160494"/>
                <a:gd name="connsiteX11" fmla="*/ 48272 w 113515"/>
                <a:gd name="connsiteY11" fmla="*/ 64110 h 160494"/>
                <a:gd name="connsiteX12" fmla="*/ 74501 w 113515"/>
                <a:gd name="connsiteY12" fmla="*/ 70477 h 160494"/>
                <a:gd name="connsiteX13" fmla="*/ 113516 w 113515"/>
                <a:gd name="connsiteY13" fmla="*/ 113509 h 160494"/>
                <a:gd name="connsiteX14" fmla="*/ 59954 w 113515"/>
                <a:gd name="connsiteY14" fmla="*/ 160494 h 160494"/>
                <a:gd name="connsiteX15" fmla="*/ 0 w 113515"/>
                <a:gd name="connsiteY15" fmla="*/ 115046 h 160494"/>
                <a:gd name="connsiteX16" fmla="*/ 26009 w 113515"/>
                <a:gd name="connsiteY16" fmla="*/ 115046 h 16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515" h="160494">
                  <a:moveTo>
                    <a:pt x="26009" y="114607"/>
                  </a:moveTo>
                  <a:cubicBezTo>
                    <a:pt x="30859" y="130415"/>
                    <a:pt x="43643" y="137880"/>
                    <a:pt x="59954" y="137880"/>
                  </a:cubicBezTo>
                  <a:cubicBezTo>
                    <a:pt x="76265" y="137880"/>
                    <a:pt x="89049" y="129317"/>
                    <a:pt x="89049" y="114827"/>
                  </a:cubicBezTo>
                  <a:cubicBezTo>
                    <a:pt x="89049" y="100336"/>
                    <a:pt x="82877" y="97702"/>
                    <a:pt x="67228" y="93969"/>
                  </a:cubicBezTo>
                  <a:lnTo>
                    <a:pt x="41659" y="87602"/>
                  </a:lnTo>
                  <a:cubicBezTo>
                    <a:pt x="20940" y="82552"/>
                    <a:pt x="4188" y="70916"/>
                    <a:pt x="4188" y="45887"/>
                  </a:cubicBezTo>
                  <a:cubicBezTo>
                    <a:pt x="4188" y="20858"/>
                    <a:pt x="24907" y="0"/>
                    <a:pt x="55325" y="0"/>
                  </a:cubicBezTo>
                  <a:cubicBezTo>
                    <a:pt x="85743" y="0"/>
                    <a:pt x="106903" y="17125"/>
                    <a:pt x="112413" y="43033"/>
                  </a:cubicBezTo>
                  <a:lnTo>
                    <a:pt x="86845" y="43033"/>
                  </a:lnTo>
                  <a:cubicBezTo>
                    <a:pt x="82877" y="31396"/>
                    <a:pt x="73399" y="22395"/>
                    <a:pt x="55545" y="22395"/>
                  </a:cubicBezTo>
                  <a:cubicBezTo>
                    <a:pt x="37692" y="22395"/>
                    <a:pt x="28434" y="30957"/>
                    <a:pt x="28434" y="43911"/>
                  </a:cubicBezTo>
                  <a:cubicBezTo>
                    <a:pt x="28434" y="56865"/>
                    <a:pt x="34826" y="60816"/>
                    <a:pt x="48272" y="64110"/>
                  </a:cubicBezTo>
                  <a:lnTo>
                    <a:pt x="74501" y="70477"/>
                  </a:lnTo>
                  <a:cubicBezTo>
                    <a:pt x="98086" y="75966"/>
                    <a:pt x="113516" y="90237"/>
                    <a:pt x="113516" y="113509"/>
                  </a:cubicBezTo>
                  <a:cubicBezTo>
                    <a:pt x="113516" y="136782"/>
                    <a:pt x="91033" y="160494"/>
                    <a:pt x="59954" y="160494"/>
                  </a:cubicBezTo>
                  <a:cubicBezTo>
                    <a:pt x="28875" y="160494"/>
                    <a:pt x="5290" y="143808"/>
                    <a:pt x="0" y="115046"/>
                  </a:cubicBezTo>
                  <a:lnTo>
                    <a:pt x="26009" y="115046"/>
                  </a:lnTo>
                  <a:close/>
                </a:path>
              </a:pathLst>
            </a:custGeom>
            <a:grpFill/>
            <a:ln w="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D5A99FB-CE8F-6EE9-B270-9F2D3670E418}"/>
                </a:ext>
              </a:extLst>
            </p:cNvPr>
            <p:cNvSpPr/>
            <p:nvPr/>
          </p:nvSpPr>
          <p:spPr>
            <a:xfrm>
              <a:off x="1283392" y="6306087"/>
              <a:ext cx="25568" cy="155005"/>
            </a:xfrm>
            <a:custGeom>
              <a:avLst/>
              <a:gdLst>
                <a:gd name="connsiteX0" fmla="*/ 25569 w 25568"/>
                <a:gd name="connsiteY0" fmla="*/ 155005 h 155005"/>
                <a:gd name="connsiteX1" fmla="*/ 0 w 25568"/>
                <a:gd name="connsiteY1" fmla="*/ 155005 h 155005"/>
                <a:gd name="connsiteX2" fmla="*/ 0 w 25568"/>
                <a:gd name="connsiteY2" fmla="*/ 0 h 155005"/>
                <a:gd name="connsiteX3" fmla="*/ 25569 w 25568"/>
                <a:gd name="connsiteY3" fmla="*/ 0 h 155005"/>
                <a:gd name="connsiteX4" fmla="*/ 25569 w 25568"/>
                <a:gd name="connsiteY4" fmla="*/ 155005 h 155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8" h="155005">
                  <a:moveTo>
                    <a:pt x="25569" y="155005"/>
                  </a:moveTo>
                  <a:lnTo>
                    <a:pt x="0" y="155005"/>
                  </a:lnTo>
                  <a:lnTo>
                    <a:pt x="0" y="0"/>
                  </a:lnTo>
                  <a:lnTo>
                    <a:pt x="25569" y="0"/>
                  </a:lnTo>
                  <a:lnTo>
                    <a:pt x="25569" y="155005"/>
                  </a:lnTo>
                  <a:close/>
                </a:path>
              </a:pathLst>
            </a:custGeom>
            <a:grpFill/>
            <a:ln w="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0C5DA060-BE36-4B27-4AA7-74E4EEDA99F0}"/>
                </a:ext>
              </a:extLst>
            </p:cNvPr>
            <p:cNvSpPr/>
            <p:nvPr/>
          </p:nvSpPr>
          <p:spPr>
            <a:xfrm>
              <a:off x="1346432" y="6303013"/>
              <a:ext cx="129606" cy="160274"/>
            </a:xfrm>
            <a:custGeom>
              <a:avLst/>
              <a:gdLst>
                <a:gd name="connsiteX0" fmla="*/ 68330 w 129606"/>
                <a:gd name="connsiteY0" fmla="*/ 439 h 160274"/>
                <a:gd name="connsiteX1" fmla="*/ 129606 w 129606"/>
                <a:gd name="connsiteY1" fmla="*/ 51595 h 160274"/>
                <a:gd name="connsiteX2" fmla="*/ 104699 w 129606"/>
                <a:gd name="connsiteY2" fmla="*/ 51595 h 160274"/>
                <a:gd name="connsiteX3" fmla="*/ 68550 w 129606"/>
                <a:gd name="connsiteY3" fmla="*/ 24151 h 160274"/>
                <a:gd name="connsiteX4" fmla="*/ 26009 w 129606"/>
                <a:gd name="connsiteY4" fmla="*/ 80357 h 160274"/>
                <a:gd name="connsiteX5" fmla="*/ 68550 w 129606"/>
                <a:gd name="connsiteY5" fmla="*/ 136563 h 160274"/>
                <a:gd name="connsiteX6" fmla="*/ 104699 w 129606"/>
                <a:gd name="connsiteY6" fmla="*/ 108679 h 160274"/>
                <a:gd name="connsiteX7" fmla="*/ 129606 w 129606"/>
                <a:gd name="connsiteY7" fmla="*/ 108679 h 160274"/>
                <a:gd name="connsiteX8" fmla="*/ 68330 w 129606"/>
                <a:gd name="connsiteY8" fmla="*/ 160275 h 160274"/>
                <a:gd name="connsiteX9" fmla="*/ 0 w 129606"/>
                <a:gd name="connsiteY9" fmla="*/ 80137 h 160274"/>
                <a:gd name="connsiteX10" fmla="*/ 68330 w 129606"/>
                <a:gd name="connsiteY10" fmla="*/ 0 h 16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606" h="160274">
                  <a:moveTo>
                    <a:pt x="68330" y="439"/>
                  </a:moveTo>
                  <a:cubicBezTo>
                    <a:pt x="102274" y="439"/>
                    <a:pt x="123875" y="20638"/>
                    <a:pt x="129606" y="51595"/>
                  </a:cubicBezTo>
                  <a:lnTo>
                    <a:pt x="104699" y="51595"/>
                  </a:lnTo>
                  <a:cubicBezTo>
                    <a:pt x="98747" y="35129"/>
                    <a:pt x="88608" y="24151"/>
                    <a:pt x="68550" y="24151"/>
                  </a:cubicBezTo>
                  <a:cubicBezTo>
                    <a:pt x="48492" y="24151"/>
                    <a:pt x="26009" y="47863"/>
                    <a:pt x="26009" y="80357"/>
                  </a:cubicBezTo>
                  <a:cubicBezTo>
                    <a:pt x="26009" y="112851"/>
                    <a:pt x="41880" y="136563"/>
                    <a:pt x="68550" y="136563"/>
                  </a:cubicBezTo>
                  <a:cubicBezTo>
                    <a:pt x="95221" y="136563"/>
                    <a:pt x="98968" y="125365"/>
                    <a:pt x="104699" y="108679"/>
                  </a:cubicBezTo>
                  <a:lnTo>
                    <a:pt x="129606" y="108679"/>
                  </a:lnTo>
                  <a:cubicBezTo>
                    <a:pt x="123875" y="140076"/>
                    <a:pt x="102274" y="160275"/>
                    <a:pt x="68330" y="160275"/>
                  </a:cubicBezTo>
                  <a:cubicBezTo>
                    <a:pt x="34385" y="160275"/>
                    <a:pt x="0" y="128000"/>
                    <a:pt x="0" y="80137"/>
                  </a:cubicBezTo>
                  <a:cubicBezTo>
                    <a:pt x="0" y="32274"/>
                    <a:pt x="29536" y="0"/>
                    <a:pt x="68330" y="0"/>
                  </a:cubicBezTo>
                  <a:close/>
                </a:path>
              </a:pathLst>
            </a:custGeom>
            <a:grp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DEA7085-B0FA-4915-DB73-A9239A2755ED}"/>
                </a:ext>
              </a:extLst>
            </p:cNvPr>
            <p:cNvSpPr/>
            <p:nvPr/>
          </p:nvSpPr>
          <p:spPr>
            <a:xfrm>
              <a:off x="1497419" y="6306087"/>
              <a:ext cx="140186" cy="155005"/>
            </a:xfrm>
            <a:custGeom>
              <a:avLst/>
              <a:gdLst>
                <a:gd name="connsiteX0" fmla="*/ 82436 w 140186"/>
                <a:gd name="connsiteY0" fmla="*/ 0 h 155005"/>
                <a:gd name="connsiteX1" fmla="*/ 140186 w 140186"/>
                <a:gd name="connsiteY1" fmla="*/ 155005 h 155005"/>
                <a:gd name="connsiteX2" fmla="*/ 114177 w 140186"/>
                <a:gd name="connsiteY2" fmla="*/ 155005 h 155005"/>
                <a:gd name="connsiteX3" fmla="*/ 98747 w 140186"/>
                <a:gd name="connsiteY3" fmla="*/ 111973 h 155005"/>
                <a:gd name="connsiteX4" fmla="*/ 41218 w 140186"/>
                <a:gd name="connsiteY4" fmla="*/ 111973 h 155005"/>
                <a:gd name="connsiteX5" fmla="*/ 25789 w 140186"/>
                <a:gd name="connsiteY5" fmla="*/ 155005 h 155005"/>
                <a:gd name="connsiteX6" fmla="*/ 0 w 140186"/>
                <a:gd name="connsiteY6" fmla="*/ 155005 h 155005"/>
                <a:gd name="connsiteX7" fmla="*/ 57750 w 140186"/>
                <a:gd name="connsiteY7" fmla="*/ 0 h 155005"/>
                <a:gd name="connsiteX8" fmla="*/ 82216 w 140186"/>
                <a:gd name="connsiteY8" fmla="*/ 0 h 155005"/>
                <a:gd name="connsiteX9" fmla="*/ 49374 w 140186"/>
                <a:gd name="connsiteY9" fmla="*/ 89359 h 155005"/>
                <a:gd name="connsiteX10" fmla="*/ 90592 w 140186"/>
                <a:gd name="connsiteY10" fmla="*/ 89359 h 155005"/>
                <a:gd name="connsiteX11" fmla="*/ 70093 w 140186"/>
                <a:gd name="connsiteY11" fmla="*/ 32055 h 155005"/>
                <a:gd name="connsiteX12" fmla="*/ 49594 w 140186"/>
                <a:gd name="connsiteY12" fmla="*/ 89359 h 15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186" h="155005">
                  <a:moveTo>
                    <a:pt x="82436" y="0"/>
                  </a:moveTo>
                  <a:lnTo>
                    <a:pt x="140186" y="155005"/>
                  </a:lnTo>
                  <a:lnTo>
                    <a:pt x="114177" y="155005"/>
                  </a:lnTo>
                  <a:lnTo>
                    <a:pt x="98747" y="111973"/>
                  </a:lnTo>
                  <a:lnTo>
                    <a:pt x="41218" y="111973"/>
                  </a:lnTo>
                  <a:lnTo>
                    <a:pt x="25789" y="155005"/>
                  </a:lnTo>
                  <a:lnTo>
                    <a:pt x="0" y="155005"/>
                  </a:lnTo>
                  <a:lnTo>
                    <a:pt x="57750" y="0"/>
                  </a:lnTo>
                  <a:lnTo>
                    <a:pt x="82216" y="0"/>
                  </a:lnTo>
                  <a:close/>
                  <a:moveTo>
                    <a:pt x="49374" y="89359"/>
                  </a:moveTo>
                  <a:lnTo>
                    <a:pt x="90592" y="89359"/>
                  </a:lnTo>
                  <a:lnTo>
                    <a:pt x="70093" y="32055"/>
                  </a:lnTo>
                  <a:lnTo>
                    <a:pt x="49594" y="89359"/>
                  </a:lnTo>
                  <a:close/>
                </a:path>
              </a:pathLst>
            </a:custGeom>
            <a:grpFill/>
            <a:ln w="0" cap="flat">
              <a:noFill/>
              <a:prstDash val="solid"/>
              <a:miter/>
            </a:ln>
          </p:spPr>
          <p:txBody>
            <a:bodyPr rtlCol="0" anchor="ctr"/>
            <a:lstStyle/>
            <a:p>
              <a:endParaRPr lang="en-US"/>
            </a:p>
          </p:txBody>
        </p:sp>
      </p:grpSp>
      <p:cxnSp>
        <p:nvCxnSpPr>
          <p:cNvPr id="13" name="Straight Connector 12">
            <a:extLst>
              <a:ext uri="{FF2B5EF4-FFF2-40B4-BE49-F238E27FC236}">
                <a16:creationId xmlns:a16="http://schemas.microsoft.com/office/drawing/2014/main" id="{ABA1D61F-F35D-8310-0B22-35072CC96D76}"/>
              </a:ext>
            </a:extLst>
          </p:cNvPr>
          <p:cNvCxnSpPr/>
          <p:nvPr userDrawn="1"/>
        </p:nvCxnSpPr>
        <p:spPr>
          <a:xfrm>
            <a:off x="357188" y="6093229"/>
            <a:ext cx="11469685" cy="0"/>
          </a:xfrm>
          <a:prstGeom prst="line">
            <a:avLst/>
          </a:prstGeom>
          <a:ln w="9525">
            <a:solidFill>
              <a:schemeClr val="accent3"/>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2356526-57A5-9FBD-284A-EC0AB6822C52}"/>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903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lvl1pPr>
          </a:lstStyle>
          <a:p>
            <a:pPr lvl="0">
              <a:lnSpc>
                <a:spcPct val="90000"/>
              </a:lnSpc>
            </a:pPr>
            <a:r>
              <a:rPr lang="en-GB"/>
              <a:t>Click to edit Master title style</a:t>
            </a:r>
          </a:p>
        </p:txBody>
      </p:sp>
      <p:sp>
        <p:nvSpPr>
          <p:cNvPr id="2" name="Text Placeholder 17">
            <a:extLst>
              <a:ext uri="{FF2B5EF4-FFF2-40B4-BE49-F238E27FC236}">
                <a16:creationId xmlns:a16="http://schemas.microsoft.com/office/drawing/2014/main" id="{3B24760A-A00E-01DA-8F10-681853B34DBA}"/>
              </a:ext>
            </a:extLst>
          </p:cNvPr>
          <p:cNvSpPr>
            <a:spLocks noGrp="1"/>
          </p:cNvSpPr>
          <p:nvPr>
            <p:ph type="body" sz="quarter" idx="15" hasCustomPrompt="1"/>
          </p:nvPr>
        </p:nvSpPr>
        <p:spPr>
          <a:xfrm>
            <a:off x="1939635" y="6393509"/>
            <a:ext cx="9391940" cy="197792"/>
          </a:xfrm>
        </p:spPr>
        <p:txBody>
          <a:bodyPr anchor="ctr">
            <a:noAutofit/>
          </a:bodyPr>
          <a:lstStyle>
            <a:lvl1pPr>
              <a:spcBef>
                <a:spcPts val="600"/>
              </a:spcBef>
              <a:defRPr sz="800">
                <a:solidFill>
                  <a:schemeClr val="tx1"/>
                </a:solidFill>
              </a:defRPr>
            </a:lvl1pPr>
          </a:lstStyle>
          <a:p>
            <a:pPr lvl="0"/>
            <a:r>
              <a:rPr lang="en-US"/>
              <a:t>Click to add footer text</a:t>
            </a:r>
          </a:p>
        </p:txBody>
      </p:sp>
      <p:cxnSp>
        <p:nvCxnSpPr>
          <p:cNvPr id="3" name="Straight Connector 2">
            <a:extLst>
              <a:ext uri="{FF2B5EF4-FFF2-40B4-BE49-F238E27FC236}">
                <a16:creationId xmlns:a16="http://schemas.microsoft.com/office/drawing/2014/main" id="{465BF799-5D22-0FEF-4CAC-A298051A9611}"/>
              </a:ext>
            </a:extLst>
          </p:cNvPr>
          <p:cNvCxnSpPr/>
          <p:nvPr userDrawn="1"/>
        </p:nvCxnSpPr>
        <p:spPr>
          <a:xfrm>
            <a:off x="357188" y="6093229"/>
            <a:ext cx="11469685"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20906F2D-F574-EA5F-73F6-1026D03369A6}"/>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172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_Title and Content">
    <p:bg>
      <p:bgPr>
        <a:gradFill>
          <a:gsLst>
            <a:gs pos="0">
              <a:schemeClr val="accent2"/>
            </a:gs>
            <a:gs pos="100000">
              <a:schemeClr val="accent3">
                <a:lumMod val="50000"/>
              </a:schemeClr>
            </a:gs>
          </a:gsLst>
          <a:lin ang="0" scaled="0"/>
        </a:grad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lnSpc>
                <a:spcPct val="90000"/>
              </a:lnSpc>
              <a:defRPr>
                <a:solidFill>
                  <a:schemeClr val="bg1"/>
                </a:solidFill>
              </a:defRPr>
            </a:lvl1pPr>
          </a:lstStyle>
          <a:p>
            <a:r>
              <a:rPr lang="en-GB"/>
              <a:t>Click to edit Master title style</a:t>
            </a:r>
          </a:p>
        </p:txBody>
      </p:sp>
      <p:sp>
        <p:nvSpPr>
          <p:cNvPr id="2" name="Text Placeholder 17">
            <a:extLst>
              <a:ext uri="{FF2B5EF4-FFF2-40B4-BE49-F238E27FC236}">
                <a16:creationId xmlns:a16="http://schemas.microsoft.com/office/drawing/2014/main" id="{3B24760A-A00E-01DA-8F10-681853B34DBA}"/>
              </a:ext>
            </a:extLst>
          </p:cNvPr>
          <p:cNvSpPr>
            <a:spLocks noGrp="1"/>
          </p:cNvSpPr>
          <p:nvPr>
            <p:ph type="body" sz="quarter" idx="15" hasCustomPrompt="1"/>
          </p:nvPr>
        </p:nvSpPr>
        <p:spPr>
          <a:xfrm>
            <a:off x="1939635" y="6393509"/>
            <a:ext cx="9391940" cy="197792"/>
          </a:xfrm>
        </p:spPr>
        <p:txBody>
          <a:bodyPr anchor="ctr">
            <a:noAutofit/>
          </a:bodyPr>
          <a:lstStyle>
            <a:lvl1pPr>
              <a:spcBef>
                <a:spcPts val="600"/>
              </a:spcBef>
              <a:defRPr sz="800">
                <a:solidFill>
                  <a:schemeClr val="bg1"/>
                </a:solidFill>
              </a:defRPr>
            </a:lvl1pPr>
          </a:lstStyle>
          <a:p>
            <a:pPr lvl="0"/>
            <a:r>
              <a:rPr lang="en-US" dirty="0"/>
              <a:t>Click to add footer text</a:t>
            </a:r>
          </a:p>
        </p:txBody>
      </p:sp>
      <p:sp>
        <p:nvSpPr>
          <p:cNvPr id="3" name="TextBox 2">
            <a:extLst>
              <a:ext uri="{FF2B5EF4-FFF2-40B4-BE49-F238E27FC236}">
                <a16:creationId xmlns:a16="http://schemas.microsoft.com/office/drawing/2014/main" id="{C6FAE281-7603-32ED-7121-C54441E0FC48}"/>
              </a:ext>
            </a:extLst>
          </p:cNvPr>
          <p:cNvSpPr txBox="1"/>
          <p:nvPr userDrawn="1"/>
        </p:nvSpPr>
        <p:spPr>
          <a:xfrm>
            <a:off x="10857611" y="6389957"/>
            <a:ext cx="969264" cy="201168"/>
          </a:xfrm>
          <a:prstGeom prst="rect">
            <a:avLst/>
          </a:prstGeom>
        </p:spPr>
        <p:txBody>
          <a:bodyPr vert="horz" lIns="0" tIns="0" rIns="0" bIns="0" rtlCol="0" anchor="ctr"/>
          <a:lstStyle>
            <a:defPPr>
              <a:defRPr lang="en-US"/>
            </a:defPPr>
            <a:lvl1pPr algn="r">
              <a:defRPr sz="1000"/>
            </a:lvl1pPr>
          </a:lstStyle>
          <a:p>
            <a:pPr lvl="0"/>
            <a:fld id="{40852B0B-9EFB-4F41-802D-346EA0745C48}" type="slidenum">
              <a:rPr lang="en-US" smtClean="0">
                <a:solidFill>
                  <a:schemeClr val="bg1"/>
                </a:solidFill>
              </a:rPr>
              <a:pPr lvl="0"/>
              <a:t>‹#›</a:t>
            </a:fld>
            <a:endParaRPr lang="en-US" err="1">
              <a:solidFill>
                <a:schemeClr val="bg1"/>
              </a:solidFill>
            </a:endParaRPr>
          </a:p>
        </p:txBody>
      </p:sp>
      <p:grpSp>
        <p:nvGrpSpPr>
          <p:cNvPr id="4" name="Graphic 3">
            <a:extLst>
              <a:ext uri="{FF2B5EF4-FFF2-40B4-BE49-F238E27FC236}">
                <a16:creationId xmlns:a16="http://schemas.microsoft.com/office/drawing/2014/main" id="{17365238-1F7A-BF9F-1F09-2854640FDBDB}"/>
              </a:ext>
            </a:extLst>
          </p:cNvPr>
          <p:cNvGrpSpPr/>
          <p:nvPr userDrawn="1"/>
        </p:nvGrpSpPr>
        <p:grpSpPr>
          <a:xfrm>
            <a:off x="939540" y="6303013"/>
            <a:ext cx="698065" cy="160933"/>
            <a:chOff x="939540" y="6303013"/>
            <a:chExt cx="698065" cy="160933"/>
          </a:xfrm>
          <a:solidFill>
            <a:schemeClr val="bg1"/>
          </a:solidFill>
        </p:grpSpPr>
        <p:sp>
          <p:nvSpPr>
            <p:cNvPr id="5" name="Freeform 4">
              <a:extLst>
                <a:ext uri="{FF2B5EF4-FFF2-40B4-BE49-F238E27FC236}">
                  <a16:creationId xmlns:a16="http://schemas.microsoft.com/office/drawing/2014/main" id="{E616A4B3-D0BF-6462-846C-A3E915D2536E}"/>
                </a:ext>
              </a:extLst>
            </p:cNvPr>
            <p:cNvSpPr/>
            <p:nvPr/>
          </p:nvSpPr>
          <p:spPr>
            <a:xfrm>
              <a:off x="939540" y="6306087"/>
              <a:ext cx="96102" cy="155005"/>
            </a:xfrm>
            <a:custGeom>
              <a:avLst/>
              <a:gdLst>
                <a:gd name="connsiteX0" fmla="*/ 220 w 96102"/>
                <a:gd name="connsiteY0" fmla="*/ 155005 h 155005"/>
                <a:gd name="connsiteX1" fmla="*/ 220 w 96102"/>
                <a:gd name="connsiteY1" fmla="*/ 0 h 155005"/>
                <a:gd name="connsiteX2" fmla="*/ 96102 w 96102"/>
                <a:gd name="connsiteY2" fmla="*/ 0 h 155005"/>
                <a:gd name="connsiteX3" fmla="*/ 96102 w 96102"/>
                <a:gd name="connsiteY3" fmla="*/ 23273 h 155005"/>
                <a:gd name="connsiteX4" fmla="*/ 25569 w 96102"/>
                <a:gd name="connsiteY4" fmla="*/ 23273 h 155005"/>
                <a:gd name="connsiteX5" fmla="*/ 25569 w 96102"/>
                <a:gd name="connsiteY5" fmla="*/ 69160 h 155005"/>
                <a:gd name="connsiteX6" fmla="*/ 91474 w 96102"/>
                <a:gd name="connsiteY6" fmla="*/ 69160 h 155005"/>
                <a:gd name="connsiteX7" fmla="*/ 91474 w 96102"/>
                <a:gd name="connsiteY7" fmla="*/ 92213 h 155005"/>
                <a:gd name="connsiteX8" fmla="*/ 25569 w 96102"/>
                <a:gd name="connsiteY8" fmla="*/ 92213 h 155005"/>
                <a:gd name="connsiteX9" fmla="*/ 25569 w 96102"/>
                <a:gd name="connsiteY9" fmla="*/ 155005 h 155005"/>
                <a:gd name="connsiteX10" fmla="*/ 0 w 96102"/>
                <a:gd name="connsiteY10" fmla="*/ 155005 h 15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102" h="155005">
                  <a:moveTo>
                    <a:pt x="220" y="155005"/>
                  </a:moveTo>
                  <a:lnTo>
                    <a:pt x="220" y="0"/>
                  </a:lnTo>
                  <a:lnTo>
                    <a:pt x="96102" y="0"/>
                  </a:lnTo>
                  <a:lnTo>
                    <a:pt x="96102" y="23273"/>
                  </a:lnTo>
                  <a:lnTo>
                    <a:pt x="25569" y="23273"/>
                  </a:lnTo>
                  <a:lnTo>
                    <a:pt x="25569" y="69160"/>
                  </a:lnTo>
                  <a:lnTo>
                    <a:pt x="91474" y="69160"/>
                  </a:lnTo>
                  <a:lnTo>
                    <a:pt x="91474" y="92213"/>
                  </a:lnTo>
                  <a:lnTo>
                    <a:pt x="25569" y="92213"/>
                  </a:lnTo>
                  <a:lnTo>
                    <a:pt x="25569" y="155005"/>
                  </a:lnTo>
                  <a:lnTo>
                    <a:pt x="0" y="155005"/>
                  </a:lnTo>
                  <a:close/>
                </a:path>
              </a:pathLst>
            </a:custGeom>
            <a:grpFill/>
            <a:ln w="0"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445607A3-A051-CE56-3EBA-740F929246E9}"/>
                </a:ext>
              </a:extLst>
            </p:cNvPr>
            <p:cNvSpPr/>
            <p:nvPr/>
          </p:nvSpPr>
          <p:spPr>
            <a:xfrm>
              <a:off x="1073113" y="6306087"/>
              <a:ext cx="25568" cy="155005"/>
            </a:xfrm>
            <a:custGeom>
              <a:avLst/>
              <a:gdLst>
                <a:gd name="connsiteX0" fmla="*/ 25568 w 25568"/>
                <a:gd name="connsiteY0" fmla="*/ 155005 h 155005"/>
                <a:gd name="connsiteX1" fmla="*/ 0 w 25568"/>
                <a:gd name="connsiteY1" fmla="*/ 155005 h 155005"/>
                <a:gd name="connsiteX2" fmla="*/ 0 w 25568"/>
                <a:gd name="connsiteY2" fmla="*/ 0 h 155005"/>
                <a:gd name="connsiteX3" fmla="*/ 25568 w 25568"/>
                <a:gd name="connsiteY3" fmla="*/ 0 h 155005"/>
                <a:gd name="connsiteX4" fmla="*/ 25568 w 25568"/>
                <a:gd name="connsiteY4" fmla="*/ 155005 h 155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8" h="155005">
                  <a:moveTo>
                    <a:pt x="25568" y="155005"/>
                  </a:moveTo>
                  <a:lnTo>
                    <a:pt x="0" y="155005"/>
                  </a:lnTo>
                  <a:lnTo>
                    <a:pt x="0" y="0"/>
                  </a:lnTo>
                  <a:lnTo>
                    <a:pt x="25568" y="0"/>
                  </a:lnTo>
                  <a:lnTo>
                    <a:pt x="25568" y="155005"/>
                  </a:lnTo>
                  <a:close/>
                </a:path>
              </a:pathLst>
            </a:custGeom>
            <a:grpFill/>
            <a:ln w="0"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25D990C2-4C92-7E8B-2DE0-04F63EE5CF4D}"/>
                </a:ext>
              </a:extLst>
            </p:cNvPr>
            <p:cNvSpPr/>
            <p:nvPr/>
          </p:nvSpPr>
          <p:spPr>
            <a:xfrm>
              <a:off x="1132406" y="6303452"/>
              <a:ext cx="113515" cy="160494"/>
            </a:xfrm>
            <a:custGeom>
              <a:avLst/>
              <a:gdLst>
                <a:gd name="connsiteX0" fmla="*/ 26009 w 113515"/>
                <a:gd name="connsiteY0" fmla="*/ 114607 h 160494"/>
                <a:gd name="connsiteX1" fmla="*/ 59954 w 113515"/>
                <a:gd name="connsiteY1" fmla="*/ 137880 h 160494"/>
                <a:gd name="connsiteX2" fmla="*/ 89049 w 113515"/>
                <a:gd name="connsiteY2" fmla="*/ 114827 h 160494"/>
                <a:gd name="connsiteX3" fmla="*/ 67228 w 113515"/>
                <a:gd name="connsiteY3" fmla="*/ 93969 h 160494"/>
                <a:gd name="connsiteX4" fmla="*/ 41659 w 113515"/>
                <a:gd name="connsiteY4" fmla="*/ 87602 h 160494"/>
                <a:gd name="connsiteX5" fmla="*/ 4188 w 113515"/>
                <a:gd name="connsiteY5" fmla="*/ 45887 h 160494"/>
                <a:gd name="connsiteX6" fmla="*/ 55325 w 113515"/>
                <a:gd name="connsiteY6" fmla="*/ 0 h 160494"/>
                <a:gd name="connsiteX7" fmla="*/ 112413 w 113515"/>
                <a:gd name="connsiteY7" fmla="*/ 43033 h 160494"/>
                <a:gd name="connsiteX8" fmla="*/ 86845 w 113515"/>
                <a:gd name="connsiteY8" fmla="*/ 43033 h 160494"/>
                <a:gd name="connsiteX9" fmla="*/ 55545 w 113515"/>
                <a:gd name="connsiteY9" fmla="*/ 22395 h 160494"/>
                <a:gd name="connsiteX10" fmla="*/ 28434 w 113515"/>
                <a:gd name="connsiteY10" fmla="*/ 43911 h 160494"/>
                <a:gd name="connsiteX11" fmla="*/ 48272 w 113515"/>
                <a:gd name="connsiteY11" fmla="*/ 64110 h 160494"/>
                <a:gd name="connsiteX12" fmla="*/ 74501 w 113515"/>
                <a:gd name="connsiteY12" fmla="*/ 70477 h 160494"/>
                <a:gd name="connsiteX13" fmla="*/ 113516 w 113515"/>
                <a:gd name="connsiteY13" fmla="*/ 113509 h 160494"/>
                <a:gd name="connsiteX14" fmla="*/ 59954 w 113515"/>
                <a:gd name="connsiteY14" fmla="*/ 160494 h 160494"/>
                <a:gd name="connsiteX15" fmla="*/ 0 w 113515"/>
                <a:gd name="connsiteY15" fmla="*/ 115046 h 160494"/>
                <a:gd name="connsiteX16" fmla="*/ 26009 w 113515"/>
                <a:gd name="connsiteY16" fmla="*/ 115046 h 16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515" h="160494">
                  <a:moveTo>
                    <a:pt x="26009" y="114607"/>
                  </a:moveTo>
                  <a:cubicBezTo>
                    <a:pt x="30859" y="130415"/>
                    <a:pt x="43643" y="137880"/>
                    <a:pt x="59954" y="137880"/>
                  </a:cubicBezTo>
                  <a:cubicBezTo>
                    <a:pt x="76265" y="137880"/>
                    <a:pt x="89049" y="129317"/>
                    <a:pt x="89049" y="114827"/>
                  </a:cubicBezTo>
                  <a:cubicBezTo>
                    <a:pt x="89049" y="100336"/>
                    <a:pt x="82877" y="97702"/>
                    <a:pt x="67228" y="93969"/>
                  </a:cubicBezTo>
                  <a:lnTo>
                    <a:pt x="41659" y="87602"/>
                  </a:lnTo>
                  <a:cubicBezTo>
                    <a:pt x="20940" y="82552"/>
                    <a:pt x="4188" y="70916"/>
                    <a:pt x="4188" y="45887"/>
                  </a:cubicBezTo>
                  <a:cubicBezTo>
                    <a:pt x="4188" y="20858"/>
                    <a:pt x="24907" y="0"/>
                    <a:pt x="55325" y="0"/>
                  </a:cubicBezTo>
                  <a:cubicBezTo>
                    <a:pt x="85743" y="0"/>
                    <a:pt x="106903" y="17125"/>
                    <a:pt x="112413" y="43033"/>
                  </a:cubicBezTo>
                  <a:lnTo>
                    <a:pt x="86845" y="43033"/>
                  </a:lnTo>
                  <a:cubicBezTo>
                    <a:pt x="82877" y="31396"/>
                    <a:pt x="73399" y="22395"/>
                    <a:pt x="55545" y="22395"/>
                  </a:cubicBezTo>
                  <a:cubicBezTo>
                    <a:pt x="37692" y="22395"/>
                    <a:pt x="28434" y="30957"/>
                    <a:pt x="28434" y="43911"/>
                  </a:cubicBezTo>
                  <a:cubicBezTo>
                    <a:pt x="28434" y="56865"/>
                    <a:pt x="34826" y="60816"/>
                    <a:pt x="48272" y="64110"/>
                  </a:cubicBezTo>
                  <a:lnTo>
                    <a:pt x="74501" y="70477"/>
                  </a:lnTo>
                  <a:cubicBezTo>
                    <a:pt x="98086" y="75966"/>
                    <a:pt x="113516" y="90237"/>
                    <a:pt x="113516" y="113509"/>
                  </a:cubicBezTo>
                  <a:cubicBezTo>
                    <a:pt x="113516" y="136782"/>
                    <a:pt x="91033" y="160494"/>
                    <a:pt x="59954" y="160494"/>
                  </a:cubicBezTo>
                  <a:cubicBezTo>
                    <a:pt x="28875" y="160494"/>
                    <a:pt x="5290" y="143808"/>
                    <a:pt x="0" y="115046"/>
                  </a:cubicBezTo>
                  <a:lnTo>
                    <a:pt x="26009" y="115046"/>
                  </a:lnTo>
                  <a:close/>
                </a:path>
              </a:pathLst>
            </a:custGeom>
            <a:grpFill/>
            <a:ln w="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E9A737A0-0277-FC29-870E-BDC2734291D2}"/>
                </a:ext>
              </a:extLst>
            </p:cNvPr>
            <p:cNvSpPr/>
            <p:nvPr/>
          </p:nvSpPr>
          <p:spPr>
            <a:xfrm>
              <a:off x="1283392" y="6306087"/>
              <a:ext cx="25568" cy="155005"/>
            </a:xfrm>
            <a:custGeom>
              <a:avLst/>
              <a:gdLst>
                <a:gd name="connsiteX0" fmla="*/ 25569 w 25568"/>
                <a:gd name="connsiteY0" fmla="*/ 155005 h 155005"/>
                <a:gd name="connsiteX1" fmla="*/ 0 w 25568"/>
                <a:gd name="connsiteY1" fmla="*/ 155005 h 155005"/>
                <a:gd name="connsiteX2" fmla="*/ 0 w 25568"/>
                <a:gd name="connsiteY2" fmla="*/ 0 h 155005"/>
                <a:gd name="connsiteX3" fmla="*/ 25569 w 25568"/>
                <a:gd name="connsiteY3" fmla="*/ 0 h 155005"/>
                <a:gd name="connsiteX4" fmla="*/ 25569 w 25568"/>
                <a:gd name="connsiteY4" fmla="*/ 155005 h 155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8" h="155005">
                  <a:moveTo>
                    <a:pt x="25569" y="155005"/>
                  </a:moveTo>
                  <a:lnTo>
                    <a:pt x="0" y="155005"/>
                  </a:lnTo>
                  <a:lnTo>
                    <a:pt x="0" y="0"/>
                  </a:lnTo>
                  <a:lnTo>
                    <a:pt x="25569" y="0"/>
                  </a:lnTo>
                  <a:lnTo>
                    <a:pt x="25569" y="155005"/>
                  </a:lnTo>
                  <a:close/>
                </a:path>
              </a:pathLst>
            </a:custGeom>
            <a:grpFill/>
            <a:ln w="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F150FD01-5209-BAF9-3A07-9DFB1D6ECAD0}"/>
                </a:ext>
              </a:extLst>
            </p:cNvPr>
            <p:cNvSpPr/>
            <p:nvPr/>
          </p:nvSpPr>
          <p:spPr>
            <a:xfrm>
              <a:off x="1346432" y="6303013"/>
              <a:ext cx="129606" cy="160274"/>
            </a:xfrm>
            <a:custGeom>
              <a:avLst/>
              <a:gdLst>
                <a:gd name="connsiteX0" fmla="*/ 68330 w 129606"/>
                <a:gd name="connsiteY0" fmla="*/ 439 h 160274"/>
                <a:gd name="connsiteX1" fmla="*/ 129606 w 129606"/>
                <a:gd name="connsiteY1" fmla="*/ 51595 h 160274"/>
                <a:gd name="connsiteX2" fmla="*/ 104699 w 129606"/>
                <a:gd name="connsiteY2" fmla="*/ 51595 h 160274"/>
                <a:gd name="connsiteX3" fmla="*/ 68550 w 129606"/>
                <a:gd name="connsiteY3" fmla="*/ 24151 h 160274"/>
                <a:gd name="connsiteX4" fmla="*/ 26009 w 129606"/>
                <a:gd name="connsiteY4" fmla="*/ 80357 h 160274"/>
                <a:gd name="connsiteX5" fmla="*/ 68550 w 129606"/>
                <a:gd name="connsiteY5" fmla="*/ 136563 h 160274"/>
                <a:gd name="connsiteX6" fmla="*/ 104699 w 129606"/>
                <a:gd name="connsiteY6" fmla="*/ 108679 h 160274"/>
                <a:gd name="connsiteX7" fmla="*/ 129606 w 129606"/>
                <a:gd name="connsiteY7" fmla="*/ 108679 h 160274"/>
                <a:gd name="connsiteX8" fmla="*/ 68330 w 129606"/>
                <a:gd name="connsiteY8" fmla="*/ 160275 h 160274"/>
                <a:gd name="connsiteX9" fmla="*/ 0 w 129606"/>
                <a:gd name="connsiteY9" fmla="*/ 80137 h 160274"/>
                <a:gd name="connsiteX10" fmla="*/ 68330 w 129606"/>
                <a:gd name="connsiteY10" fmla="*/ 0 h 16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606" h="160274">
                  <a:moveTo>
                    <a:pt x="68330" y="439"/>
                  </a:moveTo>
                  <a:cubicBezTo>
                    <a:pt x="102274" y="439"/>
                    <a:pt x="123875" y="20638"/>
                    <a:pt x="129606" y="51595"/>
                  </a:cubicBezTo>
                  <a:lnTo>
                    <a:pt x="104699" y="51595"/>
                  </a:lnTo>
                  <a:cubicBezTo>
                    <a:pt x="98747" y="35129"/>
                    <a:pt x="88608" y="24151"/>
                    <a:pt x="68550" y="24151"/>
                  </a:cubicBezTo>
                  <a:cubicBezTo>
                    <a:pt x="48492" y="24151"/>
                    <a:pt x="26009" y="47863"/>
                    <a:pt x="26009" y="80357"/>
                  </a:cubicBezTo>
                  <a:cubicBezTo>
                    <a:pt x="26009" y="112851"/>
                    <a:pt x="41880" y="136563"/>
                    <a:pt x="68550" y="136563"/>
                  </a:cubicBezTo>
                  <a:cubicBezTo>
                    <a:pt x="95221" y="136563"/>
                    <a:pt x="98968" y="125365"/>
                    <a:pt x="104699" y="108679"/>
                  </a:cubicBezTo>
                  <a:lnTo>
                    <a:pt x="129606" y="108679"/>
                  </a:lnTo>
                  <a:cubicBezTo>
                    <a:pt x="123875" y="140076"/>
                    <a:pt x="102274" y="160275"/>
                    <a:pt x="68330" y="160275"/>
                  </a:cubicBezTo>
                  <a:cubicBezTo>
                    <a:pt x="34385" y="160275"/>
                    <a:pt x="0" y="128000"/>
                    <a:pt x="0" y="80137"/>
                  </a:cubicBezTo>
                  <a:cubicBezTo>
                    <a:pt x="0" y="32274"/>
                    <a:pt x="29536" y="0"/>
                    <a:pt x="68330" y="0"/>
                  </a:cubicBezTo>
                  <a:close/>
                </a:path>
              </a:pathLst>
            </a:custGeom>
            <a:grpFill/>
            <a:ln w="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3D13654-A2C9-B083-29BF-26D5AD95D927}"/>
                </a:ext>
              </a:extLst>
            </p:cNvPr>
            <p:cNvSpPr/>
            <p:nvPr/>
          </p:nvSpPr>
          <p:spPr>
            <a:xfrm>
              <a:off x="1497419" y="6306087"/>
              <a:ext cx="140186" cy="155005"/>
            </a:xfrm>
            <a:custGeom>
              <a:avLst/>
              <a:gdLst>
                <a:gd name="connsiteX0" fmla="*/ 82436 w 140186"/>
                <a:gd name="connsiteY0" fmla="*/ 0 h 155005"/>
                <a:gd name="connsiteX1" fmla="*/ 140186 w 140186"/>
                <a:gd name="connsiteY1" fmla="*/ 155005 h 155005"/>
                <a:gd name="connsiteX2" fmla="*/ 114177 w 140186"/>
                <a:gd name="connsiteY2" fmla="*/ 155005 h 155005"/>
                <a:gd name="connsiteX3" fmla="*/ 98747 w 140186"/>
                <a:gd name="connsiteY3" fmla="*/ 111973 h 155005"/>
                <a:gd name="connsiteX4" fmla="*/ 41218 w 140186"/>
                <a:gd name="connsiteY4" fmla="*/ 111973 h 155005"/>
                <a:gd name="connsiteX5" fmla="*/ 25789 w 140186"/>
                <a:gd name="connsiteY5" fmla="*/ 155005 h 155005"/>
                <a:gd name="connsiteX6" fmla="*/ 0 w 140186"/>
                <a:gd name="connsiteY6" fmla="*/ 155005 h 155005"/>
                <a:gd name="connsiteX7" fmla="*/ 57750 w 140186"/>
                <a:gd name="connsiteY7" fmla="*/ 0 h 155005"/>
                <a:gd name="connsiteX8" fmla="*/ 82216 w 140186"/>
                <a:gd name="connsiteY8" fmla="*/ 0 h 155005"/>
                <a:gd name="connsiteX9" fmla="*/ 49374 w 140186"/>
                <a:gd name="connsiteY9" fmla="*/ 89359 h 155005"/>
                <a:gd name="connsiteX10" fmla="*/ 90592 w 140186"/>
                <a:gd name="connsiteY10" fmla="*/ 89359 h 155005"/>
                <a:gd name="connsiteX11" fmla="*/ 70093 w 140186"/>
                <a:gd name="connsiteY11" fmla="*/ 32055 h 155005"/>
                <a:gd name="connsiteX12" fmla="*/ 49594 w 140186"/>
                <a:gd name="connsiteY12" fmla="*/ 89359 h 15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186" h="155005">
                  <a:moveTo>
                    <a:pt x="82436" y="0"/>
                  </a:moveTo>
                  <a:lnTo>
                    <a:pt x="140186" y="155005"/>
                  </a:lnTo>
                  <a:lnTo>
                    <a:pt x="114177" y="155005"/>
                  </a:lnTo>
                  <a:lnTo>
                    <a:pt x="98747" y="111973"/>
                  </a:lnTo>
                  <a:lnTo>
                    <a:pt x="41218" y="111973"/>
                  </a:lnTo>
                  <a:lnTo>
                    <a:pt x="25789" y="155005"/>
                  </a:lnTo>
                  <a:lnTo>
                    <a:pt x="0" y="155005"/>
                  </a:lnTo>
                  <a:lnTo>
                    <a:pt x="57750" y="0"/>
                  </a:lnTo>
                  <a:lnTo>
                    <a:pt x="82216" y="0"/>
                  </a:lnTo>
                  <a:close/>
                  <a:moveTo>
                    <a:pt x="49374" y="89359"/>
                  </a:moveTo>
                  <a:lnTo>
                    <a:pt x="90592" y="89359"/>
                  </a:lnTo>
                  <a:lnTo>
                    <a:pt x="70093" y="32055"/>
                  </a:lnTo>
                  <a:lnTo>
                    <a:pt x="49594" y="89359"/>
                  </a:lnTo>
                  <a:close/>
                </a:path>
              </a:pathLst>
            </a:custGeom>
            <a:grpFill/>
            <a:ln w="0" cap="flat">
              <a:noFill/>
              <a:prstDash val="solid"/>
              <a:miter/>
            </a:ln>
          </p:spPr>
          <p:txBody>
            <a:bodyPr rtlCol="0" anchor="ctr"/>
            <a:lstStyle/>
            <a:p>
              <a:endParaRPr lang="en-US"/>
            </a:p>
          </p:txBody>
        </p:sp>
      </p:grpSp>
      <p:cxnSp>
        <p:nvCxnSpPr>
          <p:cNvPr id="12" name="Straight Connector 11">
            <a:extLst>
              <a:ext uri="{FF2B5EF4-FFF2-40B4-BE49-F238E27FC236}">
                <a16:creationId xmlns:a16="http://schemas.microsoft.com/office/drawing/2014/main" id="{B4C76031-C038-2311-9DC6-22C9D0EAA965}"/>
              </a:ext>
            </a:extLst>
          </p:cNvPr>
          <p:cNvCxnSpPr/>
          <p:nvPr userDrawn="1"/>
        </p:nvCxnSpPr>
        <p:spPr>
          <a:xfrm>
            <a:off x="357188" y="6093229"/>
            <a:ext cx="11469685" cy="0"/>
          </a:xfrm>
          <a:prstGeom prst="line">
            <a:avLst/>
          </a:prstGeom>
          <a:ln w="9525">
            <a:solidFill>
              <a:schemeClr val="accent3"/>
            </a:solidFill>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D8D4039-A633-1FD0-8737-4AC8CB3CC2EA}"/>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93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and 2 x Content (3)">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708150"/>
            <a:ext cx="5626800" cy="4003675"/>
          </a:xfrm>
        </p:spPr>
        <p:txBody>
          <a:bodyPr vert="horz" lIns="0" tIns="0" rIns="0" bIns="0" rtlCol="0">
            <a:noAutofit/>
          </a:bodyPr>
          <a:lstStyle>
            <a:lvl1pPr>
              <a:defRPr lang="en-GB" smtClean="0"/>
            </a:lvl1pPr>
            <a:lvl2pPr>
              <a:defRPr lang="en-GB" smtClean="0"/>
            </a:lvl2pPr>
            <a:lvl3pPr>
              <a:defRPr lang="en-GB" smtClean="0"/>
            </a:lvl3pPr>
            <a:lvl4pPr>
              <a:defRPr lang="en-GB"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8" name="Content Placeholder 35"/>
          <p:cNvSpPr>
            <a:spLocks noGrp="1"/>
          </p:cNvSpPr>
          <p:nvPr>
            <p:ph sz="quarter" idx="14"/>
          </p:nvPr>
        </p:nvSpPr>
        <p:spPr>
          <a:xfrm>
            <a:off x="6191574" y="1708150"/>
            <a:ext cx="5628408" cy="4003676"/>
          </a:xfrm>
        </p:spPr>
        <p:txBody>
          <a:bodyPr vert="horz" lIns="0" tIns="0" rIns="0" bIns="0" rtlCol="0">
            <a:noAutofit/>
          </a:bodyPr>
          <a:lstStyle>
            <a:lvl1pPr>
              <a:defRPr lang="en-GB" smtClean="0"/>
            </a:lvl1pPr>
            <a:lvl2pPr>
              <a:defRPr lang="en-GB" smtClean="0"/>
            </a:lvl2pPr>
            <a:lvl3pPr>
              <a:defRPr lang="en-GB" smtClean="0"/>
            </a:lvl3pPr>
            <a:lvl4pPr>
              <a:defRPr lang="en-GB"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lvl1pPr>
          </a:lstStyle>
          <a:p>
            <a:pPr lvl="0">
              <a:lnSpc>
                <a:spcPct val="90000"/>
              </a:lnSpc>
            </a:pPr>
            <a:r>
              <a:rPr lang="en-GB"/>
              <a:t>Click to edit Master title style</a:t>
            </a:r>
          </a:p>
        </p:txBody>
      </p:sp>
      <p:sp>
        <p:nvSpPr>
          <p:cNvPr id="2" name="Text Placeholder 17">
            <a:extLst>
              <a:ext uri="{FF2B5EF4-FFF2-40B4-BE49-F238E27FC236}">
                <a16:creationId xmlns:a16="http://schemas.microsoft.com/office/drawing/2014/main" id="{DE5AB901-36AB-77F7-57AE-E84FC8CCF689}"/>
              </a:ext>
            </a:extLst>
          </p:cNvPr>
          <p:cNvSpPr>
            <a:spLocks noGrp="1"/>
          </p:cNvSpPr>
          <p:nvPr>
            <p:ph type="body" sz="quarter" idx="15" hasCustomPrompt="1"/>
          </p:nvPr>
        </p:nvSpPr>
        <p:spPr>
          <a:xfrm>
            <a:off x="1939635" y="6393509"/>
            <a:ext cx="9391940"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4" name="Text Placeholder 2">
            <a:extLst>
              <a:ext uri="{FF2B5EF4-FFF2-40B4-BE49-F238E27FC236}">
                <a16:creationId xmlns:a16="http://schemas.microsoft.com/office/drawing/2014/main" id="{EFA3017D-5353-68B4-EF43-573590709466}"/>
              </a:ext>
            </a:extLst>
          </p:cNvPr>
          <p:cNvSpPr>
            <a:spLocks noGrp="1"/>
          </p:cNvSpPr>
          <p:nvPr>
            <p:ph type="body" sz="quarter" idx="16"/>
          </p:nvPr>
        </p:nvSpPr>
        <p:spPr>
          <a:xfrm>
            <a:off x="357188" y="1044811"/>
            <a:ext cx="11477331" cy="396875"/>
          </a:xfrm>
        </p:spPr>
        <p:txBody>
          <a:bodyPr/>
          <a:lstStyle>
            <a:lvl1pPr>
              <a:defRPr sz="1800" b="0" i="0">
                <a:solidFill>
                  <a:schemeClr val="accent3"/>
                </a:solidFill>
                <a:latin typeface="Aptos Light" panose="020B0004020202020204" pitchFamily="34" charset="0"/>
              </a:defRPr>
            </a:lvl1pPr>
          </a:lstStyle>
          <a:p>
            <a:pPr lvl="0"/>
            <a:r>
              <a:rPr lang="en-GB"/>
              <a:t>Click to edit Master text styles</a:t>
            </a:r>
          </a:p>
        </p:txBody>
      </p:sp>
      <p:cxnSp>
        <p:nvCxnSpPr>
          <p:cNvPr id="5" name="Straight Connector 4">
            <a:extLst>
              <a:ext uri="{FF2B5EF4-FFF2-40B4-BE49-F238E27FC236}">
                <a16:creationId xmlns:a16="http://schemas.microsoft.com/office/drawing/2014/main" id="{5A6B27DA-BDE0-F80F-181B-D9D25F10323B}"/>
              </a:ext>
            </a:extLst>
          </p:cNvPr>
          <p:cNvCxnSpPr/>
          <p:nvPr userDrawn="1"/>
        </p:nvCxnSpPr>
        <p:spPr>
          <a:xfrm>
            <a:off x="357188" y="6093229"/>
            <a:ext cx="11469685"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413F88B-7F8B-B74B-4527-CD4E3368D8FE}"/>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763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itle and 2 x Content (3)">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708150"/>
            <a:ext cx="5626800" cy="4003675"/>
          </a:xfrm>
        </p:spPr>
        <p:txBody>
          <a:bodyPr vert="horz" lIns="0" tIns="0" rIns="0" bIns="0" rtlCol="0">
            <a:noAutofit/>
          </a:bodyPr>
          <a:lstStyle>
            <a:lvl1pPr>
              <a:defRPr lang="en-GB" smtClean="0"/>
            </a:lvl1pPr>
            <a:lvl2pPr>
              <a:defRPr lang="en-GB" smtClean="0"/>
            </a:lvl2pPr>
            <a:lvl3pPr>
              <a:defRPr lang="en-GB" smtClean="0"/>
            </a:lvl3pPr>
            <a:lvl4pPr>
              <a:defRPr lang="en-GB"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8" name="Content Placeholder 35"/>
          <p:cNvSpPr>
            <a:spLocks noGrp="1"/>
          </p:cNvSpPr>
          <p:nvPr>
            <p:ph sz="quarter" idx="14"/>
          </p:nvPr>
        </p:nvSpPr>
        <p:spPr>
          <a:xfrm>
            <a:off x="6191574" y="1708150"/>
            <a:ext cx="5628408" cy="4003676"/>
          </a:xfrm>
        </p:spPr>
        <p:txBody>
          <a:bodyPr vert="horz" lIns="0" tIns="0" rIns="0" bIns="0" rtlCol="0">
            <a:noAutofit/>
          </a:bodyPr>
          <a:lstStyle>
            <a:lvl1pPr>
              <a:defRPr lang="en-GB" smtClean="0"/>
            </a:lvl1pPr>
            <a:lvl2pPr>
              <a:defRPr lang="en-GB" smtClean="0"/>
            </a:lvl2pPr>
            <a:lvl3pPr>
              <a:defRPr lang="en-GB" smtClean="0"/>
            </a:lvl3pPr>
            <a:lvl4pPr>
              <a:defRPr lang="en-GB"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lvl1pPr>
          </a:lstStyle>
          <a:p>
            <a:pPr lvl="0">
              <a:lnSpc>
                <a:spcPct val="90000"/>
              </a:lnSpc>
            </a:pPr>
            <a:r>
              <a:rPr lang="en-GB"/>
              <a:t>Click to edit Master title style</a:t>
            </a:r>
          </a:p>
        </p:txBody>
      </p:sp>
      <p:sp>
        <p:nvSpPr>
          <p:cNvPr id="2" name="Text Placeholder 17">
            <a:extLst>
              <a:ext uri="{FF2B5EF4-FFF2-40B4-BE49-F238E27FC236}">
                <a16:creationId xmlns:a16="http://schemas.microsoft.com/office/drawing/2014/main" id="{4A27CACA-C7F8-A5D0-1B44-B7E02E422BF4}"/>
              </a:ext>
            </a:extLst>
          </p:cNvPr>
          <p:cNvSpPr>
            <a:spLocks noGrp="1"/>
          </p:cNvSpPr>
          <p:nvPr>
            <p:ph type="body" sz="quarter" idx="15" hasCustomPrompt="1"/>
          </p:nvPr>
        </p:nvSpPr>
        <p:spPr>
          <a:xfrm>
            <a:off x="1939635" y="6393509"/>
            <a:ext cx="9391940" cy="197792"/>
          </a:xfrm>
        </p:spPr>
        <p:txBody>
          <a:bodyPr anchor="ctr">
            <a:noAutofit/>
          </a:bodyPr>
          <a:lstStyle>
            <a:lvl1pPr>
              <a:spcBef>
                <a:spcPts val="600"/>
              </a:spcBef>
              <a:defRPr sz="800">
                <a:solidFill>
                  <a:schemeClr val="tx1"/>
                </a:solidFill>
              </a:defRPr>
            </a:lvl1pPr>
          </a:lstStyle>
          <a:p>
            <a:pPr lvl="0"/>
            <a:r>
              <a:rPr lang="en-US"/>
              <a:t>Click to add footer text</a:t>
            </a:r>
          </a:p>
        </p:txBody>
      </p:sp>
      <p:cxnSp>
        <p:nvCxnSpPr>
          <p:cNvPr id="4" name="Straight Connector 3">
            <a:extLst>
              <a:ext uri="{FF2B5EF4-FFF2-40B4-BE49-F238E27FC236}">
                <a16:creationId xmlns:a16="http://schemas.microsoft.com/office/drawing/2014/main" id="{B62D37EB-6F55-FDBA-8FFF-D5F21616A08A}"/>
              </a:ext>
            </a:extLst>
          </p:cNvPr>
          <p:cNvCxnSpPr/>
          <p:nvPr userDrawn="1"/>
        </p:nvCxnSpPr>
        <p:spPr>
          <a:xfrm>
            <a:off x="357188" y="6093229"/>
            <a:ext cx="11469685"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FAC2FF5-C42A-ADED-9023-4072E6CB2884}"/>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8144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3 x Content (7)">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998" y="1708150"/>
            <a:ext cx="3679200" cy="4003675"/>
          </a:xfrm>
        </p:spPr>
        <p:txBody>
          <a:bodyPr vert="horz" lIns="0" tIns="0" rIns="0" bIns="0" rtlCol="0">
            <a:noAutofit/>
          </a:bodyPr>
          <a:lstStyle>
            <a:lvl1pPr>
              <a:defRPr lang="en-GB" smtClean="0"/>
            </a:lvl1pPr>
            <a:lvl2pPr>
              <a:defRPr lang="en-GB" smtClean="0"/>
            </a:lvl2pPr>
            <a:lvl3pPr>
              <a:defRPr lang="en-GB" smtClean="0"/>
            </a:lvl3pPr>
            <a:lvl4pPr>
              <a:defRPr lang="en-GB"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Content Placeholder 2"/>
          <p:cNvSpPr>
            <a:spLocks noGrp="1"/>
          </p:cNvSpPr>
          <p:nvPr>
            <p:ph idx="14"/>
          </p:nvPr>
        </p:nvSpPr>
        <p:spPr>
          <a:xfrm>
            <a:off x="4251325" y="1708150"/>
            <a:ext cx="3679200" cy="4003675"/>
          </a:xfrm>
        </p:spPr>
        <p:txBody>
          <a:bodyPr vert="horz" lIns="0" tIns="0" rIns="0" bIns="0" rtlCol="0">
            <a:noAutofit/>
          </a:bodyPr>
          <a:lstStyle>
            <a:lvl1pPr>
              <a:defRPr lang="en-GB" smtClean="0"/>
            </a:lvl1pPr>
            <a:lvl2pPr>
              <a:defRPr lang="en-GB" smtClean="0"/>
            </a:lvl2pPr>
            <a:lvl3pPr>
              <a:defRPr lang="en-GB" smtClean="0"/>
            </a:lvl3pPr>
            <a:lvl4pPr>
              <a:defRPr lang="en-GB"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Content Placeholder 2"/>
          <p:cNvSpPr>
            <a:spLocks noGrp="1"/>
          </p:cNvSpPr>
          <p:nvPr>
            <p:ph idx="15"/>
          </p:nvPr>
        </p:nvSpPr>
        <p:spPr>
          <a:xfrm>
            <a:off x="8142653" y="1708150"/>
            <a:ext cx="3677328" cy="4003675"/>
          </a:xfrm>
        </p:spPr>
        <p:txBody>
          <a:bodyPr vert="horz" lIns="0" tIns="0" rIns="0" bIns="0" rtlCol="0">
            <a:noAutofit/>
          </a:bodyPr>
          <a:lstStyle>
            <a:lvl1pPr>
              <a:defRPr lang="en-GB" smtClean="0"/>
            </a:lvl1pPr>
            <a:lvl2pPr>
              <a:defRPr lang="en-GB" smtClean="0"/>
            </a:lvl2pPr>
            <a:lvl3pPr>
              <a:defRPr lang="en-GB" smtClean="0"/>
            </a:lvl3pPr>
            <a:lvl4pPr>
              <a:defRPr lang="en-GB"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lvl1pPr>
              <a:defRPr lang="en-GB" dirty="0"/>
            </a:lvl1pPr>
          </a:lstStyle>
          <a:p>
            <a:pPr lvl="0">
              <a:lnSpc>
                <a:spcPct val="90000"/>
              </a:lnSpc>
            </a:pPr>
            <a:r>
              <a:rPr lang="en-GB"/>
              <a:t>Click to edit Master title style</a:t>
            </a:r>
          </a:p>
        </p:txBody>
      </p:sp>
      <p:sp>
        <p:nvSpPr>
          <p:cNvPr id="2" name="Text Placeholder 17">
            <a:extLst>
              <a:ext uri="{FF2B5EF4-FFF2-40B4-BE49-F238E27FC236}">
                <a16:creationId xmlns:a16="http://schemas.microsoft.com/office/drawing/2014/main" id="{0476506B-1B4D-4AC5-EE90-C12303DF325B}"/>
              </a:ext>
            </a:extLst>
          </p:cNvPr>
          <p:cNvSpPr>
            <a:spLocks noGrp="1"/>
          </p:cNvSpPr>
          <p:nvPr>
            <p:ph type="body" sz="quarter" idx="16" hasCustomPrompt="1"/>
          </p:nvPr>
        </p:nvSpPr>
        <p:spPr>
          <a:xfrm>
            <a:off x="1939635" y="6393509"/>
            <a:ext cx="9391940"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4" name="Text Placeholder 2">
            <a:extLst>
              <a:ext uri="{FF2B5EF4-FFF2-40B4-BE49-F238E27FC236}">
                <a16:creationId xmlns:a16="http://schemas.microsoft.com/office/drawing/2014/main" id="{2E949F92-2C43-6D23-7A44-C68DD820A07B}"/>
              </a:ext>
            </a:extLst>
          </p:cNvPr>
          <p:cNvSpPr>
            <a:spLocks noGrp="1"/>
          </p:cNvSpPr>
          <p:nvPr>
            <p:ph type="body" sz="quarter" idx="17"/>
          </p:nvPr>
        </p:nvSpPr>
        <p:spPr>
          <a:xfrm>
            <a:off x="357188" y="1044811"/>
            <a:ext cx="11477331" cy="396875"/>
          </a:xfrm>
        </p:spPr>
        <p:txBody>
          <a:bodyPr/>
          <a:lstStyle>
            <a:lvl1pPr>
              <a:defRPr sz="1800" b="0" i="0">
                <a:solidFill>
                  <a:schemeClr val="accent3"/>
                </a:solidFill>
                <a:latin typeface="Aptos Light" panose="020B0004020202020204" pitchFamily="34" charset="0"/>
              </a:defRPr>
            </a:lvl1pPr>
          </a:lstStyle>
          <a:p>
            <a:pPr lvl="0"/>
            <a:r>
              <a:rPr lang="en-GB"/>
              <a:t>Click to edit Master text styles</a:t>
            </a:r>
          </a:p>
        </p:txBody>
      </p:sp>
      <p:cxnSp>
        <p:nvCxnSpPr>
          <p:cNvPr id="5" name="Straight Connector 4">
            <a:extLst>
              <a:ext uri="{FF2B5EF4-FFF2-40B4-BE49-F238E27FC236}">
                <a16:creationId xmlns:a16="http://schemas.microsoft.com/office/drawing/2014/main" id="{6E0CCE74-CBB4-39CF-E54C-D012AA1B585C}"/>
              </a:ext>
            </a:extLst>
          </p:cNvPr>
          <p:cNvCxnSpPr/>
          <p:nvPr userDrawn="1"/>
        </p:nvCxnSpPr>
        <p:spPr>
          <a:xfrm>
            <a:off x="357188" y="6093229"/>
            <a:ext cx="11469685" cy="0"/>
          </a:xfrm>
          <a:prstGeom prst="line">
            <a:avLst/>
          </a:prstGeom>
          <a:ln w="9525">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F209E21-B841-866F-1576-A4E65ABFC27C}"/>
              </a:ext>
            </a:extLst>
          </p:cNvPr>
          <p:cNvCxnSpPr>
            <a:cxnSpLocks/>
          </p:cNvCxnSpPr>
          <p:nvPr userDrawn="1"/>
        </p:nvCxnSpPr>
        <p:spPr>
          <a:xfrm>
            <a:off x="377472" y="1554480"/>
            <a:ext cx="11457047" cy="0"/>
          </a:xfrm>
          <a:prstGeom prst="line">
            <a:avLst/>
          </a:prstGeom>
          <a:ln w="12700">
            <a:gradFill>
              <a:gsLst>
                <a:gs pos="12000">
                  <a:schemeClr val="accent1">
                    <a:lumMod val="5000"/>
                    <a:lumOff val="95000"/>
                    <a:alpha val="0"/>
                  </a:schemeClr>
                </a:gs>
                <a:gs pos="92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8668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7.sv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image" Target="../media/image6.png"/><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theme" Target="../theme/theme3.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image" Target="../media/image9.svg"/><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3" Type="http://schemas.openxmlformats.org/officeDocument/2006/relationships/slideLayout" Target="../slideLayouts/slideLayout66.xml"/><Relationship Id="rId21" Type="http://schemas.openxmlformats.org/officeDocument/2006/relationships/image" Target="../media/image10.png"/><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theme" Target="../theme/theme4.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image" Target="../media/image11.sv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slideLayout" Target="../slideLayouts/slideLayout100.xml"/><Relationship Id="rId3" Type="http://schemas.openxmlformats.org/officeDocument/2006/relationships/slideLayout" Target="../slideLayouts/slideLayout85.xml"/><Relationship Id="rId21" Type="http://schemas.openxmlformats.org/officeDocument/2006/relationships/image" Target="../media/image12.png"/><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20" Type="http://schemas.openxmlformats.org/officeDocument/2006/relationships/theme" Target="../theme/theme5.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10" Type="http://schemas.openxmlformats.org/officeDocument/2006/relationships/slideLayout" Target="../slideLayouts/slideLayout92.xml"/><Relationship Id="rId19" Type="http://schemas.openxmlformats.org/officeDocument/2006/relationships/slideLayout" Target="../slideLayouts/slideLayout101.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 Id="rId22" Type="http://schemas.openxmlformats.org/officeDocument/2006/relationships/image" Target="../media/image13.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GB"/>
              <a:t>Click to edit Master title style</a:t>
            </a:r>
          </a:p>
        </p:txBody>
      </p:sp>
      <p:sp>
        <p:nvSpPr>
          <p:cNvPr id="3"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0" name="TextBox 89"/>
          <p:cNvSpPr txBox="1"/>
          <p:nvPr userDrawn="1"/>
        </p:nvSpPr>
        <p:spPr>
          <a:xfrm>
            <a:off x="10857611" y="6389957"/>
            <a:ext cx="969264" cy="201168"/>
          </a:xfrm>
          <a:prstGeom prst="rect">
            <a:avLst/>
          </a:prstGeom>
        </p:spPr>
        <p:txBody>
          <a:bodyPr vert="horz" lIns="0" tIns="0" rIns="0" bIns="0" rtlCol="0" anchor="ctr"/>
          <a:lstStyle>
            <a:defPPr>
              <a:defRPr lang="en-US"/>
            </a:defPPr>
            <a:lvl1pPr algn="r">
              <a:defRPr sz="1000"/>
            </a:lvl1pPr>
          </a:lstStyle>
          <a:p>
            <a:pPr lvl="0"/>
            <a:fld id="{40852B0B-9EFB-4F41-802D-346EA0745C48}" type="slidenum">
              <a:rPr lang="en-US" smtClean="0"/>
              <a:pPr lvl="0"/>
              <a:t>‹#›</a:t>
            </a:fld>
            <a:endParaRPr lang="en-US" err="1"/>
          </a:p>
        </p:txBody>
      </p:sp>
      <p:grpSp>
        <p:nvGrpSpPr>
          <p:cNvPr id="24" name="Group 23">
            <a:extLst>
              <a:ext uri="{FF2B5EF4-FFF2-40B4-BE49-F238E27FC236}">
                <a16:creationId xmlns:a16="http://schemas.microsoft.com/office/drawing/2014/main" id="{86938531-685D-F22C-69D8-AF77FD252DD4}"/>
              </a:ext>
            </a:extLst>
          </p:cNvPr>
          <p:cNvGrpSpPr/>
          <p:nvPr userDrawn="1"/>
        </p:nvGrpSpPr>
        <p:grpSpPr>
          <a:xfrm>
            <a:off x="360000" y="6351086"/>
            <a:ext cx="1339592" cy="223642"/>
            <a:chOff x="359999" y="6168922"/>
            <a:chExt cx="1923587" cy="321138"/>
          </a:xfrm>
        </p:grpSpPr>
        <p:grpSp>
          <p:nvGrpSpPr>
            <p:cNvPr id="16" name="Graphic 13">
              <a:extLst>
                <a:ext uri="{FF2B5EF4-FFF2-40B4-BE49-F238E27FC236}">
                  <a16:creationId xmlns:a16="http://schemas.microsoft.com/office/drawing/2014/main" id="{6DE7314D-7720-FD2D-ACCB-DBFFFEE8C51D}"/>
                </a:ext>
              </a:extLst>
            </p:cNvPr>
            <p:cNvGrpSpPr/>
            <p:nvPr/>
          </p:nvGrpSpPr>
          <p:grpSpPr>
            <a:xfrm>
              <a:off x="1038202" y="6186253"/>
              <a:ext cx="1245384" cy="285540"/>
              <a:chOff x="1038202" y="6186253"/>
              <a:chExt cx="1245384" cy="285540"/>
            </a:xfrm>
            <a:solidFill>
              <a:srgbClr val="000000"/>
            </a:solidFill>
          </p:grpSpPr>
          <p:sp>
            <p:nvSpPr>
              <p:cNvPr id="17" name="Freeform 16">
                <a:extLst>
                  <a:ext uri="{FF2B5EF4-FFF2-40B4-BE49-F238E27FC236}">
                    <a16:creationId xmlns:a16="http://schemas.microsoft.com/office/drawing/2014/main" id="{2BFDAC2B-B2AD-ACDC-3E3D-7A1EC8CDEFE4}"/>
                  </a:ext>
                </a:extLst>
              </p:cNvPr>
              <p:cNvSpPr/>
              <p:nvPr/>
            </p:nvSpPr>
            <p:spPr>
              <a:xfrm>
                <a:off x="1038202" y="6191060"/>
                <a:ext cx="171360" cy="276406"/>
              </a:xfrm>
              <a:custGeom>
                <a:avLst/>
                <a:gdLst>
                  <a:gd name="connsiteX0" fmla="*/ 0 w 171360"/>
                  <a:gd name="connsiteY0" fmla="*/ 276407 h 276406"/>
                  <a:gd name="connsiteX1" fmla="*/ 0 w 171360"/>
                  <a:gd name="connsiteY1" fmla="*/ 0 h 276406"/>
                  <a:gd name="connsiteX2" fmla="*/ 171361 w 171360"/>
                  <a:gd name="connsiteY2" fmla="*/ 0 h 276406"/>
                  <a:gd name="connsiteX3" fmla="*/ 171361 w 171360"/>
                  <a:gd name="connsiteY3" fmla="*/ 41341 h 276406"/>
                  <a:gd name="connsiteX4" fmla="*/ 45374 w 171360"/>
                  <a:gd name="connsiteY4" fmla="*/ 41341 h 276406"/>
                  <a:gd name="connsiteX5" fmla="*/ 45374 w 171360"/>
                  <a:gd name="connsiteY5" fmla="*/ 123542 h 276406"/>
                  <a:gd name="connsiteX6" fmla="*/ 162672 w 171360"/>
                  <a:gd name="connsiteY6" fmla="*/ 123542 h 276406"/>
                  <a:gd name="connsiteX7" fmla="*/ 162672 w 171360"/>
                  <a:gd name="connsiteY7" fmla="*/ 164402 h 276406"/>
                  <a:gd name="connsiteX8" fmla="*/ 45374 w 171360"/>
                  <a:gd name="connsiteY8" fmla="*/ 164402 h 276406"/>
                  <a:gd name="connsiteX9" fmla="*/ 45374 w 171360"/>
                  <a:gd name="connsiteY9" fmla="*/ 276407 h 276406"/>
                  <a:gd name="connsiteX10" fmla="*/ 0 w 171360"/>
                  <a:gd name="connsiteY10" fmla="*/ 276407 h 27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360" h="276406">
                    <a:moveTo>
                      <a:pt x="0" y="276407"/>
                    </a:moveTo>
                    <a:lnTo>
                      <a:pt x="0" y="0"/>
                    </a:lnTo>
                    <a:lnTo>
                      <a:pt x="171361" y="0"/>
                    </a:lnTo>
                    <a:lnTo>
                      <a:pt x="171361" y="41341"/>
                    </a:lnTo>
                    <a:lnTo>
                      <a:pt x="45374" y="41341"/>
                    </a:lnTo>
                    <a:lnTo>
                      <a:pt x="45374" y="123542"/>
                    </a:lnTo>
                    <a:lnTo>
                      <a:pt x="162672" y="123542"/>
                    </a:lnTo>
                    <a:lnTo>
                      <a:pt x="162672" y="164402"/>
                    </a:lnTo>
                    <a:lnTo>
                      <a:pt x="45374" y="164402"/>
                    </a:lnTo>
                    <a:lnTo>
                      <a:pt x="45374" y="276407"/>
                    </a:lnTo>
                    <a:lnTo>
                      <a:pt x="0" y="276407"/>
                    </a:lnTo>
                    <a:close/>
                  </a:path>
                </a:pathLst>
              </a:custGeom>
              <a:grp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C87741-0EAB-0C69-56A7-C28D7D83AECE}"/>
                  </a:ext>
                </a:extLst>
              </p:cNvPr>
              <p:cNvSpPr/>
              <p:nvPr/>
            </p:nvSpPr>
            <p:spPr>
              <a:xfrm>
                <a:off x="1276659" y="6191060"/>
                <a:ext cx="45374" cy="276406"/>
              </a:xfrm>
              <a:custGeom>
                <a:avLst/>
                <a:gdLst>
                  <a:gd name="connsiteX0" fmla="*/ 45375 w 45374"/>
                  <a:gd name="connsiteY0" fmla="*/ 276407 h 276406"/>
                  <a:gd name="connsiteX1" fmla="*/ 0 w 45374"/>
                  <a:gd name="connsiteY1" fmla="*/ 276407 h 276406"/>
                  <a:gd name="connsiteX2" fmla="*/ 0 w 45374"/>
                  <a:gd name="connsiteY2" fmla="*/ 0 h 276406"/>
                  <a:gd name="connsiteX3" fmla="*/ 45375 w 45374"/>
                  <a:gd name="connsiteY3" fmla="*/ 0 h 276406"/>
                  <a:gd name="connsiteX4" fmla="*/ 45375 w 45374"/>
                  <a:gd name="connsiteY4" fmla="*/ 276407 h 276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74" h="276406">
                    <a:moveTo>
                      <a:pt x="45375" y="276407"/>
                    </a:moveTo>
                    <a:lnTo>
                      <a:pt x="0" y="276407"/>
                    </a:lnTo>
                    <a:lnTo>
                      <a:pt x="0" y="0"/>
                    </a:lnTo>
                    <a:lnTo>
                      <a:pt x="45375" y="0"/>
                    </a:lnTo>
                    <a:lnTo>
                      <a:pt x="45375" y="276407"/>
                    </a:lnTo>
                    <a:close/>
                  </a:path>
                </a:pathLst>
              </a:custGeom>
              <a:grpFill/>
              <a:ln w="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013769F-4C15-7278-090B-33D74965F274}"/>
                  </a:ext>
                </a:extLst>
              </p:cNvPr>
              <p:cNvSpPr/>
              <p:nvPr/>
            </p:nvSpPr>
            <p:spPr>
              <a:xfrm>
                <a:off x="1382855" y="6186253"/>
                <a:ext cx="202736" cy="285059"/>
              </a:xfrm>
              <a:custGeom>
                <a:avLst/>
                <a:gdLst>
                  <a:gd name="connsiteX0" fmla="*/ 45857 w 202736"/>
                  <a:gd name="connsiteY0" fmla="*/ 204781 h 285059"/>
                  <a:gd name="connsiteX1" fmla="*/ 106678 w 202736"/>
                  <a:gd name="connsiteY1" fmla="*/ 246122 h 285059"/>
                  <a:gd name="connsiteX2" fmla="*/ 158811 w 202736"/>
                  <a:gd name="connsiteY2" fmla="*/ 205262 h 285059"/>
                  <a:gd name="connsiteX3" fmla="*/ 119711 w 202736"/>
                  <a:gd name="connsiteY3" fmla="*/ 167767 h 285059"/>
                  <a:gd name="connsiteX4" fmla="*/ 74337 w 202736"/>
                  <a:gd name="connsiteY4" fmla="*/ 156711 h 285059"/>
                  <a:gd name="connsiteX5" fmla="*/ 7723 w 202736"/>
                  <a:gd name="connsiteY5" fmla="*/ 82201 h 285059"/>
                  <a:gd name="connsiteX6" fmla="*/ 98955 w 202736"/>
                  <a:gd name="connsiteY6" fmla="*/ 0 h 285059"/>
                  <a:gd name="connsiteX7" fmla="*/ 200806 w 202736"/>
                  <a:gd name="connsiteY7" fmla="*/ 76432 h 285059"/>
                  <a:gd name="connsiteX8" fmla="*/ 155432 w 202736"/>
                  <a:gd name="connsiteY8" fmla="*/ 76432 h 285059"/>
                  <a:gd name="connsiteX9" fmla="*/ 99438 w 202736"/>
                  <a:gd name="connsiteY9" fmla="*/ 39418 h 285059"/>
                  <a:gd name="connsiteX10" fmla="*/ 51167 w 202736"/>
                  <a:gd name="connsiteY10" fmla="*/ 77875 h 285059"/>
                  <a:gd name="connsiteX11" fmla="*/ 86405 w 202736"/>
                  <a:gd name="connsiteY11" fmla="*/ 113928 h 285059"/>
                  <a:gd name="connsiteX12" fmla="*/ 133227 w 202736"/>
                  <a:gd name="connsiteY12" fmla="*/ 124984 h 285059"/>
                  <a:gd name="connsiteX13" fmla="*/ 202737 w 202736"/>
                  <a:gd name="connsiteY13" fmla="*/ 201416 h 285059"/>
                  <a:gd name="connsiteX14" fmla="*/ 107161 w 202736"/>
                  <a:gd name="connsiteY14" fmla="*/ 285060 h 285059"/>
                  <a:gd name="connsiteX15" fmla="*/ 0 w 202736"/>
                  <a:gd name="connsiteY15" fmla="*/ 203820 h 285059"/>
                  <a:gd name="connsiteX16" fmla="*/ 46340 w 202736"/>
                  <a:gd name="connsiteY16" fmla="*/ 203820 h 28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36" h="285059">
                    <a:moveTo>
                      <a:pt x="45857" y="204781"/>
                    </a:moveTo>
                    <a:cubicBezTo>
                      <a:pt x="54546" y="233143"/>
                      <a:pt x="77233" y="246122"/>
                      <a:pt x="106678" y="246122"/>
                    </a:cubicBezTo>
                    <a:cubicBezTo>
                      <a:pt x="136123" y="246122"/>
                      <a:pt x="158811" y="230740"/>
                      <a:pt x="158811" y="205262"/>
                    </a:cubicBezTo>
                    <a:cubicBezTo>
                      <a:pt x="158811" y="179785"/>
                      <a:pt x="147708" y="174497"/>
                      <a:pt x="119711" y="167767"/>
                    </a:cubicBezTo>
                    <a:lnTo>
                      <a:pt x="74337" y="156711"/>
                    </a:lnTo>
                    <a:cubicBezTo>
                      <a:pt x="37169" y="147577"/>
                      <a:pt x="7723" y="126907"/>
                      <a:pt x="7723" y="82201"/>
                    </a:cubicBezTo>
                    <a:cubicBezTo>
                      <a:pt x="7723" y="37495"/>
                      <a:pt x="44892" y="0"/>
                      <a:pt x="98955" y="0"/>
                    </a:cubicBezTo>
                    <a:cubicBezTo>
                      <a:pt x="153018" y="0"/>
                      <a:pt x="191152" y="30765"/>
                      <a:pt x="200806" y="76432"/>
                    </a:cubicBezTo>
                    <a:lnTo>
                      <a:pt x="155432" y="76432"/>
                    </a:lnTo>
                    <a:cubicBezTo>
                      <a:pt x="148674" y="55762"/>
                      <a:pt x="131296" y="39418"/>
                      <a:pt x="99438" y="39418"/>
                    </a:cubicBezTo>
                    <a:cubicBezTo>
                      <a:pt x="67579" y="39418"/>
                      <a:pt x="51167" y="54801"/>
                      <a:pt x="51167" y="77875"/>
                    </a:cubicBezTo>
                    <a:cubicBezTo>
                      <a:pt x="51167" y="100949"/>
                      <a:pt x="62752" y="108159"/>
                      <a:pt x="86405" y="113928"/>
                    </a:cubicBezTo>
                    <a:lnTo>
                      <a:pt x="133227" y="124984"/>
                    </a:lnTo>
                    <a:cubicBezTo>
                      <a:pt x="175223" y="135079"/>
                      <a:pt x="202737" y="160076"/>
                      <a:pt x="202737" y="201416"/>
                    </a:cubicBezTo>
                    <a:cubicBezTo>
                      <a:pt x="202737" y="242757"/>
                      <a:pt x="162672" y="285060"/>
                      <a:pt x="107161" y="285060"/>
                    </a:cubicBezTo>
                    <a:cubicBezTo>
                      <a:pt x="51650" y="285060"/>
                      <a:pt x="9654" y="255256"/>
                      <a:pt x="0" y="203820"/>
                    </a:cubicBezTo>
                    <a:lnTo>
                      <a:pt x="46340" y="203820"/>
                    </a:lnTo>
                    <a:close/>
                  </a:path>
                </a:pathLst>
              </a:custGeom>
              <a:grpFill/>
              <a:ln w="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218E3B4-7B0F-EB10-A0FA-FF9B08C4E0B0}"/>
                  </a:ext>
                </a:extLst>
              </p:cNvPr>
              <p:cNvSpPr/>
              <p:nvPr/>
            </p:nvSpPr>
            <p:spPr>
              <a:xfrm>
                <a:off x="1651723" y="6191060"/>
                <a:ext cx="45374" cy="276406"/>
              </a:xfrm>
              <a:custGeom>
                <a:avLst/>
                <a:gdLst>
                  <a:gd name="connsiteX0" fmla="*/ 45374 w 45374"/>
                  <a:gd name="connsiteY0" fmla="*/ 276407 h 276406"/>
                  <a:gd name="connsiteX1" fmla="*/ 0 w 45374"/>
                  <a:gd name="connsiteY1" fmla="*/ 276407 h 276406"/>
                  <a:gd name="connsiteX2" fmla="*/ 0 w 45374"/>
                  <a:gd name="connsiteY2" fmla="*/ 0 h 276406"/>
                  <a:gd name="connsiteX3" fmla="*/ 45374 w 45374"/>
                  <a:gd name="connsiteY3" fmla="*/ 0 h 276406"/>
                  <a:gd name="connsiteX4" fmla="*/ 45374 w 45374"/>
                  <a:gd name="connsiteY4" fmla="*/ 276407 h 276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74" h="276406">
                    <a:moveTo>
                      <a:pt x="45374" y="276407"/>
                    </a:moveTo>
                    <a:lnTo>
                      <a:pt x="0" y="276407"/>
                    </a:lnTo>
                    <a:lnTo>
                      <a:pt x="0" y="0"/>
                    </a:lnTo>
                    <a:lnTo>
                      <a:pt x="45374" y="0"/>
                    </a:lnTo>
                    <a:lnTo>
                      <a:pt x="45374" y="276407"/>
                    </a:lnTo>
                    <a:close/>
                  </a:path>
                </a:pathLst>
              </a:custGeom>
              <a:grpFill/>
              <a:ln w="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4258A08-1984-52CA-7A75-029602F3F855}"/>
                  </a:ext>
                </a:extLst>
              </p:cNvPr>
              <p:cNvSpPr/>
              <p:nvPr/>
            </p:nvSpPr>
            <p:spPr>
              <a:xfrm>
                <a:off x="1763710" y="6186253"/>
                <a:ext cx="231216" cy="285540"/>
              </a:xfrm>
              <a:custGeom>
                <a:avLst/>
                <a:gdLst>
                  <a:gd name="connsiteX0" fmla="*/ 122125 w 231216"/>
                  <a:gd name="connsiteY0" fmla="*/ 0 h 285540"/>
                  <a:gd name="connsiteX1" fmla="*/ 231217 w 231216"/>
                  <a:gd name="connsiteY1" fmla="*/ 91334 h 285540"/>
                  <a:gd name="connsiteX2" fmla="*/ 186808 w 231216"/>
                  <a:gd name="connsiteY2" fmla="*/ 91334 h 285540"/>
                  <a:gd name="connsiteX3" fmla="*/ 122125 w 231216"/>
                  <a:gd name="connsiteY3" fmla="*/ 42302 h 285540"/>
                  <a:gd name="connsiteX4" fmla="*/ 46340 w 231216"/>
                  <a:gd name="connsiteY4" fmla="*/ 142770 h 285540"/>
                  <a:gd name="connsiteX5" fmla="*/ 122125 w 231216"/>
                  <a:gd name="connsiteY5" fmla="*/ 243238 h 285540"/>
                  <a:gd name="connsiteX6" fmla="*/ 186808 w 231216"/>
                  <a:gd name="connsiteY6" fmla="*/ 193725 h 285540"/>
                  <a:gd name="connsiteX7" fmla="*/ 231217 w 231216"/>
                  <a:gd name="connsiteY7" fmla="*/ 193725 h 285540"/>
                  <a:gd name="connsiteX8" fmla="*/ 122125 w 231216"/>
                  <a:gd name="connsiteY8" fmla="*/ 285540 h 285540"/>
                  <a:gd name="connsiteX9" fmla="*/ 0 w 231216"/>
                  <a:gd name="connsiteY9" fmla="*/ 142770 h 285540"/>
                  <a:gd name="connsiteX10" fmla="*/ 122125 w 231216"/>
                  <a:gd name="connsiteY10" fmla="*/ 0 h 28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216" h="285540">
                    <a:moveTo>
                      <a:pt x="122125" y="0"/>
                    </a:moveTo>
                    <a:cubicBezTo>
                      <a:pt x="182946" y="0"/>
                      <a:pt x="221080" y="36053"/>
                      <a:pt x="231217" y="91334"/>
                    </a:cubicBezTo>
                    <a:lnTo>
                      <a:pt x="186808" y="91334"/>
                    </a:lnTo>
                    <a:cubicBezTo>
                      <a:pt x="176188" y="62011"/>
                      <a:pt x="157845" y="42302"/>
                      <a:pt x="122125" y="42302"/>
                    </a:cubicBezTo>
                    <a:cubicBezTo>
                      <a:pt x="86405" y="42302"/>
                      <a:pt x="46340" y="84605"/>
                      <a:pt x="46340" y="142770"/>
                    </a:cubicBezTo>
                    <a:cubicBezTo>
                      <a:pt x="46340" y="200936"/>
                      <a:pt x="74820" y="243238"/>
                      <a:pt x="122125" y="243238"/>
                    </a:cubicBezTo>
                    <a:cubicBezTo>
                      <a:pt x="169430" y="243238"/>
                      <a:pt x="176188" y="223529"/>
                      <a:pt x="186808" y="193725"/>
                    </a:cubicBezTo>
                    <a:lnTo>
                      <a:pt x="231217" y="193725"/>
                    </a:lnTo>
                    <a:cubicBezTo>
                      <a:pt x="221080" y="249487"/>
                      <a:pt x="182463" y="285540"/>
                      <a:pt x="122125" y="285540"/>
                    </a:cubicBezTo>
                    <a:cubicBezTo>
                      <a:pt x="61787" y="285540"/>
                      <a:pt x="0" y="227855"/>
                      <a:pt x="0" y="142770"/>
                    </a:cubicBezTo>
                    <a:cubicBezTo>
                      <a:pt x="0" y="57685"/>
                      <a:pt x="53098" y="0"/>
                      <a:pt x="122125" y="0"/>
                    </a:cubicBezTo>
                    <a:close/>
                  </a:path>
                </a:pathLst>
              </a:custGeom>
              <a:grpFill/>
              <a:ln w="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836BA69-8CD1-E74E-76D8-3D15E49DA9F4}"/>
                  </a:ext>
                </a:extLst>
              </p:cNvPr>
              <p:cNvSpPr/>
              <p:nvPr/>
            </p:nvSpPr>
            <p:spPr>
              <a:xfrm>
                <a:off x="2033544" y="6191060"/>
                <a:ext cx="250042" cy="276406"/>
              </a:xfrm>
              <a:custGeom>
                <a:avLst/>
                <a:gdLst>
                  <a:gd name="connsiteX0" fmla="*/ 146743 w 250042"/>
                  <a:gd name="connsiteY0" fmla="*/ 0 h 276406"/>
                  <a:gd name="connsiteX1" fmla="*/ 250042 w 250042"/>
                  <a:gd name="connsiteY1" fmla="*/ 276407 h 276406"/>
                  <a:gd name="connsiteX2" fmla="*/ 203702 w 250042"/>
                  <a:gd name="connsiteY2" fmla="*/ 276407 h 276406"/>
                  <a:gd name="connsiteX3" fmla="*/ 176188 w 250042"/>
                  <a:gd name="connsiteY3" fmla="*/ 199974 h 276406"/>
                  <a:gd name="connsiteX4" fmla="*/ 73371 w 250042"/>
                  <a:gd name="connsiteY4" fmla="*/ 199974 h 276406"/>
                  <a:gd name="connsiteX5" fmla="*/ 45857 w 250042"/>
                  <a:gd name="connsiteY5" fmla="*/ 276407 h 276406"/>
                  <a:gd name="connsiteX6" fmla="*/ 0 w 250042"/>
                  <a:gd name="connsiteY6" fmla="*/ 276407 h 276406"/>
                  <a:gd name="connsiteX7" fmla="*/ 103299 w 250042"/>
                  <a:gd name="connsiteY7" fmla="*/ 0 h 276406"/>
                  <a:gd name="connsiteX8" fmla="*/ 147226 w 250042"/>
                  <a:gd name="connsiteY8" fmla="*/ 0 h 276406"/>
                  <a:gd name="connsiteX9" fmla="*/ 87853 w 250042"/>
                  <a:gd name="connsiteY9" fmla="*/ 159595 h 276406"/>
                  <a:gd name="connsiteX10" fmla="*/ 161224 w 250042"/>
                  <a:gd name="connsiteY10" fmla="*/ 159595 h 276406"/>
                  <a:gd name="connsiteX11" fmla="*/ 124538 w 250042"/>
                  <a:gd name="connsiteY11" fmla="*/ 57204 h 276406"/>
                  <a:gd name="connsiteX12" fmla="*/ 87853 w 250042"/>
                  <a:gd name="connsiteY12" fmla="*/ 159595 h 27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0042" h="276406">
                    <a:moveTo>
                      <a:pt x="146743" y="0"/>
                    </a:moveTo>
                    <a:lnTo>
                      <a:pt x="250042" y="276407"/>
                    </a:lnTo>
                    <a:lnTo>
                      <a:pt x="203702" y="276407"/>
                    </a:lnTo>
                    <a:lnTo>
                      <a:pt x="176188" y="199974"/>
                    </a:lnTo>
                    <a:lnTo>
                      <a:pt x="73371" y="199974"/>
                    </a:lnTo>
                    <a:lnTo>
                      <a:pt x="45857" y="276407"/>
                    </a:lnTo>
                    <a:lnTo>
                      <a:pt x="0" y="276407"/>
                    </a:lnTo>
                    <a:lnTo>
                      <a:pt x="103299" y="0"/>
                    </a:lnTo>
                    <a:lnTo>
                      <a:pt x="147226" y="0"/>
                    </a:lnTo>
                    <a:close/>
                    <a:moveTo>
                      <a:pt x="87853" y="159595"/>
                    </a:moveTo>
                    <a:lnTo>
                      <a:pt x="161224" y="159595"/>
                    </a:lnTo>
                    <a:lnTo>
                      <a:pt x="124538" y="57204"/>
                    </a:lnTo>
                    <a:lnTo>
                      <a:pt x="87853" y="159595"/>
                    </a:lnTo>
                    <a:close/>
                  </a:path>
                </a:pathLst>
              </a:custGeom>
              <a:grpFill/>
              <a:ln w="0" cap="flat">
                <a:noFill/>
                <a:prstDash val="solid"/>
                <a:miter/>
              </a:ln>
            </p:spPr>
            <p:txBody>
              <a:bodyPr rtlCol="0" anchor="ctr"/>
              <a:lstStyle/>
              <a:p>
                <a:endParaRPr lang="en-US"/>
              </a:p>
            </p:txBody>
          </p:sp>
        </p:grpSp>
        <p:sp>
          <p:nvSpPr>
            <p:cNvPr id="23" name="Freeform 22">
              <a:extLst>
                <a:ext uri="{FF2B5EF4-FFF2-40B4-BE49-F238E27FC236}">
                  <a16:creationId xmlns:a16="http://schemas.microsoft.com/office/drawing/2014/main" id="{996EFB25-847F-4DD1-23EC-2A50FACA8DD7}"/>
                </a:ext>
              </a:extLst>
            </p:cNvPr>
            <p:cNvSpPr/>
            <p:nvPr/>
          </p:nvSpPr>
          <p:spPr>
            <a:xfrm>
              <a:off x="359999" y="6168922"/>
              <a:ext cx="571159" cy="321138"/>
            </a:xfrm>
            <a:custGeom>
              <a:avLst/>
              <a:gdLst>
                <a:gd name="connsiteX0" fmla="*/ 530012 w 571159"/>
                <a:gd name="connsiteY0" fmla="*/ 316812 h 321138"/>
                <a:gd name="connsiteX1" fmla="*/ 570560 w 571159"/>
                <a:gd name="connsiteY1" fmla="*/ 138950 h 321138"/>
                <a:gd name="connsiteX2" fmla="*/ 556561 w 571159"/>
                <a:gd name="connsiteY2" fmla="*/ 35598 h 321138"/>
                <a:gd name="connsiteX3" fmla="*/ 511669 w 571159"/>
                <a:gd name="connsiteY3" fmla="*/ 506 h 321138"/>
                <a:gd name="connsiteX4" fmla="*/ 414645 w 571159"/>
                <a:gd name="connsiteY4" fmla="*/ 26465 h 321138"/>
                <a:gd name="connsiteX5" fmla="*/ 245698 w 571159"/>
                <a:gd name="connsiteY5" fmla="*/ 125490 h 321138"/>
                <a:gd name="connsiteX6" fmla="*/ 6275 w 571159"/>
                <a:gd name="connsiteY6" fmla="*/ 315370 h 321138"/>
                <a:gd name="connsiteX7" fmla="*/ 0 w 571159"/>
                <a:gd name="connsiteY7" fmla="*/ 321138 h 321138"/>
                <a:gd name="connsiteX8" fmla="*/ 113436 w 571159"/>
                <a:gd name="connsiteY8" fmla="*/ 321138 h 321138"/>
                <a:gd name="connsiteX9" fmla="*/ 357686 w 571159"/>
                <a:gd name="connsiteY9" fmla="*/ 251916 h 321138"/>
                <a:gd name="connsiteX10" fmla="*/ 439263 w 571159"/>
                <a:gd name="connsiteY10" fmla="*/ 320177 h 321138"/>
                <a:gd name="connsiteX11" fmla="*/ 439263 w 571159"/>
                <a:gd name="connsiteY11" fmla="*/ 321138 h 321138"/>
                <a:gd name="connsiteX12" fmla="*/ 460020 w 571159"/>
                <a:gd name="connsiteY12" fmla="*/ 321138 h 321138"/>
                <a:gd name="connsiteX13" fmla="*/ 457124 w 571159"/>
                <a:gd name="connsiteY13" fmla="*/ 314408 h 321138"/>
                <a:gd name="connsiteX14" fmla="*/ 374098 w 571159"/>
                <a:gd name="connsiteY14" fmla="*/ 235092 h 321138"/>
                <a:gd name="connsiteX15" fmla="*/ 111505 w 571159"/>
                <a:gd name="connsiteY15" fmla="*/ 301429 h 321138"/>
                <a:gd name="connsiteX16" fmla="*/ 299761 w 571159"/>
                <a:gd name="connsiteY16" fmla="*/ 196154 h 321138"/>
                <a:gd name="connsiteX17" fmla="*/ 370719 w 571159"/>
                <a:gd name="connsiteY17" fmla="*/ 175484 h 321138"/>
                <a:gd name="connsiteX18" fmla="*/ 418507 w 571159"/>
                <a:gd name="connsiteY18" fmla="*/ 188463 h 321138"/>
                <a:gd name="connsiteX19" fmla="*/ 467260 w 571159"/>
                <a:gd name="connsiteY19" fmla="*/ 318735 h 321138"/>
                <a:gd name="connsiteX20" fmla="*/ 467260 w 571159"/>
                <a:gd name="connsiteY20" fmla="*/ 320658 h 321138"/>
                <a:gd name="connsiteX21" fmla="*/ 482707 w 571159"/>
                <a:gd name="connsiteY21" fmla="*/ 320658 h 321138"/>
                <a:gd name="connsiteX22" fmla="*/ 482707 w 571159"/>
                <a:gd name="connsiteY22" fmla="*/ 314889 h 321138"/>
                <a:gd name="connsiteX23" fmla="*/ 437815 w 571159"/>
                <a:gd name="connsiteY23" fmla="*/ 173080 h 321138"/>
                <a:gd name="connsiteX24" fmla="*/ 298796 w 571159"/>
                <a:gd name="connsiteY24" fmla="*/ 178368 h 321138"/>
                <a:gd name="connsiteX25" fmla="*/ 93645 w 571159"/>
                <a:gd name="connsiteY25" fmla="*/ 290373 h 321138"/>
                <a:gd name="connsiteX26" fmla="*/ 353342 w 571159"/>
                <a:gd name="connsiteY26" fmla="*/ 126452 h 321138"/>
                <a:gd name="connsiteX27" fmla="*/ 473053 w 571159"/>
                <a:gd name="connsiteY27" fmla="*/ 125490 h 321138"/>
                <a:gd name="connsiteX28" fmla="*/ 493809 w 571159"/>
                <a:gd name="connsiteY28" fmla="*/ 318254 h 321138"/>
                <a:gd name="connsiteX29" fmla="*/ 493809 w 571159"/>
                <a:gd name="connsiteY29" fmla="*/ 320658 h 321138"/>
                <a:gd name="connsiteX30" fmla="*/ 506842 w 571159"/>
                <a:gd name="connsiteY30" fmla="*/ 320658 h 321138"/>
                <a:gd name="connsiteX31" fmla="*/ 507808 w 571159"/>
                <a:gd name="connsiteY31" fmla="*/ 315370 h 321138"/>
                <a:gd name="connsiteX32" fmla="*/ 493809 w 571159"/>
                <a:gd name="connsiteY32" fmla="*/ 111550 h 321138"/>
                <a:gd name="connsiteX33" fmla="*/ 493809 w 571159"/>
                <a:gd name="connsiteY33" fmla="*/ 111550 h 321138"/>
                <a:gd name="connsiteX34" fmla="*/ 350928 w 571159"/>
                <a:gd name="connsiteY34" fmla="*/ 109627 h 321138"/>
                <a:gd name="connsiteX35" fmla="*/ 69993 w 571159"/>
                <a:gd name="connsiteY35" fmla="*/ 284604 h 321138"/>
                <a:gd name="connsiteX36" fmla="*/ 418024 w 571159"/>
                <a:gd name="connsiteY36" fmla="*/ 41847 h 321138"/>
                <a:gd name="connsiteX37" fmla="*/ 496706 w 571159"/>
                <a:gd name="connsiteY37" fmla="*/ 18773 h 321138"/>
                <a:gd name="connsiteX38" fmla="*/ 535322 w 571159"/>
                <a:gd name="connsiteY38" fmla="*/ 48096 h 321138"/>
                <a:gd name="connsiteX39" fmla="*/ 552217 w 571159"/>
                <a:gd name="connsiteY39" fmla="*/ 145680 h 321138"/>
                <a:gd name="connsiteX40" fmla="*/ 517462 w 571159"/>
                <a:gd name="connsiteY40" fmla="*/ 318254 h 321138"/>
                <a:gd name="connsiteX41" fmla="*/ 516497 w 571159"/>
                <a:gd name="connsiteY41" fmla="*/ 321138 h 321138"/>
                <a:gd name="connsiteX42" fmla="*/ 528564 w 571159"/>
                <a:gd name="connsiteY42" fmla="*/ 321138 h 321138"/>
                <a:gd name="connsiteX43" fmla="*/ 530495 w 571159"/>
                <a:gd name="connsiteY43" fmla="*/ 316331 h 32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1159" h="321138">
                  <a:moveTo>
                    <a:pt x="530012" y="316812"/>
                  </a:moveTo>
                  <a:cubicBezTo>
                    <a:pt x="551734" y="258646"/>
                    <a:pt x="565250" y="199039"/>
                    <a:pt x="570560" y="138950"/>
                  </a:cubicBezTo>
                  <a:cubicBezTo>
                    <a:pt x="572008" y="106262"/>
                    <a:pt x="572008" y="68286"/>
                    <a:pt x="556561" y="35598"/>
                  </a:cubicBezTo>
                  <a:cubicBezTo>
                    <a:pt x="549803" y="22619"/>
                    <a:pt x="540632" y="5313"/>
                    <a:pt x="511669" y="506"/>
                  </a:cubicBezTo>
                  <a:cubicBezTo>
                    <a:pt x="483672" y="-2859"/>
                    <a:pt x="448918" y="11082"/>
                    <a:pt x="414645" y="26465"/>
                  </a:cubicBezTo>
                  <a:cubicBezTo>
                    <a:pt x="348514" y="57711"/>
                    <a:pt x="289624" y="95686"/>
                    <a:pt x="245698" y="125490"/>
                  </a:cubicBezTo>
                  <a:cubicBezTo>
                    <a:pt x="155914" y="187982"/>
                    <a:pt x="75302" y="251916"/>
                    <a:pt x="6275" y="315370"/>
                  </a:cubicBezTo>
                  <a:lnTo>
                    <a:pt x="0" y="321138"/>
                  </a:lnTo>
                  <a:lnTo>
                    <a:pt x="113436" y="321138"/>
                  </a:lnTo>
                  <a:cubicBezTo>
                    <a:pt x="180050" y="286047"/>
                    <a:pt x="300244" y="231727"/>
                    <a:pt x="357686" y="251916"/>
                  </a:cubicBezTo>
                  <a:cubicBezTo>
                    <a:pt x="393406" y="265857"/>
                    <a:pt x="422851" y="290854"/>
                    <a:pt x="439263" y="320177"/>
                  </a:cubicBezTo>
                  <a:lnTo>
                    <a:pt x="439263" y="321138"/>
                  </a:lnTo>
                  <a:lnTo>
                    <a:pt x="460020" y="321138"/>
                  </a:lnTo>
                  <a:lnTo>
                    <a:pt x="457124" y="314408"/>
                  </a:lnTo>
                  <a:cubicBezTo>
                    <a:pt x="441677" y="280278"/>
                    <a:pt x="410784" y="250955"/>
                    <a:pt x="374098" y="235092"/>
                  </a:cubicBezTo>
                  <a:cubicBezTo>
                    <a:pt x="326310" y="217305"/>
                    <a:pt x="231699" y="241822"/>
                    <a:pt x="111505" y="301429"/>
                  </a:cubicBezTo>
                  <a:cubicBezTo>
                    <a:pt x="165569" y="265376"/>
                    <a:pt x="228803" y="226920"/>
                    <a:pt x="299761" y="196154"/>
                  </a:cubicBezTo>
                  <a:cubicBezTo>
                    <a:pt x="328723" y="184617"/>
                    <a:pt x="351893" y="177887"/>
                    <a:pt x="370719" y="175484"/>
                  </a:cubicBezTo>
                  <a:cubicBezTo>
                    <a:pt x="393889" y="173080"/>
                    <a:pt x="408370" y="181252"/>
                    <a:pt x="418507" y="188463"/>
                  </a:cubicBezTo>
                  <a:cubicBezTo>
                    <a:pt x="448918" y="216344"/>
                    <a:pt x="465812" y="260088"/>
                    <a:pt x="467260" y="318735"/>
                  </a:cubicBezTo>
                  <a:lnTo>
                    <a:pt x="467260" y="320658"/>
                  </a:lnTo>
                  <a:lnTo>
                    <a:pt x="482707" y="320658"/>
                  </a:lnTo>
                  <a:lnTo>
                    <a:pt x="482707" y="314889"/>
                  </a:lnTo>
                  <a:cubicBezTo>
                    <a:pt x="483672" y="250955"/>
                    <a:pt x="468226" y="203365"/>
                    <a:pt x="437815" y="173080"/>
                  </a:cubicBezTo>
                  <a:cubicBezTo>
                    <a:pt x="414163" y="149526"/>
                    <a:pt x="363478" y="151449"/>
                    <a:pt x="298796" y="178368"/>
                  </a:cubicBezTo>
                  <a:cubicBezTo>
                    <a:pt x="220114" y="211056"/>
                    <a:pt x="150122" y="252878"/>
                    <a:pt x="93645" y="290373"/>
                  </a:cubicBezTo>
                  <a:cubicBezTo>
                    <a:pt x="185360" y="219228"/>
                    <a:pt x="268868" y="166831"/>
                    <a:pt x="353342" y="126452"/>
                  </a:cubicBezTo>
                  <a:cubicBezTo>
                    <a:pt x="416576" y="97129"/>
                    <a:pt x="452296" y="97129"/>
                    <a:pt x="473053" y="125490"/>
                  </a:cubicBezTo>
                  <a:cubicBezTo>
                    <a:pt x="502498" y="170196"/>
                    <a:pt x="509739" y="237014"/>
                    <a:pt x="493809" y="318254"/>
                  </a:cubicBezTo>
                  <a:lnTo>
                    <a:pt x="493809" y="320658"/>
                  </a:lnTo>
                  <a:cubicBezTo>
                    <a:pt x="493327" y="320658"/>
                    <a:pt x="506842" y="320658"/>
                    <a:pt x="506842" y="320658"/>
                  </a:cubicBezTo>
                  <a:lnTo>
                    <a:pt x="507808" y="315370"/>
                  </a:lnTo>
                  <a:cubicBezTo>
                    <a:pt x="521324" y="254801"/>
                    <a:pt x="530012" y="170196"/>
                    <a:pt x="493809" y="111550"/>
                  </a:cubicBezTo>
                  <a:lnTo>
                    <a:pt x="493809" y="111550"/>
                  </a:lnTo>
                  <a:cubicBezTo>
                    <a:pt x="471605" y="76939"/>
                    <a:pt x="424782" y="76458"/>
                    <a:pt x="350928" y="109627"/>
                  </a:cubicBezTo>
                  <a:cubicBezTo>
                    <a:pt x="258731" y="151929"/>
                    <a:pt x="168465" y="208172"/>
                    <a:pt x="69993" y="284604"/>
                  </a:cubicBezTo>
                  <a:cubicBezTo>
                    <a:pt x="182946" y="185579"/>
                    <a:pt x="307484" y="98571"/>
                    <a:pt x="418024" y="41847"/>
                  </a:cubicBezTo>
                  <a:cubicBezTo>
                    <a:pt x="446504" y="28387"/>
                    <a:pt x="475949" y="16370"/>
                    <a:pt x="496706" y="18773"/>
                  </a:cubicBezTo>
                  <a:cubicBezTo>
                    <a:pt x="517462" y="21658"/>
                    <a:pt x="527599" y="34637"/>
                    <a:pt x="535322" y="48096"/>
                  </a:cubicBezTo>
                  <a:cubicBezTo>
                    <a:pt x="551251" y="78381"/>
                    <a:pt x="552700" y="116357"/>
                    <a:pt x="552217" y="145680"/>
                  </a:cubicBezTo>
                  <a:cubicBezTo>
                    <a:pt x="549321" y="202404"/>
                    <a:pt x="537736" y="260569"/>
                    <a:pt x="517462" y="318254"/>
                  </a:cubicBezTo>
                  <a:lnTo>
                    <a:pt x="516497" y="321138"/>
                  </a:lnTo>
                  <a:lnTo>
                    <a:pt x="528564" y="321138"/>
                  </a:lnTo>
                  <a:lnTo>
                    <a:pt x="530495" y="316331"/>
                  </a:lnTo>
                  <a:close/>
                </a:path>
              </a:pathLst>
            </a:custGeom>
            <a:gradFill>
              <a:gsLst>
                <a:gs pos="0">
                  <a:srgbClr val="004F80"/>
                </a:gs>
                <a:gs pos="0">
                  <a:srgbClr val="005688"/>
                </a:gs>
                <a:gs pos="20000">
                  <a:srgbClr val="006B9F"/>
                </a:gs>
                <a:gs pos="40000">
                  <a:srgbClr val="008CC3"/>
                </a:gs>
                <a:gs pos="60000">
                  <a:srgbClr val="00A8E2"/>
                </a:gs>
                <a:gs pos="60000">
                  <a:srgbClr val="00A8E2"/>
                </a:gs>
                <a:gs pos="70000">
                  <a:srgbClr val="00A8E2">
                    <a:alpha val="89804"/>
                  </a:srgbClr>
                </a:gs>
                <a:gs pos="70000">
                  <a:srgbClr val="00A8E2">
                    <a:alpha val="80000"/>
                  </a:srgbClr>
                </a:gs>
                <a:gs pos="80000">
                  <a:srgbClr val="00A8E2">
                    <a:alpha val="60000"/>
                  </a:srgbClr>
                </a:gs>
                <a:gs pos="90000">
                  <a:srgbClr val="00A8E2">
                    <a:alpha val="29804"/>
                  </a:srgbClr>
                </a:gs>
                <a:gs pos="100000">
                  <a:srgbClr val="00A8E2">
                    <a:alpha val="0"/>
                  </a:srgbClr>
                </a:gs>
                <a:gs pos="100000">
                  <a:srgbClr val="00A8E2">
                    <a:alpha val="0"/>
                  </a:srgbClr>
                </a:gs>
              </a:gsLst>
              <a:lin ang="5400000" scaled="1"/>
            </a:grad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3680662798"/>
      </p:ext>
    </p:extLst>
  </p:cSld>
  <p:clrMap bg1="lt1" tx1="dk1" bg2="lt2" tx2="dk2" accent1="accent1" accent2="accent2" accent3="accent3" accent4="accent4" accent5="accent5" accent6="accent6" hlink="hlink" folHlink="folHlink"/>
  <p:sldLayoutIdLst>
    <p:sldLayoutId id="2147483683" r:id="rId1"/>
    <p:sldLayoutId id="2147483697" r:id="rId2"/>
    <p:sldLayoutId id="2147483822" r:id="rId3"/>
    <p:sldLayoutId id="2147483668" r:id="rId4"/>
    <p:sldLayoutId id="2147483740" r:id="rId5"/>
    <p:sldLayoutId id="2147483741" r:id="rId6"/>
    <p:sldLayoutId id="2147483738" r:id="rId7"/>
    <p:sldLayoutId id="2147483739" r:id="rId8"/>
    <p:sldLayoutId id="2147483733" r:id="rId9"/>
    <p:sldLayoutId id="2147483730" r:id="rId10"/>
    <p:sldLayoutId id="2147483736" r:id="rId11"/>
    <p:sldLayoutId id="2147483737" r:id="rId12"/>
    <p:sldLayoutId id="2147483823" r:id="rId13"/>
    <p:sldLayoutId id="2147483734" r:id="rId14"/>
    <p:sldLayoutId id="2147483732" r:id="rId15"/>
    <p:sldLayoutId id="2147483735" r:id="rId16"/>
    <p:sldLayoutId id="2147483659" r:id="rId17"/>
    <p:sldLayoutId id="2147483731" r:id="rId18"/>
    <p:sldLayoutId id="2147483721" r:id="rId19"/>
    <p:sldLayoutId id="2147483722" r:id="rId20"/>
    <p:sldLayoutId id="2147483725" r:id="rId21"/>
    <p:sldLayoutId id="2147483827"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ts val="600"/>
        </a:spcBef>
        <a:buNone/>
        <a:defRPr sz="32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0" indent="0" algn="l" defTabSz="914400" rtl="0" eaLnBrk="1" latinLnBrk="0" hangingPunct="1">
        <a:lnSpc>
          <a:spcPct val="100000"/>
        </a:lnSpc>
        <a:spcBef>
          <a:spcPts val="1200"/>
        </a:spcBef>
        <a:buFontTx/>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600"/>
        </a:spcBef>
        <a:buFontTx/>
        <a:buNone/>
        <a:defRPr sz="14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7" userDrawn="1">
          <p15:clr>
            <a:srgbClr val="A4A3A4"/>
          </p15:clr>
        </p15:guide>
        <p15:guide id="2" orient="horz" pos="2159" userDrawn="1">
          <p15:clr>
            <a:srgbClr val="A4A3A4"/>
          </p15:clr>
        </p15:guide>
        <p15:guide id="3" pos="725" userDrawn="1">
          <p15:clr>
            <a:srgbClr val="A4A3A4"/>
          </p15:clr>
        </p15:guide>
        <p15:guide id="4" pos="842" userDrawn="1">
          <p15:clr>
            <a:srgbClr val="A4A3A4"/>
          </p15:clr>
        </p15:guide>
        <p15:guide id="5" pos="1335" userDrawn="1">
          <p15:clr>
            <a:srgbClr val="A4A3A4"/>
          </p15:clr>
        </p15:guide>
        <p15:guide id="6" pos="1454" userDrawn="1">
          <p15:clr>
            <a:srgbClr val="A4A3A4"/>
          </p15:clr>
        </p15:guide>
        <p15:guide id="7" pos="1947" userDrawn="1">
          <p15:clr>
            <a:srgbClr val="A4A3A4"/>
          </p15:clr>
        </p15:guide>
        <p15:guide id="8" pos="2064" userDrawn="1">
          <p15:clr>
            <a:srgbClr val="A4A3A4"/>
          </p15:clr>
        </p15:guide>
        <p15:guide id="9" pos="2558" userDrawn="1">
          <p15:clr>
            <a:srgbClr val="A4A3A4"/>
          </p15:clr>
        </p15:guide>
        <p15:guide id="10" pos="2678" userDrawn="1">
          <p15:clr>
            <a:srgbClr val="A4A3A4"/>
          </p15:clr>
        </p15:guide>
        <p15:guide id="11" pos="3170" userDrawn="1">
          <p15:clr>
            <a:srgbClr val="A4A3A4"/>
          </p15:clr>
        </p15:guide>
        <p15:guide id="12" pos="3288" userDrawn="1">
          <p15:clr>
            <a:srgbClr val="A4A3A4"/>
          </p15:clr>
        </p15:guide>
        <p15:guide id="13" pos="3780" userDrawn="1">
          <p15:clr>
            <a:srgbClr val="A4A3A4"/>
          </p15:clr>
        </p15:guide>
        <p15:guide id="14" pos="3900" userDrawn="1">
          <p15:clr>
            <a:srgbClr val="A4A3A4"/>
          </p15:clr>
        </p15:guide>
        <p15:guide id="15" pos="4392" userDrawn="1">
          <p15:clr>
            <a:srgbClr val="A4A3A4"/>
          </p15:clr>
        </p15:guide>
        <p15:guide id="16" pos="4512" userDrawn="1">
          <p15:clr>
            <a:srgbClr val="A4A3A4"/>
          </p15:clr>
        </p15:guide>
        <p15:guide id="17" pos="5124" userDrawn="1">
          <p15:clr>
            <a:srgbClr val="A4A3A4"/>
          </p15:clr>
        </p15:guide>
        <p15:guide id="18" pos="5004" userDrawn="1">
          <p15:clr>
            <a:srgbClr val="A4A3A4"/>
          </p15:clr>
        </p15:guide>
        <p15:guide id="19" pos="5616" userDrawn="1">
          <p15:clr>
            <a:srgbClr val="A4A3A4"/>
          </p15:clr>
        </p15:guide>
        <p15:guide id="20" pos="5736" userDrawn="1">
          <p15:clr>
            <a:srgbClr val="A4A3A4"/>
          </p15:clr>
        </p15:guide>
        <p15:guide id="21" pos="6227" userDrawn="1">
          <p15:clr>
            <a:srgbClr val="A4A3A4"/>
          </p15:clr>
        </p15:guide>
        <p15:guide id="22" pos="6348" userDrawn="1">
          <p15:clr>
            <a:srgbClr val="A4A3A4"/>
          </p15:clr>
        </p15:guide>
        <p15:guide id="23" pos="6839" userDrawn="1">
          <p15:clr>
            <a:srgbClr val="A4A3A4"/>
          </p15:clr>
        </p15:guide>
        <p15:guide id="24" pos="6960" userDrawn="1">
          <p15:clr>
            <a:srgbClr val="A4A3A4"/>
          </p15:clr>
        </p15:guide>
        <p15:guide id="25" pos="7451" userDrawn="1">
          <p15:clr>
            <a:srgbClr val="A4A3A4"/>
          </p15:clr>
        </p15:guide>
        <p15:guide id="26" orient="horz" pos="1799" userDrawn="1">
          <p15:clr>
            <a:srgbClr val="A4A3A4"/>
          </p15:clr>
        </p15:guide>
        <p15:guide id="27" orient="horz" pos="1437" userDrawn="1">
          <p15:clr>
            <a:srgbClr val="A4A3A4"/>
          </p15:clr>
        </p15:guide>
        <p15:guide id="28" orient="horz" pos="1077" userDrawn="1">
          <p15:clr>
            <a:srgbClr val="A4A3A4"/>
          </p15:clr>
        </p15:guide>
        <p15:guide id="29" orient="horz" pos="717" userDrawn="1">
          <p15:clr>
            <a:srgbClr val="A4A3A4"/>
          </p15:clr>
        </p15:guide>
        <p15:guide id="30" orient="horz" pos="2519" userDrawn="1">
          <p15:clr>
            <a:srgbClr val="A4A3A4"/>
          </p15:clr>
        </p15:guide>
        <p15:guide id="31" orient="horz" pos="2879" userDrawn="1">
          <p15:clr>
            <a:srgbClr val="A4A3A4"/>
          </p15:clr>
        </p15:guide>
        <p15:guide id="32" orient="horz" pos="3240" userDrawn="1">
          <p15:clr>
            <a:srgbClr val="A4A3A4"/>
          </p15:clr>
        </p15:guide>
        <p15:guide id="33" orient="horz" pos="3600" userDrawn="1">
          <p15:clr>
            <a:srgbClr val="A4A3A4"/>
          </p15:clr>
        </p15:guide>
        <p15:guide id="34" orient="horz" pos="3855"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GB"/>
              <a:t>Click to edit Master title style</a:t>
            </a:r>
          </a:p>
        </p:txBody>
      </p:sp>
      <p:sp>
        <p:nvSpPr>
          <p:cNvPr id="3"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0" name="TextBox 89"/>
          <p:cNvSpPr txBox="1"/>
          <p:nvPr userDrawn="1"/>
        </p:nvSpPr>
        <p:spPr>
          <a:xfrm>
            <a:off x="10857611" y="6389957"/>
            <a:ext cx="969264" cy="201168"/>
          </a:xfrm>
          <a:prstGeom prst="rect">
            <a:avLst/>
          </a:prstGeom>
        </p:spPr>
        <p:txBody>
          <a:bodyPr vert="horz" lIns="0" tIns="0" rIns="0" bIns="0" rtlCol="0" anchor="ctr"/>
          <a:lstStyle>
            <a:defPPr>
              <a:defRPr lang="en-US"/>
            </a:defPPr>
            <a:lvl1pPr algn="r">
              <a:defRPr sz="1000"/>
            </a:lvl1pPr>
          </a:lstStyle>
          <a:p>
            <a:pPr lvl="0"/>
            <a:fld id="{40852B0B-9EFB-4F41-802D-346EA0745C48}" type="slidenum">
              <a:rPr lang="en-US" smtClean="0"/>
              <a:pPr lvl="0"/>
              <a:t>‹#›</a:t>
            </a:fld>
            <a:endParaRPr lang="en-US" err="1"/>
          </a:p>
        </p:txBody>
      </p:sp>
      <p:pic>
        <p:nvPicPr>
          <p:cNvPr id="6" name="Graphic 5">
            <a:extLst>
              <a:ext uri="{FF2B5EF4-FFF2-40B4-BE49-F238E27FC236}">
                <a16:creationId xmlns:a16="http://schemas.microsoft.com/office/drawing/2014/main" id="{18AC5CB1-D062-103E-3C2A-D410FDCEA1B3}"/>
              </a:ext>
            </a:extLst>
          </p:cNvPr>
          <p:cNvPicPr>
            <a:picLocks noChangeAspect="1"/>
          </p:cNvPicPr>
          <p:nvPr userDrawn="1"/>
        </p:nvPicPr>
        <p:blipFill>
          <a:blip r:embed="rId23" cstate="email">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234102" y="6106160"/>
            <a:ext cx="2065449" cy="571486"/>
          </a:xfrm>
          <a:prstGeom prst="rect">
            <a:avLst/>
          </a:prstGeom>
        </p:spPr>
      </p:pic>
    </p:spTree>
    <p:extLst>
      <p:ext uri="{BB962C8B-B14F-4D97-AF65-F5344CB8AC3E}">
        <p14:creationId xmlns:p14="http://schemas.microsoft.com/office/powerpoint/2010/main" val="122866814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 id="2147483824" r:id="rId20"/>
    <p:sldLayoutId id="2147483825"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ts val="600"/>
        </a:spcBef>
        <a:buNone/>
        <a:defRPr sz="32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0" indent="0" algn="l" defTabSz="914400" rtl="0" eaLnBrk="1" latinLnBrk="0" hangingPunct="1">
        <a:lnSpc>
          <a:spcPct val="100000"/>
        </a:lnSpc>
        <a:spcBef>
          <a:spcPts val="1200"/>
        </a:spcBef>
        <a:buFontTx/>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600"/>
        </a:spcBef>
        <a:buFontTx/>
        <a:buNone/>
        <a:defRPr sz="14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7" userDrawn="1">
          <p15:clr>
            <a:srgbClr val="A4A3A4"/>
          </p15:clr>
        </p15:guide>
        <p15:guide id="2" orient="horz" pos="2159" userDrawn="1">
          <p15:clr>
            <a:srgbClr val="A4A3A4"/>
          </p15:clr>
        </p15:guide>
        <p15:guide id="3" pos="725" userDrawn="1">
          <p15:clr>
            <a:srgbClr val="A4A3A4"/>
          </p15:clr>
        </p15:guide>
        <p15:guide id="4" pos="842" userDrawn="1">
          <p15:clr>
            <a:srgbClr val="A4A3A4"/>
          </p15:clr>
        </p15:guide>
        <p15:guide id="5" pos="1335" userDrawn="1">
          <p15:clr>
            <a:srgbClr val="A4A3A4"/>
          </p15:clr>
        </p15:guide>
        <p15:guide id="6" pos="1454" userDrawn="1">
          <p15:clr>
            <a:srgbClr val="A4A3A4"/>
          </p15:clr>
        </p15:guide>
        <p15:guide id="7" pos="1947" userDrawn="1">
          <p15:clr>
            <a:srgbClr val="A4A3A4"/>
          </p15:clr>
        </p15:guide>
        <p15:guide id="8" pos="2064" userDrawn="1">
          <p15:clr>
            <a:srgbClr val="A4A3A4"/>
          </p15:clr>
        </p15:guide>
        <p15:guide id="9" pos="2558" userDrawn="1">
          <p15:clr>
            <a:srgbClr val="A4A3A4"/>
          </p15:clr>
        </p15:guide>
        <p15:guide id="10" pos="2678" userDrawn="1">
          <p15:clr>
            <a:srgbClr val="A4A3A4"/>
          </p15:clr>
        </p15:guide>
        <p15:guide id="11" pos="3170" userDrawn="1">
          <p15:clr>
            <a:srgbClr val="A4A3A4"/>
          </p15:clr>
        </p15:guide>
        <p15:guide id="12" pos="3288" userDrawn="1">
          <p15:clr>
            <a:srgbClr val="A4A3A4"/>
          </p15:clr>
        </p15:guide>
        <p15:guide id="13" pos="3780" userDrawn="1">
          <p15:clr>
            <a:srgbClr val="A4A3A4"/>
          </p15:clr>
        </p15:guide>
        <p15:guide id="14" pos="3900" userDrawn="1">
          <p15:clr>
            <a:srgbClr val="A4A3A4"/>
          </p15:clr>
        </p15:guide>
        <p15:guide id="15" pos="4392" userDrawn="1">
          <p15:clr>
            <a:srgbClr val="A4A3A4"/>
          </p15:clr>
        </p15:guide>
        <p15:guide id="16" pos="4512" userDrawn="1">
          <p15:clr>
            <a:srgbClr val="A4A3A4"/>
          </p15:clr>
        </p15:guide>
        <p15:guide id="17" pos="5124" userDrawn="1">
          <p15:clr>
            <a:srgbClr val="A4A3A4"/>
          </p15:clr>
        </p15:guide>
        <p15:guide id="18" pos="5004" userDrawn="1">
          <p15:clr>
            <a:srgbClr val="A4A3A4"/>
          </p15:clr>
        </p15:guide>
        <p15:guide id="19" pos="5616" userDrawn="1">
          <p15:clr>
            <a:srgbClr val="A4A3A4"/>
          </p15:clr>
        </p15:guide>
        <p15:guide id="20" pos="5736" userDrawn="1">
          <p15:clr>
            <a:srgbClr val="A4A3A4"/>
          </p15:clr>
        </p15:guide>
        <p15:guide id="21" pos="6227" userDrawn="1">
          <p15:clr>
            <a:srgbClr val="A4A3A4"/>
          </p15:clr>
        </p15:guide>
        <p15:guide id="22" pos="6348" userDrawn="1">
          <p15:clr>
            <a:srgbClr val="A4A3A4"/>
          </p15:clr>
        </p15:guide>
        <p15:guide id="23" pos="6839" userDrawn="1">
          <p15:clr>
            <a:srgbClr val="A4A3A4"/>
          </p15:clr>
        </p15:guide>
        <p15:guide id="24" pos="6960" userDrawn="1">
          <p15:clr>
            <a:srgbClr val="A4A3A4"/>
          </p15:clr>
        </p15:guide>
        <p15:guide id="25" pos="7451" userDrawn="1">
          <p15:clr>
            <a:srgbClr val="A4A3A4"/>
          </p15:clr>
        </p15:guide>
        <p15:guide id="26" orient="horz" pos="1799" userDrawn="1">
          <p15:clr>
            <a:srgbClr val="A4A3A4"/>
          </p15:clr>
        </p15:guide>
        <p15:guide id="27" orient="horz" pos="1437" userDrawn="1">
          <p15:clr>
            <a:srgbClr val="A4A3A4"/>
          </p15:clr>
        </p15:guide>
        <p15:guide id="28" orient="horz" pos="1077" userDrawn="1">
          <p15:clr>
            <a:srgbClr val="A4A3A4"/>
          </p15:clr>
        </p15:guide>
        <p15:guide id="29" orient="horz" pos="717" userDrawn="1">
          <p15:clr>
            <a:srgbClr val="A4A3A4"/>
          </p15:clr>
        </p15:guide>
        <p15:guide id="30" orient="horz" pos="2519" userDrawn="1">
          <p15:clr>
            <a:srgbClr val="A4A3A4"/>
          </p15:clr>
        </p15:guide>
        <p15:guide id="31" orient="horz" pos="2879" userDrawn="1">
          <p15:clr>
            <a:srgbClr val="A4A3A4"/>
          </p15:clr>
        </p15:guide>
        <p15:guide id="32" orient="horz" pos="3240" userDrawn="1">
          <p15:clr>
            <a:srgbClr val="A4A3A4"/>
          </p15:clr>
        </p15:guide>
        <p15:guide id="33" orient="horz" pos="3600" userDrawn="1">
          <p15:clr>
            <a:srgbClr val="A4A3A4"/>
          </p15:clr>
        </p15:guide>
        <p15:guide id="34" orient="horz" pos="3855" userDrawn="1">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GB"/>
              <a:t>Click to edit Master title style</a:t>
            </a:r>
          </a:p>
        </p:txBody>
      </p:sp>
      <p:sp>
        <p:nvSpPr>
          <p:cNvPr id="3"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0" name="TextBox 89"/>
          <p:cNvSpPr txBox="1"/>
          <p:nvPr userDrawn="1"/>
        </p:nvSpPr>
        <p:spPr>
          <a:xfrm>
            <a:off x="10857611" y="6448577"/>
            <a:ext cx="969264" cy="201168"/>
          </a:xfrm>
          <a:prstGeom prst="rect">
            <a:avLst/>
          </a:prstGeom>
        </p:spPr>
        <p:txBody>
          <a:bodyPr vert="horz" lIns="0" tIns="0" rIns="0" bIns="0" rtlCol="0" anchor="ctr"/>
          <a:lstStyle>
            <a:defPPr>
              <a:defRPr lang="en-US"/>
            </a:defPPr>
            <a:lvl1pPr algn="r">
              <a:defRPr sz="1000"/>
            </a:lvl1pPr>
          </a:lstStyle>
          <a:p>
            <a:pPr lvl="0"/>
            <a:fld id="{40852B0B-9EFB-4F41-802D-346EA0745C48}" type="slidenum">
              <a:rPr lang="en-US" smtClean="0"/>
              <a:pPr lvl="0"/>
              <a:t>‹#›</a:t>
            </a:fld>
            <a:endParaRPr lang="en-US" dirty="0"/>
          </a:p>
        </p:txBody>
      </p:sp>
      <p:pic>
        <p:nvPicPr>
          <p:cNvPr id="7" name="Graphic 6">
            <a:extLst>
              <a:ext uri="{FF2B5EF4-FFF2-40B4-BE49-F238E27FC236}">
                <a16:creationId xmlns:a16="http://schemas.microsoft.com/office/drawing/2014/main" id="{77C401DC-E8CD-6107-2670-F6205D48FA3C}"/>
              </a:ext>
            </a:extLst>
          </p:cNvPr>
          <p:cNvPicPr>
            <a:picLocks noChangeAspect="1"/>
          </p:cNvPicPr>
          <p:nvPr userDrawn="1"/>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346394" y="6299281"/>
            <a:ext cx="1348960" cy="373242"/>
          </a:xfrm>
          <a:prstGeom prst="rect">
            <a:avLst/>
          </a:prstGeom>
        </p:spPr>
      </p:pic>
    </p:spTree>
    <p:extLst>
      <p:ext uri="{BB962C8B-B14F-4D97-AF65-F5344CB8AC3E}">
        <p14:creationId xmlns:p14="http://schemas.microsoft.com/office/powerpoint/2010/main" val="3983794649"/>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826"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ts val="600"/>
        </a:spcBef>
        <a:buNone/>
        <a:defRPr sz="32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0" indent="0" algn="l" defTabSz="914400" rtl="0" eaLnBrk="1" latinLnBrk="0" hangingPunct="1">
        <a:lnSpc>
          <a:spcPct val="100000"/>
        </a:lnSpc>
        <a:spcBef>
          <a:spcPts val="1200"/>
        </a:spcBef>
        <a:buFontTx/>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600"/>
        </a:spcBef>
        <a:buFontTx/>
        <a:buNone/>
        <a:defRPr sz="14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7" userDrawn="1">
          <p15:clr>
            <a:srgbClr val="A4A3A4"/>
          </p15:clr>
        </p15:guide>
        <p15:guide id="2" orient="horz" pos="2159" userDrawn="1">
          <p15:clr>
            <a:srgbClr val="A4A3A4"/>
          </p15:clr>
        </p15:guide>
        <p15:guide id="3" pos="725" userDrawn="1">
          <p15:clr>
            <a:srgbClr val="A4A3A4"/>
          </p15:clr>
        </p15:guide>
        <p15:guide id="4" pos="842" userDrawn="1">
          <p15:clr>
            <a:srgbClr val="A4A3A4"/>
          </p15:clr>
        </p15:guide>
        <p15:guide id="5" pos="1335" userDrawn="1">
          <p15:clr>
            <a:srgbClr val="A4A3A4"/>
          </p15:clr>
        </p15:guide>
        <p15:guide id="6" pos="1454" userDrawn="1">
          <p15:clr>
            <a:srgbClr val="A4A3A4"/>
          </p15:clr>
        </p15:guide>
        <p15:guide id="7" pos="1947" userDrawn="1">
          <p15:clr>
            <a:srgbClr val="A4A3A4"/>
          </p15:clr>
        </p15:guide>
        <p15:guide id="8" pos="2064" userDrawn="1">
          <p15:clr>
            <a:srgbClr val="A4A3A4"/>
          </p15:clr>
        </p15:guide>
        <p15:guide id="9" pos="2558" userDrawn="1">
          <p15:clr>
            <a:srgbClr val="A4A3A4"/>
          </p15:clr>
        </p15:guide>
        <p15:guide id="10" pos="2678" userDrawn="1">
          <p15:clr>
            <a:srgbClr val="A4A3A4"/>
          </p15:clr>
        </p15:guide>
        <p15:guide id="11" pos="3170" userDrawn="1">
          <p15:clr>
            <a:srgbClr val="A4A3A4"/>
          </p15:clr>
        </p15:guide>
        <p15:guide id="12" pos="3288" userDrawn="1">
          <p15:clr>
            <a:srgbClr val="A4A3A4"/>
          </p15:clr>
        </p15:guide>
        <p15:guide id="13" pos="3780" userDrawn="1">
          <p15:clr>
            <a:srgbClr val="A4A3A4"/>
          </p15:clr>
        </p15:guide>
        <p15:guide id="14" pos="3900" userDrawn="1">
          <p15:clr>
            <a:srgbClr val="A4A3A4"/>
          </p15:clr>
        </p15:guide>
        <p15:guide id="15" pos="4392" userDrawn="1">
          <p15:clr>
            <a:srgbClr val="A4A3A4"/>
          </p15:clr>
        </p15:guide>
        <p15:guide id="16" pos="4512" userDrawn="1">
          <p15:clr>
            <a:srgbClr val="A4A3A4"/>
          </p15:clr>
        </p15:guide>
        <p15:guide id="17" pos="5124" userDrawn="1">
          <p15:clr>
            <a:srgbClr val="A4A3A4"/>
          </p15:clr>
        </p15:guide>
        <p15:guide id="18" pos="5004" userDrawn="1">
          <p15:clr>
            <a:srgbClr val="A4A3A4"/>
          </p15:clr>
        </p15:guide>
        <p15:guide id="19" pos="5616" userDrawn="1">
          <p15:clr>
            <a:srgbClr val="A4A3A4"/>
          </p15:clr>
        </p15:guide>
        <p15:guide id="20" pos="5736" userDrawn="1">
          <p15:clr>
            <a:srgbClr val="A4A3A4"/>
          </p15:clr>
        </p15:guide>
        <p15:guide id="21" pos="6227" userDrawn="1">
          <p15:clr>
            <a:srgbClr val="A4A3A4"/>
          </p15:clr>
        </p15:guide>
        <p15:guide id="22" pos="6348" userDrawn="1">
          <p15:clr>
            <a:srgbClr val="A4A3A4"/>
          </p15:clr>
        </p15:guide>
        <p15:guide id="23" pos="6839" userDrawn="1">
          <p15:clr>
            <a:srgbClr val="A4A3A4"/>
          </p15:clr>
        </p15:guide>
        <p15:guide id="24" pos="6960" userDrawn="1">
          <p15:clr>
            <a:srgbClr val="A4A3A4"/>
          </p15:clr>
        </p15:guide>
        <p15:guide id="25" pos="7451" userDrawn="1">
          <p15:clr>
            <a:srgbClr val="A4A3A4"/>
          </p15:clr>
        </p15:guide>
        <p15:guide id="26" orient="horz" pos="1799" userDrawn="1">
          <p15:clr>
            <a:srgbClr val="A4A3A4"/>
          </p15:clr>
        </p15:guide>
        <p15:guide id="27" orient="horz" pos="1437" userDrawn="1">
          <p15:clr>
            <a:srgbClr val="A4A3A4"/>
          </p15:clr>
        </p15:guide>
        <p15:guide id="28" orient="horz" pos="1077" userDrawn="1">
          <p15:clr>
            <a:srgbClr val="A4A3A4"/>
          </p15:clr>
        </p15:guide>
        <p15:guide id="29" orient="horz" pos="717" userDrawn="1">
          <p15:clr>
            <a:srgbClr val="A4A3A4"/>
          </p15:clr>
        </p15:guide>
        <p15:guide id="30" orient="horz" pos="2519" userDrawn="1">
          <p15:clr>
            <a:srgbClr val="A4A3A4"/>
          </p15:clr>
        </p15:guide>
        <p15:guide id="31" orient="horz" pos="2879" userDrawn="1">
          <p15:clr>
            <a:srgbClr val="A4A3A4"/>
          </p15:clr>
        </p15:guide>
        <p15:guide id="32" orient="horz" pos="3240" userDrawn="1">
          <p15:clr>
            <a:srgbClr val="A4A3A4"/>
          </p15:clr>
        </p15:guide>
        <p15:guide id="33" orient="horz" pos="3600" userDrawn="1">
          <p15:clr>
            <a:srgbClr val="A4A3A4"/>
          </p15:clr>
        </p15:guide>
        <p15:guide id="34" orient="horz" pos="3855" userDrawn="1">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GB"/>
              <a:t>Click to edit Master title style</a:t>
            </a:r>
          </a:p>
        </p:txBody>
      </p:sp>
      <p:sp>
        <p:nvSpPr>
          <p:cNvPr id="3"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0" name="TextBox 89"/>
          <p:cNvSpPr txBox="1"/>
          <p:nvPr userDrawn="1"/>
        </p:nvSpPr>
        <p:spPr>
          <a:xfrm>
            <a:off x="10857611" y="6389957"/>
            <a:ext cx="969264" cy="201168"/>
          </a:xfrm>
          <a:prstGeom prst="rect">
            <a:avLst/>
          </a:prstGeom>
        </p:spPr>
        <p:txBody>
          <a:bodyPr vert="horz" lIns="0" tIns="0" rIns="0" bIns="0" rtlCol="0" anchor="ctr"/>
          <a:lstStyle>
            <a:defPPr>
              <a:defRPr lang="en-US"/>
            </a:defPPr>
            <a:lvl1pPr algn="r">
              <a:defRPr sz="1000"/>
            </a:lvl1pPr>
          </a:lstStyle>
          <a:p>
            <a:pPr lvl="0"/>
            <a:fld id="{40852B0B-9EFB-4F41-802D-346EA0745C48}" type="slidenum">
              <a:rPr lang="en-US" smtClean="0"/>
              <a:pPr lvl="0"/>
              <a:t>‹#›</a:t>
            </a:fld>
            <a:endParaRPr lang="en-US" err="1"/>
          </a:p>
        </p:txBody>
      </p:sp>
      <p:pic>
        <p:nvPicPr>
          <p:cNvPr id="6" name="Graphic 5">
            <a:extLst>
              <a:ext uri="{FF2B5EF4-FFF2-40B4-BE49-F238E27FC236}">
                <a16:creationId xmlns:a16="http://schemas.microsoft.com/office/drawing/2014/main" id="{ECF55F3B-29ED-9B3F-F26E-2C2721402F83}"/>
              </a:ext>
            </a:extLst>
          </p:cNvPr>
          <p:cNvPicPr>
            <a:picLocks noChangeAspect="1"/>
          </p:cNvPicPr>
          <p:nvPr userDrawn="1"/>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346395" y="6240661"/>
            <a:ext cx="1348960" cy="373241"/>
          </a:xfrm>
          <a:prstGeom prst="rect">
            <a:avLst/>
          </a:prstGeom>
        </p:spPr>
      </p:pic>
    </p:spTree>
    <p:extLst>
      <p:ext uri="{BB962C8B-B14F-4D97-AF65-F5344CB8AC3E}">
        <p14:creationId xmlns:p14="http://schemas.microsoft.com/office/powerpoint/2010/main" val="2578084674"/>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 id="2147483800" r:id="rId18"/>
    <p:sldLayoutId id="2147483801"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ts val="600"/>
        </a:spcBef>
        <a:buNone/>
        <a:defRPr sz="32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0" indent="0" algn="l" defTabSz="914400" rtl="0" eaLnBrk="1" latinLnBrk="0" hangingPunct="1">
        <a:lnSpc>
          <a:spcPct val="100000"/>
        </a:lnSpc>
        <a:spcBef>
          <a:spcPts val="1200"/>
        </a:spcBef>
        <a:buFontTx/>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600"/>
        </a:spcBef>
        <a:buFontTx/>
        <a:buNone/>
        <a:defRPr sz="14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7" userDrawn="1">
          <p15:clr>
            <a:srgbClr val="A4A3A4"/>
          </p15:clr>
        </p15:guide>
        <p15:guide id="2" orient="horz" pos="2159" userDrawn="1">
          <p15:clr>
            <a:srgbClr val="A4A3A4"/>
          </p15:clr>
        </p15:guide>
        <p15:guide id="3" pos="725" userDrawn="1">
          <p15:clr>
            <a:srgbClr val="A4A3A4"/>
          </p15:clr>
        </p15:guide>
        <p15:guide id="4" pos="842" userDrawn="1">
          <p15:clr>
            <a:srgbClr val="A4A3A4"/>
          </p15:clr>
        </p15:guide>
        <p15:guide id="5" pos="1335" userDrawn="1">
          <p15:clr>
            <a:srgbClr val="A4A3A4"/>
          </p15:clr>
        </p15:guide>
        <p15:guide id="6" pos="1454" userDrawn="1">
          <p15:clr>
            <a:srgbClr val="A4A3A4"/>
          </p15:clr>
        </p15:guide>
        <p15:guide id="7" pos="1947" userDrawn="1">
          <p15:clr>
            <a:srgbClr val="A4A3A4"/>
          </p15:clr>
        </p15:guide>
        <p15:guide id="8" pos="2064" userDrawn="1">
          <p15:clr>
            <a:srgbClr val="A4A3A4"/>
          </p15:clr>
        </p15:guide>
        <p15:guide id="9" pos="2558" userDrawn="1">
          <p15:clr>
            <a:srgbClr val="A4A3A4"/>
          </p15:clr>
        </p15:guide>
        <p15:guide id="10" pos="2678" userDrawn="1">
          <p15:clr>
            <a:srgbClr val="A4A3A4"/>
          </p15:clr>
        </p15:guide>
        <p15:guide id="11" pos="3170" userDrawn="1">
          <p15:clr>
            <a:srgbClr val="A4A3A4"/>
          </p15:clr>
        </p15:guide>
        <p15:guide id="12" pos="3288" userDrawn="1">
          <p15:clr>
            <a:srgbClr val="A4A3A4"/>
          </p15:clr>
        </p15:guide>
        <p15:guide id="13" pos="3780" userDrawn="1">
          <p15:clr>
            <a:srgbClr val="A4A3A4"/>
          </p15:clr>
        </p15:guide>
        <p15:guide id="14" pos="3900" userDrawn="1">
          <p15:clr>
            <a:srgbClr val="A4A3A4"/>
          </p15:clr>
        </p15:guide>
        <p15:guide id="15" pos="4392" userDrawn="1">
          <p15:clr>
            <a:srgbClr val="A4A3A4"/>
          </p15:clr>
        </p15:guide>
        <p15:guide id="16" pos="4512" userDrawn="1">
          <p15:clr>
            <a:srgbClr val="A4A3A4"/>
          </p15:clr>
        </p15:guide>
        <p15:guide id="17" pos="5124" userDrawn="1">
          <p15:clr>
            <a:srgbClr val="A4A3A4"/>
          </p15:clr>
        </p15:guide>
        <p15:guide id="18" pos="5004" userDrawn="1">
          <p15:clr>
            <a:srgbClr val="A4A3A4"/>
          </p15:clr>
        </p15:guide>
        <p15:guide id="19" pos="5616" userDrawn="1">
          <p15:clr>
            <a:srgbClr val="A4A3A4"/>
          </p15:clr>
        </p15:guide>
        <p15:guide id="20" pos="5736" userDrawn="1">
          <p15:clr>
            <a:srgbClr val="A4A3A4"/>
          </p15:clr>
        </p15:guide>
        <p15:guide id="21" pos="6227" userDrawn="1">
          <p15:clr>
            <a:srgbClr val="A4A3A4"/>
          </p15:clr>
        </p15:guide>
        <p15:guide id="22" pos="6348" userDrawn="1">
          <p15:clr>
            <a:srgbClr val="A4A3A4"/>
          </p15:clr>
        </p15:guide>
        <p15:guide id="23" pos="6839" userDrawn="1">
          <p15:clr>
            <a:srgbClr val="A4A3A4"/>
          </p15:clr>
        </p15:guide>
        <p15:guide id="24" pos="6960" userDrawn="1">
          <p15:clr>
            <a:srgbClr val="A4A3A4"/>
          </p15:clr>
        </p15:guide>
        <p15:guide id="25" pos="7451" userDrawn="1">
          <p15:clr>
            <a:srgbClr val="A4A3A4"/>
          </p15:clr>
        </p15:guide>
        <p15:guide id="26" orient="horz" pos="1799" userDrawn="1">
          <p15:clr>
            <a:srgbClr val="A4A3A4"/>
          </p15:clr>
        </p15:guide>
        <p15:guide id="27" orient="horz" pos="1437" userDrawn="1">
          <p15:clr>
            <a:srgbClr val="A4A3A4"/>
          </p15:clr>
        </p15:guide>
        <p15:guide id="28" orient="horz" pos="1077" userDrawn="1">
          <p15:clr>
            <a:srgbClr val="A4A3A4"/>
          </p15:clr>
        </p15:guide>
        <p15:guide id="29" orient="horz" pos="717" userDrawn="1">
          <p15:clr>
            <a:srgbClr val="A4A3A4"/>
          </p15:clr>
        </p15:guide>
        <p15:guide id="30" orient="horz" pos="2519" userDrawn="1">
          <p15:clr>
            <a:srgbClr val="A4A3A4"/>
          </p15:clr>
        </p15:guide>
        <p15:guide id="31" orient="horz" pos="2879" userDrawn="1">
          <p15:clr>
            <a:srgbClr val="A4A3A4"/>
          </p15:clr>
        </p15:guide>
        <p15:guide id="32" orient="horz" pos="3240" userDrawn="1">
          <p15:clr>
            <a:srgbClr val="A4A3A4"/>
          </p15:clr>
        </p15:guide>
        <p15:guide id="33" orient="horz" pos="3600" userDrawn="1">
          <p15:clr>
            <a:srgbClr val="A4A3A4"/>
          </p15:clr>
        </p15:guide>
        <p15:guide id="34" orient="horz" pos="3855" userDrawn="1">
          <p15:clr>
            <a:srgbClr val="A4A3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GB"/>
              <a:t>Click to edit Master title style</a:t>
            </a:r>
          </a:p>
        </p:txBody>
      </p:sp>
      <p:sp>
        <p:nvSpPr>
          <p:cNvPr id="3"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0" name="TextBox 89"/>
          <p:cNvSpPr txBox="1"/>
          <p:nvPr userDrawn="1"/>
        </p:nvSpPr>
        <p:spPr>
          <a:xfrm>
            <a:off x="10857611" y="6389957"/>
            <a:ext cx="969264" cy="201168"/>
          </a:xfrm>
          <a:prstGeom prst="rect">
            <a:avLst/>
          </a:prstGeom>
        </p:spPr>
        <p:txBody>
          <a:bodyPr vert="horz" lIns="0" tIns="0" rIns="0" bIns="0" rtlCol="0" anchor="ctr"/>
          <a:lstStyle>
            <a:defPPr>
              <a:defRPr lang="en-US"/>
            </a:defPPr>
            <a:lvl1pPr algn="r">
              <a:defRPr sz="1000"/>
            </a:lvl1pPr>
          </a:lstStyle>
          <a:p>
            <a:pPr lvl="0"/>
            <a:fld id="{40852B0B-9EFB-4F41-802D-346EA0745C48}" type="slidenum">
              <a:rPr lang="en-US" smtClean="0"/>
              <a:pPr lvl="0"/>
              <a:t>‹#›</a:t>
            </a:fld>
            <a:endParaRPr lang="en-US" err="1"/>
          </a:p>
        </p:txBody>
      </p:sp>
      <p:pic>
        <p:nvPicPr>
          <p:cNvPr id="7" name="Graphic 6">
            <a:extLst>
              <a:ext uri="{FF2B5EF4-FFF2-40B4-BE49-F238E27FC236}">
                <a16:creationId xmlns:a16="http://schemas.microsoft.com/office/drawing/2014/main" id="{E4B6A53B-9420-2535-D146-3016FDC623E2}"/>
              </a:ext>
            </a:extLst>
          </p:cNvPr>
          <p:cNvPicPr>
            <a:picLocks noChangeAspect="1"/>
          </p:cNvPicPr>
          <p:nvPr userDrawn="1"/>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346394" y="6240660"/>
            <a:ext cx="1348961" cy="373242"/>
          </a:xfrm>
          <a:prstGeom prst="rect">
            <a:avLst/>
          </a:prstGeom>
        </p:spPr>
      </p:pic>
    </p:spTree>
    <p:extLst>
      <p:ext uri="{BB962C8B-B14F-4D97-AF65-F5344CB8AC3E}">
        <p14:creationId xmlns:p14="http://schemas.microsoft.com/office/powerpoint/2010/main" val="317700990"/>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 id="2147483820" r:id="rId18"/>
    <p:sldLayoutId id="2147483821"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ts val="600"/>
        </a:spcBef>
        <a:buNone/>
        <a:defRPr sz="32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0" indent="0" algn="l" defTabSz="914400" rtl="0" eaLnBrk="1" latinLnBrk="0" hangingPunct="1">
        <a:lnSpc>
          <a:spcPct val="100000"/>
        </a:lnSpc>
        <a:spcBef>
          <a:spcPts val="1200"/>
        </a:spcBef>
        <a:buFontTx/>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600"/>
        </a:spcBef>
        <a:buFontTx/>
        <a:buNone/>
        <a:defRPr sz="14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7" userDrawn="1">
          <p15:clr>
            <a:srgbClr val="A4A3A4"/>
          </p15:clr>
        </p15:guide>
        <p15:guide id="2" orient="horz" pos="2159" userDrawn="1">
          <p15:clr>
            <a:srgbClr val="A4A3A4"/>
          </p15:clr>
        </p15:guide>
        <p15:guide id="3" pos="725" userDrawn="1">
          <p15:clr>
            <a:srgbClr val="A4A3A4"/>
          </p15:clr>
        </p15:guide>
        <p15:guide id="4" pos="842" userDrawn="1">
          <p15:clr>
            <a:srgbClr val="A4A3A4"/>
          </p15:clr>
        </p15:guide>
        <p15:guide id="5" pos="1335" userDrawn="1">
          <p15:clr>
            <a:srgbClr val="A4A3A4"/>
          </p15:clr>
        </p15:guide>
        <p15:guide id="6" pos="1454" userDrawn="1">
          <p15:clr>
            <a:srgbClr val="A4A3A4"/>
          </p15:clr>
        </p15:guide>
        <p15:guide id="7" pos="1947" userDrawn="1">
          <p15:clr>
            <a:srgbClr val="A4A3A4"/>
          </p15:clr>
        </p15:guide>
        <p15:guide id="8" pos="2064" userDrawn="1">
          <p15:clr>
            <a:srgbClr val="A4A3A4"/>
          </p15:clr>
        </p15:guide>
        <p15:guide id="9" pos="2558" userDrawn="1">
          <p15:clr>
            <a:srgbClr val="A4A3A4"/>
          </p15:clr>
        </p15:guide>
        <p15:guide id="10" pos="2678" userDrawn="1">
          <p15:clr>
            <a:srgbClr val="A4A3A4"/>
          </p15:clr>
        </p15:guide>
        <p15:guide id="11" pos="3170" userDrawn="1">
          <p15:clr>
            <a:srgbClr val="A4A3A4"/>
          </p15:clr>
        </p15:guide>
        <p15:guide id="12" pos="3288" userDrawn="1">
          <p15:clr>
            <a:srgbClr val="A4A3A4"/>
          </p15:clr>
        </p15:guide>
        <p15:guide id="13" pos="3780" userDrawn="1">
          <p15:clr>
            <a:srgbClr val="A4A3A4"/>
          </p15:clr>
        </p15:guide>
        <p15:guide id="14" pos="3900" userDrawn="1">
          <p15:clr>
            <a:srgbClr val="A4A3A4"/>
          </p15:clr>
        </p15:guide>
        <p15:guide id="15" pos="4392" userDrawn="1">
          <p15:clr>
            <a:srgbClr val="A4A3A4"/>
          </p15:clr>
        </p15:guide>
        <p15:guide id="16" pos="4512" userDrawn="1">
          <p15:clr>
            <a:srgbClr val="A4A3A4"/>
          </p15:clr>
        </p15:guide>
        <p15:guide id="17" pos="5124" userDrawn="1">
          <p15:clr>
            <a:srgbClr val="A4A3A4"/>
          </p15:clr>
        </p15:guide>
        <p15:guide id="18" pos="5004" userDrawn="1">
          <p15:clr>
            <a:srgbClr val="A4A3A4"/>
          </p15:clr>
        </p15:guide>
        <p15:guide id="19" pos="5616" userDrawn="1">
          <p15:clr>
            <a:srgbClr val="A4A3A4"/>
          </p15:clr>
        </p15:guide>
        <p15:guide id="20" pos="5736" userDrawn="1">
          <p15:clr>
            <a:srgbClr val="A4A3A4"/>
          </p15:clr>
        </p15:guide>
        <p15:guide id="21" pos="6227" userDrawn="1">
          <p15:clr>
            <a:srgbClr val="A4A3A4"/>
          </p15:clr>
        </p15:guide>
        <p15:guide id="22" pos="6348" userDrawn="1">
          <p15:clr>
            <a:srgbClr val="A4A3A4"/>
          </p15:clr>
        </p15:guide>
        <p15:guide id="23" pos="6839" userDrawn="1">
          <p15:clr>
            <a:srgbClr val="A4A3A4"/>
          </p15:clr>
        </p15:guide>
        <p15:guide id="24" pos="6960" userDrawn="1">
          <p15:clr>
            <a:srgbClr val="A4A3A4"/>
          </p15:clr>
        </p15:guide>
        <p15:guide id="25" pos="7451" userDrawn="1">
          <p15:clr>
            <a:srgbClr val="A4A3A4"/>
          </p15:clr>
        </p15:guide>
        <p15:guide id="26" orient="horz" pos="1799" userDrawn="1">
          <p15:clr>
            <a:srgbClr val="A4A3A4"/>
          </p15:clr>
        </p15:guide>
        <p15:guide id="27" orient="horz" pos="1437" userDrawn="1">
          <p15:clr>
            <a:srgbClr val="A4A3A4"/>
          </p15:clr>
        </p15:guide>
        <p15:guide id="28" orient="horz" pos="1077" userDrawn="1">
          <p15:clr>
            <a:srgbClr val="A4A3A4"/>
          </p15:clr>
        </p15:guide>
        <p15:guide id="29" orient="horz" pos="717" userDrawn="1">
          <p15:clr>
            <a:srgbClr val="A4A3A4"/>
          </p15:clr>
        </p15:guide>
        <p15:guide id="30" orient="horz" pos="2519" userDrawn="1">
          <p15:clr>
            <a:srgbClr val="A4A3A4"/>
          </p15:clr>
        </p15:guide>
        <p15:guide id="31" orient="horz" pos="2879" userDrawn="1">
          <p15:clr>
            <a:srgbClr val="A4A3A4"/>
          </p15:clr>
        </p15:guide>
        <p15:guide id="32" orient="horz" pos="3240" userDrawn="1">
          <p15:clr>
            <a:srgbClr val="A4A3A4"/>
          </p15:clr>
        </p15:guide>
        <p15:guide id="33" orient="horz" pos="3600" userDrawn="1">
          <p15:clr>
            <a:srgbClr val="A4A3A4"/>
          </p15:clr>
        </p15:guide>
        <p15:guide id="34" orient="horz" pos="3855"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3.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0.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46.xml"/><Relationship Id="rId5" Type="http://schemas.openxmlformats.org/officeDocument/2006/relationships/image" Target="../media/image31.jpeg"/><Relationship Id="rId4" Type="http://schemas.openxmlformats.org/officeDocument/2006/relationships/image" Target="../media/image30.gif"/></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jpeg"/><Relationship Id="rId7" Type="http://schemas.openxmlformats.org/officeDocument/2006/relationships/image" Target="../media/image40.jpeg"/><Relationship Id="rId12" Type="http://schemas.openxmlformats.org/officeDocument/2006/relationships/image" Target="../media/image45.jpeg"/><Relationship Id="rId2" Type="http://schemas.openxmlformats.org/officeDocument/2006/relationships/image" Target="../media/image35.jpeg"/><Relationship Id="rId1" Type="http://schemas.openxmlformats.org/officeDocument/2006/relationships/slideLayout" Target="../slideLayouts/slideLayout46.xml"/><Relationship Id="rId6" Type="http://schemas.openxmlformats.org/officeDocument/2006/relationships/image" Target="../media/image39.jpeg"/><Relationship Id="rId11" Type="http://schemas.openxmlformats.org/officeDocument/2006/relationships/image" Target="../media/image44.png"/><Relationship Id="rId5" Type="http://schemas.openxmlformats.org/officeDocument/2006/relationships/image" Target="../media/image38.jpeg"/><Relationship Id="rId10" Type="http://schemas.openxmlformats.org/officeDocument/2006/relationships/image" Target="../media/image43.png"/><Relationship Id="rId4" Type="http://schemas.openxmlformats.org/officeDocument/2006/relationships/image" Target="../media/image37.jpeg"/><Relationship Id="rId9"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54.xml"/><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60346-6AD6-C049-8F6D-9402A3966247}"/>
              </a:ext>
            </a:extLst>
          </p:cNvPr>
          <p:cNvSpPr>
            <a:spLocks noGrp="1"/>
          </p:cNvSpPr>
          <p:nvPr>
            <p:ph type="ctrTitle"/>
          </p:nvPr>
        </p:nvSpPr>
        <p:spPr>
          <a:xfrm>
            <a:off x="366712" y="1827007"/>
            <a:ext cx="5566497" cy="1787237"/>
          </a:xfrm>
        </p:spPr>
        <p:txBody>
          <a:bodyPr/>
          <a:lstStyle/>
          <a:p>
            <a:pPr>
              <a:lnSpc>
                <a:spcPct val="90000"/>
              </a:lnSpc>
            </a:pPr>
            <a:r>
              <a:rPr lang="en-US" sz="2800" dirty="0"/>
              <a:t>Long-term Community Engagement with US Industry for the Next High Energy Physics Collider</a:t>
            </a:r>
          </a:p>
        </p:txBody>
      </p:sp>
      <p:sp>
        <p:nvSpPr>
          <p:cNvPr id="3" name="Subtitle 2">
            <a:extLst>
              <a:ext uri="{FF2B5EF4-FFF2-40B4-BE49-F238E27FC236}">
                <a16:creationId xmlns:a16="http://schemas.microsoft.com/office/drawing/2014/main" id="{F95A7411-F14D-E848-A91E-4731B9717E08}"/>
              </a:ext>
            </a:extLst>
          </p:cNvPr>
          <p:cNvSpPr>
            <a:spLocks noGrp="1"/>
          </p:cNvSpPr>
          <p:nvPr>
            <p:ph type="subTitle" idx="1"/>
          </p:nvPr>
        </p:nvSpPr>
        <p:spPr/>
        <p:txBody>
          <a:bodyPr/>
          <a:lstStyle/>
          <a:p>
            <a:r>
              <a:rPr lang="en-US" dirty="0">
                <a:solidFill>
                  <a:schemeClr val="tx2">
                    <a:lumMod val="60000"/>
                    <a:lumOff val="40000"/>
                  </a:schemeClr>
                </a:solidFill>
              </a:rPr>
              <a:t>Yoko Kawai Parker, Brandon Whitney, </a:t>
            </a:r>
          </a:p>
          <a:p>
            <a:r>
              <a:rPr lang="en-US" dirty="0">
                <a:solidFill>
                  <a:schemeClr val="tx2">
                    <a:lumMod val="60000"/>
                    <a:lumOff val="40000"/>
                  </a:schemeClr>
                </a:solidFill>
              </a:rPr>
              <a:t>Peter Sincerny</a:t>
            </a:r>
          </a:p>
        </p:txBody>
      </p:sp>
    </p:spTree>
    <p:extLst>
      <p:ext uri="{BB962C8B-B14F-4D97-AF65-F5344CB8AC3E}">
        <p14:creationId xmlns:p14="http://schemas.microsoft.com/office/powerpoint/2010/main" val="2482942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212B4D-C89C-B069-C598-D2F422890161}"/>
              </a:ext>
            </a:extLst>
          </p:cNvPr>
          <p:cNvSpPr>
            <a:spLocks noGrp="1"/>
          </p:cNvSpPr>
          <p:nvPr>
            <p:ph type="title"/>
          </p:nvPr>
        </p:nvSpPr>
        <p:spPr>
          <a:xfrm>
            <a:off x="359999" y="1314528"/>
            <a:ext cx="3012593" cy="404119"/>
          </a:xfrm>
        </p:spPr>
        <p:txBody>
          <a:bodyPr/>
          <a:lstStyle/>
          <a:p>
            <a:r>
              <a:rPr lang="en-US" dirty="0"/>
              <a:t>Applied Technologies Inc. (ATI) Overview</a:t>
            </a:r>
            <a:br>
              <a:rPr lang="en-US" dirty="0"/>
            </a:br>
            <a:endParaRPr lang="en-US" dirty="0"/>
          </a:p>
        </p:txBody>
      </p:sp>
      <p:sp>
        <p:nvSpPr>
          <p:cNvPr id="7" name="Text Placeholder 6">
            <a:extLst>
              <a:ext uri="{FF2B5EF4-FFF2-40B4-BE49-F238E27FC236}">
                <a16:creationId xmlns:a16="http://schemas.microsoft.com/office/drawing/2014/main" id="{A7A1F3C4-51FA-9EB7-E77F-9E3C196F9116}"/>
              </a:ext>
            </a:extLst>
          </p:cNvPr>
          <p:cNvSpPr>
            <a:spLocks noGrp="1"/>
          </p:cNvSpPr>
          <p:nvPr>
            <p:ph type="body" sz="quarter" idx="16"/>
          </p:nvPr>
        </p:nvSpPr>
        <p:spPr>
          <a:xfrm>
            <a:off x="357188" y="2994562"/>
            <a:ext cx="3319073" cy="396875"/>
          </a:xfrm>
        </p:spPr>
        <p:txBody>
          <a:bodyPr/>
          <a:lstStyle/>
          <a:p>
            <a:pPr marL="285750" indent="-285750">
              <a:buFont typeface="Arial" panose="020B0604020202020204" pitchFamily="34" charset="0"/>
              <a:buChar char="•"/>
            </a:pPr>
            <a:r>
              <a:rPr lang="en-US" sz="1600" dirty="0"/>
              <a:t>For more than 60 years the scientists and engineers at ATI have been at the forefront of pulse power technology and development</a:t>
            </a:r>
          </a:p>
          <a:p>
            <a:pPr marL="285750" indent="-285750">
              <a:buFont typeface="Arial" panose="020B0604020202020204" pitchFamily="34" charset="0"/>
              <a:buChar char="•"/>
            </a:pPr>
            <a:r>
              <a:rPr lang="en-US" sz="1600" dirty="0"/>
              <a:t>In fact, ATI staff coined the term “pulse power” in 1962</a:t>
            </a:r>
          </a:p>
          <a:p>
            <a:pPr marL="285750" indent="-285750">
              <a:buFont typeface="Arial" panose="020B0604020202020204" pitchFamily="34" charset="0"/>
              <a:buChar char="•"/>
            </a:pPr>
            <a:r>
              <a:rPr lang="en-US" sz="1600" dirty="0"/>
              <a:t>Our legacy continues under the FISICA platform, positioned to meet the growing demands of industry</a:t>
            </a:r>
          </a:p>
          <a:p>
            <a:endParaRPr lang="en-US" dirty="0"/>
          </a:p>
        </p:txBody>
      </p:sp>
      <p:pic>
        <p:nvPicPr>
          <p:cNvPr id="17" name="Picture 16">
            <a:extLst>
              <a:ext uri="{FF2B5EF4-FFF2-40B4-BE49-F238E27FC236}">
                <a16:creationId xmlns:a16="http://schemas.microsoft.com/office/drawing/2014/main" id="{B6E66546-0CD3-4682-A46B-11DB871E75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99453" y="123422"/>
            <a:ext cx="3784049" cy="4610101"/>
          </a:xfrm>
          <a:prstGeom prst="rect">
            <a:avLst/>
          </a:prstGeom>
        </p:spPr>
      </p:pic>
      <p:pic>
        <p:nvPicPr>
          <p:cNvPr id="18" name="Picture 17">
            <a:extLst>
              <a:ext uri="{FF2B5EF4-FFF2-40B4-BE49-F238E27FC236}">
                <a16:creationId xmlns:a16="http://schemas.microsoft.com/office/drawing/2014/main" id="{9204763D-6297-0F91-FFEA-DD08D1A2FB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40387" y="123421"/>
            <a:ext cx="3291614" cy="4610101"/>
          </a:xfrm>
          <a:prstGeom prst="rect">
            <a:avLst/>
          </a:prstGeom>
        </p:spPr>
      </p:pic>
      <p:sp>
        <p:nvSpPr>
          <p:cNvPr id="4" name="Text Placeholder 16">
            <a:extLst>
              <a:ext uri="{FF2B5EF4-FFF2-40B4-BE49-F238E27FC236}">
                <a16:creationId xmlns:a16="http://schemas.microsoft.com/office/drawing/2014/main" id="{EFB9A2A2-FA16-149C-73AC-15A458A9E9A5}"/>
              </a:ext>
            </a:extLst>
          </p:cNvPr>
          <p:cNvSpPr txBox="1">
            <a:spLocks/>
          </p:cNvSpPr>
          <p:nvPr/>
        </p:nvSpPr>
        <p:spPr>
          <a:xfrm>
            <a:off x="4993856" y="6393509"/>
            <a:ext cx="6086765" cy="197792"/>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600"/>
              </a:spcBef>
              <a:buFont typeface="Arial" panose="020B0604020202020204" pitchFamily="34" charset="0"/>
              <a:buNone/>
              <a:defRPr sz="8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0" indent="0" algn="l" defTabSz="914400" rtl="0" eaLnBrk="1" latinLnBrk="0" hangingPunct="1">
              <a:lnSpc>
                <a:spcPct val="100000"/>
              </a:lnSpc>
              <a:spcBef>
                <a:spcPts val="1200"/>
              </a:spcBef>
              <a:buFontTx/>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600"/>
              </a:spcBef>
              <a:buFontTx/>
              <a:buNone/>
              <a:defRPr sz="14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100" dirty="0"/>
              <a:t>Advanced Accelerator Concepts (AAC) Workshop - 2024</a:t>
            </a:r>
          </a:p>
        </p:txBody>
      </p:sp>
      <p:sp>
        <p:nvSpPr>
          <p:cNvPr id="9" name="TextBox 8">
            <a:extLst>
              <a:ext uri="{FF2B5EF4-FFF2-40B4-BE49-F238E27FC236}">
                <a16:creationId xmlns:a16="http://schemas.microsoft.com/office/drawing/2014/main" id="{609F9743-A3F2-DADC-410E-F14C545C6B7B}"/>
              </a:ext>
            </a:extLst>
          </p:cNvPr>
          <p:cNvSpPr txBox="1"/>
          <p:nvPr/>
        </p:nvSpPr>
        <p:spPr>
          <a:xfrm>
            <a:off x="4599454" y="5100839"/>
            <a:ext cx="7232548" cy="830997"/>
          </a:xfrm>
          <a:prstGeom prst="rect">
            <a:avLst/>
          </a:prstGeom>
          <a:solidFill>
            <a:schemeClr val="accent3"/>
          </a:solidFill>
        </p:spPr>
        <p:txBody>
          <a:bodyPr wrap="square">
            <a:spAutoFit/>
          </a:bodyPr>
          <a:lstStyle/>
          <a:p>
            <a:r>
              <a:rPr lang="en-US" sz="1600" i="1" dirty="0">
                <a:solidFill>
                  <a:schemeClr val="bg1"/>
                </a:solidFill>
                <a:ea typeface="Times New Roman" panose="02020603050405020304" pitchFamily="18" charset="0"/>
                <a:cs typeface="Times New Roman" panose="02020603050405020304" pitchFamily="18" charset="0"/>
              </a:rPr>
              <a:t>ATI</a:t>
            </a:r>
            <a:r>
              <a:rPr lang="en-US" sz="1600" i="1" dirty="0">
                <a:solidFill>
                  <a:schemeClr val="bg1"/>
                </a:solidFill>
                <a:ea typeface="Calibri" panose="020F0502020204030204" pitchFamily="34" charset="0"/>
                <a:cs typeface="Times New Roman" panose="02020603050405020304" pitchFamily="18" charset="0"/>
              </a:rPr>
              <a:t> is an example of a domestic organization with complementary resources and capabilities to support the development and construction of the pre-injector </a:t>
            </a:r>
            <a:r>
              <a:rPr lang="en-US" sz="1600" i="1" dirty="0" err="1">
                <a:solidFill>
                  <a:schemeClr val="bg1"/>
                </a:solidFill>
                <a:ea typeface="Calibri" panose="020F0502020204030204" pitchFamily="34" charset="0"/>
                <a:cs typeface="Times New Roman" panose="02020603050405020304" pitchFamily="18" charset="0"/>
              </a:rPr>
              <a:t>linac</a:t>
            </a:r>
            <a:r>
              <a:rPr lang="en-US" sz="1600" i="1" dirty="0">
                <a:solidFill>
                  <a:schemeClr val="bg1"/>
                </a:solidFill>
                <a:ea typeface="Calibri" panose="020F0502020204030204" pitchFamily="34" charset="0"/>
                <a:cs typeface="Times New Roman" panose="02020603050405020304" pitchFamily="18" charset="0"/>
              </a:rPr>
              <a:t> for the future Electron-Ion Collider (EIC)</a:t>
            </a:r>
            <a:endParaRPr lang="en-US" sz="1600" i="1" dirty="0">
              <a:solidFill>
                <a:schemeClr val="bg1"/>
              </a:solidFill>
            </a:endParaRPr>
          </a:p>
        </p:txBody>
      </p:sp>
    </p:spTree>
    <p:extLst>
      <p:ext uri="{BB962C8B-B14F-4D97-AF65-F5344CB8AC3E}">
        <p14:creationId xmlns:p14="http://schemas.microsoft.com/office/powerpoint/2010/main" val="3992944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212B4D-C89C-B069-C598-D2F422890161}"/>
              </a:ext>
            </a:extLst>
          </p:cNvPr>
          <p:cNvSpPr>
            <a:spLocks noGrp="1"/>
          </p:cNvSpPr>
          <p:nvPr>
            <p:ph type="title"/>
          </p:nvPr>
        </p:nvSpPr>
        <p:spPr/>
        <p:txBody>
          <a:bodyPr/>
          <a:lstStyle/>
          <a:p>
            <a:r>
              <a:rPr lang="en-US" dirty="0"/>
              <a:t>FISICA San Leandro Site</a:t>
            </a:r>
            <a:br>
              <a:rPr lang="en-US" dirty="0"/>
            </a:br>
            <a:endParaRPr lang="en-US" dirty="0"/>
          </a:p>
        </p:txBody>
      </p:sp>
      <p:cxnSp>
        <p:nvCxnSpPr>
          <p:cNvPr id="13" name="Straight Connector 12">
            <a:extLst>
              <a:ext uri="{FF2B5EF4-FFF2-40B4-BE49-F238E27FC236}">
                <a16:creationId xmlns:a16="http://schemas.microsoft.com/office/drawing/2014/main" id="{9D4AFDE8-8411-058A-4B7A-D2C9758DE62A}"/>
              </a:ext>
            </a:extLst>
          </p:cNvPr>
          <p:cNvCxnSpPr/>
          <p:nvPr/>
        </p:nvCxnSpPr>
        <p:spPr>
          <a:xfrm flipV="1">
            <a:off x="359999" y="957941"/>
            <a:ext cx="11466875" cy="87086"/>
          </a:xfrm>
          <a:prstGeom prst="line">
            <a:avLst/>
          </a:prstGeom>
          <a:ln>
            <a:solidFill>
              <a:schemeClr val="bg2"/>
            </a:solidFill>
            <a:tailEnd type="none"/>
          </a:ln>
        </p:spPr>
        <p:style>
          <a:lnRef idx="3">
            <a:schemeClr val="accent1"/>
          </a:lnRef>
          <a:fillRef idx="0">
            <a:schemeClr val="accent1"/>
          </a:fillRef>
          <a:effectRef idx="2">
            <a:schemeClr val="accent1"/>
          </a:effectRef>
          <a:fontRef idx="minor">
            <a:schemeClr val="tx1"/>
          </a:fontRef>
        </p:style>
      </p:cxnSp>
      <p:sp>
        <p:nvSpPr>
          <p:cNvPr id="14" name="Text Box 9">
            <a:extLst>
              <a:ext uri="{FF2B5EF4-FFF2-40B4-BE49-F238E27FC236}">
                <a16:creationId xmlns:a16="http://schemas.microsoft.com/office/drawing/2014/main" id="{D6A3FF19-94D6-FEAC-3CD5-4D2F9E78AE80}"/>
              </a:ext>
            </a:extLst>
          </p:cNvPr>
          <p:cNvSpPr txBox="1">
            <a:spLocks noChangeArrowheads="1"/>
          </p:cNvSpPr>
          <p:nvPr/>
        </p:nvSpPr>
        <p:spPr bwMode="auto">
          <a:xfrm>
            <a:off x="359998" y="1277111"/>
            <a:ext cx="7067169" cy="4793277"/>
          </a:xfrm>
          <a:prstGeom prst="rect">
            <a:avLst/>
          </a:prstGeom>
          <a:noFill/>
          <a:ln w="9525">
            <a:noFill/>
            <a:miter lim="800000"/>
            <a:headEnd/>
            <a:tailEnd/>
          </a:ln>
        </p:spPr>
        <p:txBody>
          <a:bodyPr wrap="square" lIns="90360" tIns="44280" rIns="90360" bIns="44280">
            <a:spAutoFit/>
          </a:bodyPr>
          <a:lstStyle/>
          <a:p>
            <a:pPr marL="0" marR="0" lvl="0" indent="0" defTabSz="914400" rtl="0" eaLnBrk="0" fontAlgn="base" latinLnBrk="0" hangingPunct="0">
              <a:lnSpc>
                <a:spcPct val="100000"/>
              </a:lnSpc>
              <a:spcBef>
                <a:spcPts val="750"/>
              </a:spcBef>
              <a:spcAft>
                <a:spcPct val="0"/>
              </a:spcAft>
              <a:buClr>
                <a:srgbClr val="FFFFFF"/>
              </a:buClr>
              <a:buSzPct val="100000"/>
              <a:buFont typeface="Palatino"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1400" b="1" i="0" u="none" strike="noStrike" kern="1200" cap="none" spc="0" normalizeH="0" baseline="0" noProof="0" dirty="0">
                <a:ln>
                  <a:noFill/>
                </a:ln>
                <a:solidFill>
                  <a:schemeClr val="bg2"/>
                </a:solidFill>
                <a:effectLst/>
                <a:uLnTx/>
                <a:uFillTx/>
                <a:ea typeface="+mn-ea"/>
                <a:cs typeface="+mn-cs"/>
              </a:rPr>
              <a:t>Our 170k sq. ft facility at 2700 Merced St., San Leandro, CA is conveniently located &lt; 5 miles from the Oakland International Airport (OAK), ~20 miles from San Francisco, and ~30 miles from San Jose</a:t>
            </a:r>
          </a:p>
          <a:p>
            <a:pPr marL="0" marR="0" lvl="0" indent="0" defTabSz="914400" rtl="0" eaLnBrk="0" fontAlgn="base" latinLnBrk="0" hangingPunct="0">
              <a:lnSpc>
                <a:spcPct val="100000"/>
              </a:lnSpc>
              <a:spcBef>
                <a:spcPts val="750"/>
              </a:spcBef>
              <a:spcAft>
                <a:spcPct val="0"/>
              </a:spcAft>
              <a:buClr>
                <a:srgbClr val="FFFFFF"/>
              </a:buClr>
              <a:buSzPct val="100000"/>
              <a:buFont typeface="Palatino"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GB" sz="1400" b="1" i="0" u="none" strike="noStrike" kern="1200" cap="none" spc="0" normalizeH="0" baseline="0" noProof="0" dirty="0">
              <a:ln>
                <a:noFill/>
              </a:ln>
              <a:solidFill>
                <a:schemeClr val="bg2"/>
              </a:solidFill>
              <a:effectLst/>
              <a:uLnTx/>
              <a:uFillTx/>
              <a:ea typeface="+mn-ea"/>
              <a:cs typeface="+mn-cs"/>
            </a:endParaRPr>
          </a:p>
          <a:p>
            <a:pPr marL="0" marR="0" lvl="0" indent="0" defTabSz="914400" rtl="0" eaLnBrk="0" fontAlgn="base" latinLnBrk="0" hangingPunct="0">
              <a:lnSpc>
                <a:spcPct val="100000"/>
              </a:lnSpc>
              <a:spcBef>
                <a:spcPts val="750"/>
              </a:spcBef>
              <a:spcAft>
                <a:spcPct val="0"/>
              </a:spcAft>
              <a:buClr>
                <a:srgbClr val="FFFFFF"/>
              </a:buClr>
              <a:buSzPct val="100000"/>
              <a:buFont typeface="Palatino"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1400" b="1" dirty="0">
              <a:solidFill>
                <a:schemeClr val="bg2"/>
              </a:solidFill>
            </a:endParaRPr>
          </a:p>
          <a:p>
            <a:pPr marL="0" marR="0" lvl="0" indent="0" defTabSz="914400" rtl="0" eaLnBrk="0" fontAlgn="base" latinLnBrk="0" hangingPunct="0">
              <a:lnSpc>
                <a:spcPct val="100000"/>
              </a:lnSpc>
              <a:spcBef>
                <a:spcPts val="750"/>
              </a:spcBef>
              <a:spcAft>
                <a:spcPct val="0"/>
              </a:spcAft>
              <a:buClr>
                <a:srgbClr val="FFFFFF"/>
              </a:buClr>
              <a:buSzPct val="100000"/>
              <a:buFont typeface="Palatino"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1400" b="1" u="sng" dirty="0">
              <a:solidFill>
                <a:schemeClr val="bg2"/>
              </a:solidFill>
            </a:endParaRPr>
          </a:p>
          <a:p>
            <a:pPr marL="0" marR="0" lvl="0" indent="0" defTabSz="914400" rtl="0" eaLnBrk="0" fontAlgn="base" latinLnBrk="0" hangingPunct="0">
              <a:lnSpc>
                <a:spcPct val="100000"/>
              </a:lnSpc>
              <a:spcBef>
                <a:spcPts val="750"/>
              </a:spcBef>
              <a:spcAft>
                <a:spcPct val="0"/>
              </a:spcAft>
              <a:buClr>
                <a:srgbClr val="FFFFFF"/>
              </a:buClr>
              <a:buSzPct val="100000"/>
              <a:buFont typeface="Palatino"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1400" b="1" u="sng" dirty="0">
              <a:solidFill>
                <a:schemeClr val="bg2"/>
              </a:solidFill>
            </a:endParaRPr>
          </a:p>
          <a:p>
            <a:pPr marL="0" marR="0" lvl="0" indent="0" defTabSz="914400" rtl="0" eaLnBrk="0" fontAlgn="base" latinLnBrk="0" hangingPunct="0">
              <a:lnSpc>
                <a:spcPct val="100000"/>
              </a:lnSpc>
              <a:spcBef>
                <a:spcPts val="750"/>
              </a:spcBef>
              <a:spcAft>
                <a:spcPct val="0"/>
              </a:spcAft>
              <a:buClr>
                <a:srgbClr val="FFFFFF"/>
              </a:buClr>
              <a:buSzPct val="100000"/>
              <a:buFont typeface="Palatino"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1400" b="1" u="sng" dirty="0">
              <a:solidFill>
                <a:schemeClr val="bg2"/>
              </a:solidFill>
            </a:endParaRPr>
          </a:p>
          <a:p>
            <a:pPr marL="0" marR="0" lvl="0" indent="0" defTabSz="914400" rtl="0" eaLnBrk="0" fontAlgn="base" latinLnBrk="0" hangingPunct="0">
              <a:lnSpc>
                <a:spcPct val="100000"/>
              </a:lnSpc>
              <a:spcBef>
                <a:spcPts val="750"/>
              </a:spcBef>
              <a:spcAft>
                <a:spcPct val="0"/>
              </a:spcAft>
              <a:buClr>
                <a:srgbClr val="FFFFFF"/>
              </a:buClr>
              <a:buSzPct val="100000"/>
              <a:buFont typeface="Palatino"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1400" b="1" u="sng" dirty="0">
              <a:solidFill>
                <a:schemeClr val="bg2"/>
              </a:solidFill>
            </a:endParaRPr>
          </a:p>
          <a:p>
            <a:pPr marL="0" marR="0" lvl="0" indent="0" defTabSz="914400" rtl="0" eaLnBrk="0" fontAlgn="base" latinLnBrk="0" hangingPunct="0">
              <a:lnSpc>
                <a:spcPct val="100000"/>
              </a:lnSpc>
              <a:spcBef>
                <a:spcPts val="750"/>
              </a:spcBef>
              <a:spcAft>
                <a:spcPct val="0"/>
              </a:spcAft>
              <a:buClr>
                <a:srgbClr val="FFFFFF"/>
              </a:buClr>
              <a:buSzPct val="100000"/>
              <a:buFont typeface="Palatino"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1400" b="1" u="sng" dirty="0">
              <a:solidFill>
                <a:schemeClr val="bg2"/>
              </a:solidFill>
            </a:endParaRPr>
          </a:p>
          <a:p>
            <a:pPr marL="0" marR="0" lvl="0" indent="0" defTabSz="914400" rtl="0" eaLnBrk="0" fontAlgn="base" latinLnBrk="0" hangingPunct="0">
              <a:lnSpc>
                <a:spcPct val="100000"/>
              </a:lnSpc>
              <a:spcBef>
                <a:spcPts val="750"/>
              </a:spcBef>
              <a:spcAft>
                <a:spcPct val="0"/>
              </a:spcAft>
              <a:buClr>
                <a:srgbClr val="FFFFFF"/>
              </a:buClr>
              <a:buSzPct val="100000"/>
              <a:buFont typeface="Palatino"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1400" u="sng" dirty="0"/>
          </a:p>
          <a:p>
            <a:pPr eaLnBrk="0" fontAlgn="base" hangingPunct="0">
              <a:spcBef>
                <a:spcPts val="750"/>
              </a:spcBef>
              <a:spcAft>
                <a:spcPct val="0"/>
              </a:spcAft>
              <a:buClr>
                <a:srgbClr val="FFFFFF"/>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u="sng" dirty="0"/>
              <a:t>In the R&amp;D and innovation hub of the San Francisco Bay Area, in proximity to</a:t>
            </a:r>
            <a:r>
              <a:rPr lang="en-GB" sz="1400" dirty="0"/>
              <a:t>:</a:t>
            </a:r>
          </a:p>
          <a:p>
            <a:pPr eaLnBrk="0" fontAlgn="base" hangingPunct="0">
              <a:spcBef>
                <a:spcPts val="600"/>
              </a:spcBef>
              <a:spcAft>
                <a:spcPct val="0"/>
              </a:spcAft>
              <a:buClr>
                <a:srgbClr val="FFFFFF"/>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dirty="0"/>
              <a:t>Three major national laboratories (LBNL, LLNL, and SLAC) </a:t>
            </a:r>
          </a:p>
          <a:p>
            <a:pPr eaLnBrk="0" fontAlgn="base" hangingPunct="0">
              <a:spcBef>
                <a:spcPts val="600"/>
              </a:spcBef>
              <a:spcAft>
                <a:spcPct val="0"/>
              </a:spcAft>
              <a:buClr>
                <a:srgbClr val="FFFFFF"/>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dirty="0"/>
              <a:t>Prestigious universities, including the University of California, Berkeley and Stanford</a:t>
            </a:r>
          </a:p>
          <a:p>
            <a:pPr eaLnBrk="0" fontAlgn="base" hangingPunct="0">
              <a:spcBef>
                <a:spcPts val="600"/>
              </a:spcBef>
              <a:spcAft>
                <a:spcPct val="0"/>
              </a:spcAft>
              <a:buClr>
                <a:srgbClr val="FFFFFF"/>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dirty="0"/>
              <a:t>A large pool of approved suppliers and custom fabricators </a:t>
            </a:r>
          </a:p>
          <a:p>
            <a:pPr eaLnBrk="0" fontAlgn="base" hangingPunct="0">
              <a:spcBef>
                <a:spcPts val="750"/>
              </a:spcBef>
              <a:spcAft>
                <a:spcPct val="0"/>
              </a:spcAft>
              <a:buClr>
                <a:srgbClr val="FFFFFF"/>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GB" sz="1400" i="0" u="none" strike="noStrike" kern="1200" cap="none" spc="0" normalizeH="0" baseline="0" noProof="0" dirty="0">
              <a:ln>
                <a:noFill/>
              </a:ln>
              <a:effectLst/>
              <a:uLnTx/>
              <a:uFillTx/>
              <a:ea typeface="+mn-ea"/>
              <a:cs typeface="+mn-cs"/>
            </a:endParaRPr>
          </a:p>
        </p:txBody>
      </p:sp>
      <p:pic>
        <p:nvPicPr>
          <p:cNvPr id="16" name="Picture 15">
            <a:extLst>
              <a:ext uri="{FF2B5EF4-FFF2-40B4-BE49-F238E27FC236}">
                <a16:creationId xmlns:a16="http://schemas.microsoft.com/office/drawing/2014/main" id="{2AD6CCC9-E4CE-493E-6C3F-FB08E4D3D2C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80097" y="1161906"/>
            <a:ext cx="2584116" cy="1812167"/>
          </a:xfrm>
          <a:prstGeom prst="rect">
            <a:avLst/>
          </a:prstGeom>
        </p:spPr>
      </p:pic>
      <p:pic>
        <p:nvPicPr>
          <p:cNvPr id="20" name="Picture 19">
            <a:extLst>
              <a:ext uri="{FF2B5EF4-FFF2-40B4-BE49-F238E27FC236}">
                <a16:creationId xmlns:a16="http://schemas.microsoft.com/office/drawing/2014/main" id="{C5446C9E-F020-72F2-0AC8-F03B94457CA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880097" y="3074153"/>
            <a:ext cx="2584116" cy="1191999"/>
          </a:xfrm>
          <a:prstGeom prst="rect">
            <a:avLst/>
          </a:prstGeom>
        </p:spPr>
      </p:pic>
      <p:pic>
        <p:nvPicPr>
          <p:cNvPr id="22" name="Picture 21">
            <a:extLst>
              <a:ext uri="{FF2B5EF4-FFF2-40B4-BE49-F238E27FC236}">
                <a16:creationId xmlns:a16="http://schemas.microsoft.com/office/drawing/2014/main" id="{4469AF05-84D3-35F5-ADE5-AFE9655ADB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80097" y="4366232"/>
            <a:ext cx="2584116" cy="1878611"/>
          </a:xfrm>
          <a:prstGeom prst="rect">
            <a:avLst/>
          </a:prstGeom>
        </p:spPr>
      </p:pic>
      <p:pic>
        <p:nvPicPr>
          <p:cNvPr id="24" name="Picture 23">
            <a:extLst>
              <a:ext uri="{FF2B5EF4-FFF2-40B4-BE49-F238E27FC236}">
                <a16:creationId xmlns:a16="http://schemas.microsoft.com/office/drawing/2014/main" id="{2CECF8DE-5571-A318-432A-E27191B4962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98417" y="2183356"/>
            <a:ext cx="5991276" cy="1996211"/>
          </a:xfrm>
          <a:prstGeom prst="rect">
            <a:avLst/>
          </a:prstGeom>
        </p:spPr>
      </p:pic>
      <p:sp>
        <p:nvSpPr>
          <p:cNvPr id="4" name="Text Placeholder 16">
            <a:extLst>
              <a:ext uri="{FF2B5EF4-FFF2-40B4-BE49-F238E27FC236}">
                <a16:creationId xmlns:a16="http://schemas.microsoft.com/office/drawing/2014/main" id="{A4495EFA-BB59-CC5F-0DF5-68A96F49CEAD}"/>
              </a:ext>
            </a:extLst>
          </p:cNvPr>
          <p:cNvSpPr>
            <a:spLocks noGrp="1"/>
          </p:cNvSpPr>
          <p:nvPr>
            <p:ph type="body" sz="quarter" idx="15"/>
          </p:nvPr>
        </p:nvSpPr>
        <p:spPr>
          <a:xfrm>
            <a:off x="1939635" y="6393509"/>
            <a:ext cx="6086765" cy="197792"/>
          </a:xfrm>
        </p:spPr>
        <p:txBody>
          <a:bodyPr/>
          <a:lstStyle/>
          <a:p>
            <a:pPr algn="ctr"/>
            <a:r>
              <a:rPr lang="en-US" sz="1100" dirty="0"/>
              <a:t>Advanced Accelerator Concepts (AAC) Workshop - 2024</a:t>
            </a:r>
          </a:p>
        </p:txBody>
      </p:sp>
    </p:spTree>
    <p:extLst>
      <p:ext uri="{BB962C8B-B14F-4D97-AF65-F5344CB8AC3E}">
        <p14:creationId xmlns:p14="http://schemas.microsoft.com/office/powerpoint/2010/main" val="369766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45417132-6251-49DE-B6BC-E3E5190061A9}"/>
              </a:ext>
            </a:extLst>
          </p:cNvPr>
          <p:cNvSpPr>
            <a:spLocks noGrp="1"/>
          </p:cNvSpPr>
          <p:nvPr>
            <p:ph type="title"/>
          </p:nvPr>
        </p:nvSpPr>
        <p:spPr>
          <a:xfrm>
            <a:off x="359999" y="2359554"/>
            <a:ext cx="3223710" cy="404119"/>
          </a:xfrm>
        </p:spPr>
        <p:txBody>
          <a:bodyPr/>
          <a:lstStyle/>
          <a:p>
            <a:r>
              <a:rPr lang="en-US" dirty="0"/>
              <a:t>ATI Experience: Turnkey RF LINAC Projects</a:t>
            </a:r>
          </a:p>
        </p:txBody>
      </p:sp>
      <p:sp>
        <p:nvSpPr>
          <p:cNvPr id="6" name="Text Placeholder 16">
            <a:extLst>
              <a:ext uri="{FF2B5EF4-FFF2-40B4-BE49-F238E27FC236}">
                <a16:creationId xmlns:a16="http://schemas.microsoft.com/office/drawing/2014/main" id="{028414C8-8D0E-5452-596D-BFDC5EA9534B}"/>
              </a:ext>
            </a:extLst>
          </p:cNvPr>
          <p:cNvSpPr>
            <a:spLocks noGrp="1"/>
          </p:cNvSpPr>
          <p:nvPr>
            <p:ph type="body" sz="quarter" idx="15"/>
          </p:nvPr>
        </p:nvSpPr>
        <p:spPr/>
        <p:txBody>
          <a:bodyPr/>
          <a:lstStyle/>
          <a:p>
            <a:pPr algn="ctr"/>
            <a:r>
              <a:rPr lang="en-US" sz="1100" dirty="0"/>
              <a:t>Advanced Accelerator Concepts (AAC) Workshop - 2024</a:t>
            </a:r>
          </a:p>
        </p:txBody>
      </p:sp>
      <p:pic>
        <p:nvPicPr>
          <p:cNvPr id="33" name="Picture 32">
            <a:extLst>
              <a:ext uri="{FF2B5EF4-FFF2-40B4-BE49-F238E27FC236}">
                <a16:creationId xmlns:a16="http://schemas.microsoft.com/office/drawing/2014/main" id="{8F8B3FD9-7C91-4DCD-B721-3A9B57A5EB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91981" y="2884334"/>
            <a:ext cx="2865914" cy="2171413"/>
          </a:xfrm>
          <a:prstGeom prst="rect">
            <a:avLst/>
          </a:prstGeom>
        </p:spPr>
      </p:pic>
      <p:pic>
        <p:nvPicPr>
          <p:cNvPr id="34" name="Picture 33">
            <a:extLst>
              <a:ext uri="{FF2B5EF4-FFF2-40B4-BE49-F238E27FC236}">
                <a16:creationId xmlns:a16="http://schemas.microsoft.com/office/drawing/2014/main" id="{A53E45FE-76F8-44F7-B894-6D96A02802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91981" y="535921"/>
            <a:ext cx="2863239" cy="2171412"/>
          </a:xfrm>
          <a:prstGeom prst="rect">
            <a:avLst/>
          </a:prstGeom>
        </p:spPr>
      </p:pic>
      <p:sp>
        <p:nvSpPr>
          <p:cNvPr id="35" name="TextBox 34">
            <a:extLst>
              <a:ext uri="{FF2B5EF4-FFF2-40B4-BE49-F238E27FC236}">
                <a16:creationId xmlns:a16="http://schemas.microsoft.com/office/drawing/2014/main" id="{9D93E857-E0FF-420C-9C43-96C75D650351}"/>
              </a:ext>
            </a:extLst>
          </p:cNvPr>
          <p:cNvSpPr txBox="1"/>
          <p:nvPr/>
        </p:nvSpPr>
        <p:spPr>
          <a:xfrm>
            <a:off x="4582430" y="5439271"/>
            <a:ext cx="7244145" cy="387986"/>
          </a:xfrm>
          <a:prstGeom prst="rect">
            <a:avLst/>
          </a:prstGeom>
          <a:noFill/>
        </p:spPr>
        <p:txBody>
          <a:bodyPr wrap="square" lIns="0" tIns="0" rIns="0" bIns="0" rtlCol="0">
            <a:noAutofit/>
          </a:bodyPr>
          <a:lstStyle/>
          <a:p>
            <a:pPr algn="ctr">
              <a:spcBef>
                <a:spcPts val="675"/>
              </a:spcBef>
              <a:buSzPct val="100000"/>
            </a:pPr>
            <a:r>
              <a:rPr lang="en-US" sz="1350" b="1" i="1" dirty="0">
                <a:solidFill>
                  <a:schemeClr val="bg2"/>
                </a:solidFill>
              </a:rPr>
              <a:t>ATI maintains the experience, expertise, and tools to design, manufacture, and deliver turnkey LINAC systems</a:t>
            </a:r>
          </a:p>
        </p:txBody>
      </p:sp>
      <p:sp>
        <p:nvSpPr>
          <p:cNvPr id="11" name="Content Placeholder 2">
            <a:extLst>
              <a:ext uri="{FF2B5EF4-FFF2-40B4-BE49-F238E27FC236}">
                <a16:creationId xmlns:a16="http://schemas.microsoft.com/office/drawing/2014/main" id="{C408BF8F-C0CB-1C5C-104A-1A0C5D32F12D}"/>
              </a:ext>
            </a:extLst>
          </p:cNvPr>
          <p:cNvSpPr txBox="1">
            <a:spLocks/>
          </p:cNvSpPr>
          <p:nvPr/>
        </p:nvSpPr>
        <p:spPr>
          <a:xfrm>
            <a:off x="4451927" y="535921"/>
            <a:ext cx="4601510" cy="4920342"/>
          </a:xfrm>
          <a:prstGeom prst="rect">
            <a:avLst/>
          </a:prstGeom>
          <a:noFill/>
        </p:spPr>
        <p:txBody>
          <a:bodyPr vert="horz" lIns="0" tIns="0" rIns="0" bIns="0" rtlCol="0">
            <a:normAutofit/>
          </a:bodyPr>
          <a:lstStyle>
            <a:lvl1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0" indent="0" algn="l" defTabSz="914400" rtl="0" eaLnBrk="1" latinLnBrk="0" hangingPunct="1">
              <a:lnSpc>
                <a:spcPct val="100000"/>
              </a:lnSpc>
              <a:spcBef>
                <a:spcPts val="1200"/>
              </a:spcBef>
              <a:buFontTx/>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600"/>
              </a:spcBef>
              <a:buFontTx/>
              <a:buNone/>
              <a:defRPr sz="14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solidFill>
                  <a:schemeClr val="bg2"/>
                </a:solidFill>
              </a:rPr>
              <a:t>E-beam Sterilization Systems</a:t>
            </a:r>
          </a:p>
          <a:p>
            <a:pPr lvl="1"/>
            <a:r>
              <a:rPr lang="en-US" sz="1600" dirty="0"/>
              <a:t>More than 40 systems have been designed, fabricated, and installed</a:t>
            </a:r>
          </a:p>
          <a:p>
            <a:pPr lvl="1"/>
            <a:r>
              <a:rPr lang="en-US" sz="1600" dirty="0"/>
              <a:t>Primarily 10 MeV S-band LINACs with ~300 mA peak beam current at &gt;300Hz</a:t>
            </a:r>
          </a:p>
          <a:p>
            <a:pPr lvl="1"/>
            <a:r>
              <a:rPr lang="en-US" sz="1600" dirty="0"/>
              <a:t>Some experience with L-band LINAC systems </a:t>
            </a:r>
          </a:p>
          <a:p>
            <a:pPr marL="0" lvl="1" indent="0">
              <a:buNone/>
            </a:pPr>
            <a:endParaRPr lang="en-US" sz="1600" dirty="0"/>
          </a:p>
          <a:p>
            <a:endParaRPr lang="en-US" sz="1600" b="1" dirty="0">
              <a:solidFill>
                <a:schemeClr val="bg2"/>
              </a:solidFill>
            </a:endParaRPr>
          </a:p>
          <a:p>
            <a:r>
              <a:rPr lang="en-US" sz="1600" b="1" dirty="0">
                <a:solidFill>
                  <a:schemeClr val="bg2"/>
                </a:solidFill>
              </a:rPr>
              <a:t>Experience of ATI under previous company name, Titan Beta, in the 1990’s</a:t>
            </a:r>
          </a:p>
          <a:p>
            <a:pPr lvl="1"/>
            <a:r>
              <a:rPr lang="en-US" sz="1600" dirty="0"/>
              <a:t>CRANE high current RF LINAC, L-band 20 - 60 MeV </a:t>
            </a:r>
          </a:p>
          <a:p>
            <a:pPr lvl="1"/>
            <a:r>
              <a:rPr lang="en-US" sz="1600" dirty="0"/>
              <a:t>800 MeV S-band LINAC delivered to Frascati, Italy</a:t>
            </a:r>
          </a:p>
          <a:p>
            <a:pPr lvl="1"/>
            <a:r>
              <a:rPr lang="en-US" sz="1600" dirty="0"/>
              <a:t>Brookhaven 200MeV LINAC</a:t>
            </a:r>
          </a:p>
          <a:p>
            <a:pPr lvl="1"/>
            <a:r>
              <a:rPr lang="en-US" sz="1600" dirty="0"/>
              <a:t>LINAC for Radiation Chemistry Research at Notre Dame</a:t>
            </a:r>
          </a:p>
        </p:txBody>
      </p:sp>
    </p:spTree>
    <p:extLst>
      <p:ext uri="{BB962C8B-B14F-4D97-AF65-F5344CB8AC3E}">
        <p14:creationId xmlns:p14="http://schemas.microsoft.com/office/powerpoint/2010/main" val="3685711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8FE633-C7E5-C177-AB15-C5D1191AAE55}"/>
              </a:ext>
            </a:extLst>
          </p:cNvPr>
          <p:cNvSpPr>
            <a:spLocks noGrp="1"/>
          </p:cNvSpPr>
          <p:nvPr>
            <p:ph type="title"/>
          </p:nvPr>
        </p:nvSpPr>
        <p:spPr>
          <a:xfrm>
            <a:off x="357187" y="1925049"/>
            <a:ext cx="3679857" cy="404119"/>
          </a:xfrm>
        </p:spPr>
        <p:txBody>
          <a:bodyPr/>
          <a:lstStyle/>
          <a:p>
            <a:r>
              <a:rPr lang="en-US" dirty="0"/>
              <a:t>ATI’s Four </a:t>
            </a:r>
            <a:br>
              <a:rPr lang="en-US" dirty="0"/>
            </a:br>
            <a:r>
              <a:rPr lang="en-US" dirty="0"/>
              <a:t>Mission-focused</a:t>
            </a:r>
            <a:br>
              <a:rPr lang="en-US" dirty="0"/>
            </a:br>
            <a:r>
              <a:rPr lang="en-US" dirty="0"/>
              <a:t>Product Lines</a:t>
            </a:r>
          </a:p>
        </p:txBody>
      </p:sp>
      <p:sp>
        <p:nvSpPr>
          <p:cNvPr id="4" name="Text Placeholder 3">
            <a:extLst>
              <a:ext uri="{FF2B5EF4-FFF2-40B4-BE49-F238E27FC236}">
                <a16:creationId xmlns:a16="http://schemas.microsoft.com/office/drawing/2014/main" id="{A77739EF-A8C2-2745-83EC-0CFA6991E2F5}"/>
              </a:ext>
            </a:extLst>
          </p:cNvPr>
          <p:cNvSpPr>
            <a:spLocks noGrp="1"/>
          </p:cNvSpPr>
          <p:nvPr>
            <p:ph type="body" sz="quarter" idx="16"/>
          </p:nvPr>
        </p:nvSpPr>
        <p:spPr>
          <a:xfrm>
            <a:off x="367646" y="3815368"/>
            <a:ext cx="3003816" cy="396875"/>
          </a:xfrm>
        </p:spPr>
        <p:txBody>
          <a:bodyPr/>
          <a:lstStyle/>
          <a:p>
            <a:r>
              <a:rPr lang="en-US" dirty="0"/>
              <a:t>O</a:t>
            </a:r>
            <a:r>
              <a:rPr lang="en-US" dirty="0">
                <a:solidFill>
                  <a:schemeClr val="tx2">
                    <a:lumMod val="60000"/>
                    <a:lumOff val="40000"/>
                  </a:schemeClr>
                </a:solidFill>
              </a:rPr>
              <a:t>ff-the-shelf and custom solutions for the most demanding applications</a:t>
            </a:r>
          </a:p>
        </p:txBody>
      </p:sp>
      <p:grpSp>
        <p:nvGrpSpPr>
          <p:cNvPr id="6" name="Group 5">
            <a:extLst>
              <a:ext uri="{FF2B5EF4-FFF2-40B4-BE49-F238E27FC236}">
                <a16:creationId xmlns:a16="http://schemas.microsoft.com/office/drawing/2014/main" id="{4530F18F-B2F4-2D83-9DC7-7BF697E1797C}"/>
              </a:ext>
            </a:extLst>
          </p:cNvPr>
          <p:cNvGrpSpPr/>
          <p:nvPr/>
        </p:nvGrpSpPr>
        <p:grpSpPr>
          <a:xfrm>
            <a:off x="4579611" y="588908"/>
            <a:ext cx="3690005" cy="579451"/>
            <a:chOff x="4444252" y="1997300"/>
            <a:chExt cx="3876751" cy="579451"/>
          </a:xfrm>
        </p:grpSpPr>
        <p:sp>
          <p:nvSpPr>
            <p:cNvPr id="7" name="Rectangle 6">
              <a:extLst>
                <a:ext uri="{FF2B5EF4-FFF2-40B4-BE49-F238E27FC236}">
                  <a16:creationId xmlns:a16="http://schemas.microsoft.com/office/drawing/2014/main" id="{4D72950F-866D-7A9E-27C4-6B65A6AE26AC}"/>
                </a:ext>
              </a:extLst>
            </p:cNvPr>
            <p:cNvSpPr/>
            <p:nvPr/>
          </p:nvSpPr>
          <p:spPr>
            <a:xfrm>
              <a:off x="4444252" y="1997300"/>
              <a:ext cx="3876751"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r>
                <a:rPr lang="en-US" sz="1400" b="1" dirty="0">
                  <a:solidFill>
                    <a:schemeClr val="accent1">
                      <a:lumMod val="75000"/>
                    </a:schemeClr>
                  </a:solidFill>
                  <a:latin typeface="Aptos" panose="020B0004020202020204" pitchFamily="34" charset="0"/>
                  <a:cs typeface="Arial" panose="020B0604020202020204" pitchFamily="34" charset="0"/>
                </a:rPr>
                <a:t>Electromagnetic Services</a:t>
              </a:r>
            </a:p>
          </p:txBody>
        </p:sp>
        <p:cxnSp>
          <p:nvCxnSpPr>
            <p:cNvPr id="8" name="Straight Connector 7">
              <a:extLst>
                <a:ext uri="{FF2B5EF4-FFF2-40B4-BE49-F238E27FC236}">
                  <a16:creationId xmlns:a16="http://schemas.microsoft.com/office/drawing/2014/main" id="{A8BF7DC3-3570-6872-FE19-72DE0CA6C9EE}"/>
                </a:ext>
              </a:extLst>
            </p:cNvPr>
            <p:cNvCxnSpPr>
              <a:cxnSpLocks/>
            </p:cNvCxnSpPr>
            <p:nvPr/>
          </p:nvCxnSpPr>
          <p:spPr>
            <a:xfrm>
              <a:off x="4465563" y="2576751"/>
              <a:ext cx="3713329" cy="0"/>
            </a:xfrm>
            <a:prstGeom prst="line">
              <a:avLst/>
            </a:prstGeom>
            <a:solidFill>
              <a:schemeClr val="bg1"/>
            </a:solidFill>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BD62AC8B-52F5-EC8B-CC7A-2F6B0B26F3A9}"/>
              </a:ext>
            </a:extLst>
          </p:cNvPr>
          <p:cNvGrpSpPr/>
          <p:nvPr/>
        </p:nvGrpSpPr>
        <p:grpSpPr>
          <a:xfrm>
            <a:off x="8269616" y="590220"/>
            <a:ext cx="3690005" cy="579451"/>
            <a:chOff x="4444252" y="1997300"/>
            <a:chExt cx="3876751" cy="579451"/>
          </a:xfrm>
        </p:grpSpPr>
        <p:sp>
          <p:nvSpPr>
            <p:cNvPr id="11" name="Rectangle 10">
              <a:extLst>
                <a:ext uri="{FF2B5EF4-FFF2-40B4-BE49-F238E27FC236}">
                  <a16:creationId xmlns:a16="http://schemas.microsoft.com/office/drawing/2014/main" id="{DD7AC1C1-4A72-C5F8-E51A-B8379D2460E8}"/>
                </a:ext>
              </a:extLst>
            </p:cNvPr>
            <p:cNvSpPr/>
            <p:nvPr/>
          </p:nvSpPr>
          <p:spPr>
            <a:xfrm>
              <a:off x="4444252" y="1997300"/>
              <a:ext cx="3876751"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r>
                <a:rPr lang="en-US" sz="1400" b="1" dirty="0">
                  <a:solidFill>
                    <a:schemeClr val="accent1">
                      <a:lumMod val="75000"/>
                    </a:schemeClr>
                  </a:solidFill>
                  <a:latin typeface="Aptos" panose="020B0004020202020204" pitchFamily="34" charset="0"/>
                  <a:cs typeface="Arial" panose="020B0604020202020204" pitchFamily="34" charset="0"/>
                </a:rPr>
                <a:t>Electromagnetic Systems</a:t>
              </a:r>
            </a:p>
          </p:txBody>
        </p:sp>
        <p:cxnSp>
          <p:nvCxnSpPr>
            <p:cNvPr id="12" name="Straight Connector 11">
              <a:extLst>
                <a:ext uri="{FF2B5EF4-FFF2-40B4-BE49-F238E27FC236}">
                  <a16:creationId xmlns:a16="http://schemas.microsoft.com/office/drawing/2014/main" id="{705D7FC8-2895-955A-ABB6-68FC9D3F9716}"/>
                </a:ext>
              </a:extLst>
            </p:cNvPr>
            <p:cNvCxnSpPr>
              <a:cxnSpLocks/>
            </p:cNvCxnSpPr>
            <p:nvPr/>
          </p:nvCxnSpPr>
          <p:spPr>
            <a:xfrm>
              <a:off x="4465563" y="2576751"/>
              <a:ext cx="3713329" cy="0"/>
            </a:xfrm>
            <a:prstGeom prst="line">
              <a:avLst/>
            </a:prstGeom>
            <a:solidFill>
              <a:schemeClr val="bg1"/>
            </a:solidFill>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71ED77DD-C181-90B6-522A-5E79BF0A2B4C}"/>
              </a:ext>
            </a:extLst>
          </p:cNvPr>
          <p:cNvGrpSpPr/>
          <p:nvPr/>
        </p:nvGrpSpPr>
        <p:grpSpPr>
          <a:xfrm>
            <a:off x="4579611" y="3529618"/>
            <a:ext cx="3690005" cy="579451"/>
            <a:chOff x="4444252" y="1997300"/>
            <a:chExt cx="3876751" cy="579451"/>
          </a:xfrm>
        </p:grpSpPr>
        <p:sp>
          <p:nvSpPr>
            <p:cNvPr id="24" name="Rectangle 23">
              <a:extLst>
                <a:ext uri="{FF2B5EF4-FFF2-40B4-BE49-F238E27FC236}">
                  <a16:creationId xmlns:a16="http://schemas.microsoft.com/office/drawing/2014/main" id="{26452B44-FB95-5E91-253E-EC7EE6DCFB0C}"/>
                </a:ext>
              </a:extLst>
            </p:cNvPr>
            <p:cNvSpPr/>
            <p:nvPr/>
          </p:nvSpPr>
          <p:spPr>
            <a:xfrm>
              <a:off x="4444252" y="1997300"/>
              <a:ext cx="3876751"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r>
                <a:rPr lang="en-US" sz="1400" b="1" dirty="0">
                  <a:solidFill>
                    <a:schemeClr val="accent1">
                      <a:lumMod val="75000"/>
                    </a:schemeClr>
                  </a:solidFill>
                  <a:latin typeface="Aptos" panose="020B0004020202020204" pitchFamily="34" charset="0"/>
                  <a:cs typeface="Arial" panose="020B0604020202020204" pitchFamily="34" charset="0"/>
                </a:rPr>
                <a:t>Flash X-ray / Radiography (FXR)</a:t>
              </a:r>
            </a:p>
          </p:txBody>
        </p:sp>
        <p:cxnSp>
          <p:nvCxnSpPr>
            <p:cNvPr id="25" name="Straight Connector 24">
              <a:extLst>
                <a:ext uri="{FF2B5EF4-FFF2-40B4-BE49-F238E27FC236}">
                  <a16:creationId xmlns:a16="http://schemas.microsoft.com/office/drawing/2014/main" id="{EC326E96-85CE-06D0-71E7-0F62A28DFEE0}"/>
                </a:ext>
              </a:extLst>
            </p:cNvPr>
            <p:cNvCxnSpPr>
              <a:cxnSpLocks/>
            </p:cNvCxnSpPr>
            <p:nvPr/>
          </p:nvCxnSpPr>
          <p:spPr>
            <a:xfrm>
              <a:off x="4465563" y="2576751"/>
              <a:ext cx="3713329" cy="0"/>
            </a:xfrm>
            <a:prstGeom prst="line">
              <a:avLst/>
            </a:prstGeom>
            <a:solidFill>
              <a:schemeClr val="bg1"/>
            </a:solidFill>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720F1DA5-DD48-F454-58F6-68BCE2949183}"/>
              </a:ext>
            </a:extLst>
          </p:cNvPr>
          <p:cNvGrpSpPr/>
          <p:nvPr/>
        </p:nvGrpSpPr>
        <p:grpSpPr>
          <a:xfrm>
            <a:off x="8269616" y="3530930"/>
            <a:ext cx="3690005" cy="579451"/>
            <a:chOff x="4444252" y="1997300"/>
            <a:chExt cx="3876751" cy="579451"/>
          </a:xfrm>
        </p:grpSpPr>
        <p:sp>
          <p:nvSpPr>
            <p:cNvPr id="27" name="Rectangle 26">
              <a:extLst>
                <a:ext uri="{FF2B5EF4-FFF2-40B4-BE49-F238E27FC236}">
                  <a16:creationId xmlns:a16="http://schemas.microsoft.com/office/drawing/2014/main" id="{BD0C9FE0-34E7-4F09-1B75-F6EDA0EB2150}"/>
                </a:ext>
              </a:extLst>
            </p:cNvPr>
            <p:cNvSpPr/>
            <p:nvPr/>
          </p:nvSpPr>
          <p:spPr>
            <a:xfrm>
              <a:off x="4444252" y="1997300"/>
              <a:ext cx="3876751"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r>
                <a:rPr lang="en-US" sz="1400" b="1" dirty="0">
                  <a:solidFill>
                    <a:schemeClr val="accent1">
                      <a:lumMod val="75000"/>
                    </a:schemeClr>
                  </a:solidFill>
                  <a:latin typeface="Aptos" panose="020B0004020202020204" pitchFamily="34" charset="0"/>
                  <a:cs typeface="Arial" panose="020B0604020202020204" pitchFamily="34" charset="0"/>
                </a:rPr>
                <a:t>Electron Beam Sterilization</a:t>
              </a:r>
            </a:p>
          </p:txBody>
        </p:sp>
        <p:cxnSp>
          <p:nvCxnSpPr>
            <p:cNvPr id="28" name="Straight Connector 27">
              <a:extLst>
                <a:ext uri="{FF2B5EF4-FFF2-40B4-BE49-F238E27FC236}">
                  <a16:creationId xmlns:a16="http://schemas.microsoft.com/office/drawing/2014/main" id="{CE481DB1-75B4-B502-2F66-492A257C6DFA}"/>
                </a:ext>
              </a:extLst>
            </p:cNvPr>
            <p:cNvCxnSpPr>
              <a:cxnSpLocks/>
            </p:cNvCxnSpPr>
            <p:nvPr/>
          </p:nvCxnSpPr>
          <p:spPr>
            <a:xfrm>
              <a:off x="4465563" y="2576751"/>
              <a:ext cx="3713329" cy="0"/>
            </a:xfrm>
            <a:prstGeom prst="line">
              <a:avLst/>
            </a:prstGeom>
            <a:solidFill>
              <a:schemeClr val="bg1"/>
            </a:solidFill>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grpSp>
      <p:pic>
        <p:nvPicPr>
          <p:cNvPr id="23" name="Picture 22">
            <a:extLst>
              <a:ext uri="{FF2B5EF4-FFF2-40B4-BE49-F238E27FC236}">
                <a16:creationId xmlns:a16="http://schemas.microsoft.com/office/drawing/2014/main" id="{D1FE3000-0FD5-EFE4-9767-EA32975C549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69616" y="1250546"/>
            <a:ext cx="3534455" cy="2121835"/>
          </a:xfrm>
          <a:prstGeom prst="rect">
            <a:avLst/>
          </a:prstGeom>
        </p:spPr>
      </p:pic>
      <p:pic>
        <p:nvPicPr>
          <p:cNvPr id="34" name="Picture 33">
            <a:extLst>
              <a:ext uri="{FF2B5EF4-FFF2-40B4-BE49-F238E27FC236}">
                <a16:creationId xmlns:a16="http://schemas.microsoft.com/office/drawing/2014/main" id="{38A60CF9-E2BC-13A3-7E83-8619226C0C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89900" y="4204556"/>
            <a:ext cx="3551920" cy="2016553"/>
          </a:xfrm>
          <a:prstGeom prst="rect">
            <a:avLst/>
          </a:prstGeom>
        </p:spPr>
      </p:pic>
      <p:pic>
        <p:nvPicPr>
          <p:cNvPr id="41" name="Picture 40">
            <a:extLst>
              <a:ext uri="{FF2B5EF4-FFF2-40B4-BE49-F238E27FC236}">
                <a16:creationId xmlns:a16="http://schemas.microsoft.com/office/drawing/2014/main" id="{02FBFB84-6E28-60B4-6AB3-C279D2728F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93446" y="1279484"/>
            <a:ext cx="3547351" cy="2092897"/>
          </a:xfrm>
          <a:prstGeom prst="rect">
            <a:avLst/>
          </a:prstGeom>
        </p:spPr>
      </p:pic>
      <p:pic>
        <p:nvPicPr>
          <p:cNvPr id="43" name="Picture 42">
            <a:extLst>
              <a:ext uri="{FF2B5EF4-FFF2-40B4-BE49-F238E27FC236}">
                <a16:creationId xmlns:a16="http://schemas.microsoft.com/office/drawing/2014/main" id="{FBC3E1BD-9ECE-BEF2-7CBA-DBECD7A135F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599896" y="4206998"/>
            <a:ext cx="3534454" cy="2014109"/>
          </a:xfrm>
          <a:prstGeom prst="rect">
            <a:avLst/>
          </a:prstGeom>
        </p:spPr>
      </p:pic>
      <p:sp>
        <p:nvSpPr>
          <p:cNvPr id="9" name="Text Placeholder 16">
            <a:extLst>
              <a:ext uri="{FF2B5EF4-FFF2-40B4-BE49-F238E27FC236}">
                <a16:creationId xmlns:a16="http://schemas.microsoft.com/office/drawing/2014/main" id="{2F7EE272-9D9E-81D5-0447-03FA1072E942}"/>
              </a:ext>
            </a:extLst>
          </p:cNvPr>
          <p:cNvSpPr>
            <a:spLocks noGrp="1"/>
          </p:cNvSpPr>
          <p:nvPr>
            <p:ph type="body" sz="quarter" idx="15"/>
          </p:nvPr>
        </p:nvSpPr>
        <p:spPr>
          <a:xfrm>
            <a:off x="4582430" y="6393509"/>
            <a:ext cx="6086765" cy="197792"/>
          </a:xfrm>
        </p:spPr>
        <p:txBody>
          <a:bodyPr/>
          <a:lstStyle/>
          <a:p>
            <a:pPr algn="ctr"/>
            <a:r>
              <a:rPr lang="en-US" sz="1100" dirty="0"/>
              <a:t>Advanced Accelerator Concepts (AAC) Workshop - 2024</a:t>
            </a:r>
          </a:p>
        </p:txBody>
      </p:sp>
    </p:spTree>
    <p:extLst>
      <p:ext uri="{BB962C8B-B14F-4D97-AF65-F5344CB8AC3E}">
        <p14:creationId xmlns:p14="http://schemas.microsoft.com/office/powerpoint/2010/main" val="128105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F95073DD-A4F1-61F1-D0AF-F67ECCF56B61}"/>
              </a:ext>
            </a:extLst>
          </p:cNvPr>
          <p:cNvSpPr>
            <a:spLocks noGrp="1"/>
          </p:cNvSpPr>
          <p:nvPr>
            <p:ph type="title"/>
          </p:nvPr>
        </p:nvSpPr>
        <p:spPr/>
        <p:txBody>
          <a:bodyPr/>
          <a:lstStyle/>
          <a:p>
            <a:r>
              <a:rPr lang="en-US" dirty="0"/>
              <a:t>ATI E-beam Sterilization Systems</a:t>
            </a:r>
          </a:p>
        </p:txBody>
      </p:sp>
      <p:sp>
        <p:nvSpPr>
          <p:cNvPr id="14" name="Text Box 9">
            <a:extLst>
              <a:ext uri="{FF2B5EF4-FFF2-40B4-BE49-F238E27FC236}">
                <a16:creationId xmlns:a16="http://schemas.microsoft.com/office/drawing/2014/main" id="{3F72A942-BD04-ED7B-9B2B-9CA6E61C7478}"/>
              </a:ext>
            </a:extLst>
          </p:cNvPr>
          <p:cNvSpPr txBox="1">
            <a:spLocks noChangeArrowheads="1"/>
          </p:cNvSpPr>
          <p:nvPr/>
        </p:nvSpPr>
        <p:spPr bwMode="auto">
          <a:xfrm>
            <a:off x="317623" y="1209647"/>
            <a:ext cx="6084069" cy="735756"/>
          </a:xfrm>
          <a:prstGeom prst="rect">
            <a:avLst/>
          </a:prstGeom>
          <a:noFill/>
          <a:ln w="9525">
            <a:noFill/>
            <a:miter lim="800000"/>
            <a:headEnd/>
            <a:tailEnd/>
          </a:ln>
        </p:spPr>
        <p:txBody>
          <a:bodyPr wrap="square" lIns="90360" tIns="44280" rIns="90360" bIns="44280">
            <a:spAutoFit/>
          </a:bodyPr>
          <a:lstStyle/>
          <a:p>
            <a:pPr marL="0" marR="0" lvl="0" indent="0" defTabSz="914400" rtl="0" eaLnBrk="0" fontAlgn="base" latinLnBrk="0" hangingPunct="0">
              <a:lnSpc>
                <a:spcPct val="100000"/>
              </a:lnSpc>
              <a:spcBef>
                <a:spcPts val="750"/>
              </a:spcBef>
              <a:spcAft>
                <a:spcPct val="0"/>
              </a:spcAft>
              <a:buClr>
                <a:srgbClr val="FFFFFF"/>
              </a:buClr>
              <a:buSzPct val="100000"/>
              <a:buFont typeface="Palatino"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1400" b="1" i="0" u="none" strike="noStrike" kern="1200" cap="none" spc="0" normalizeH="0" baseline="0" noProof="0" dirty="0">
                <a:ln>
                  <a:noFill/>
                </a:ln>
                <a:solidFill>
                  <a:schemeClr val="bg2"/>
                </a:solidFill>
                <a:effectLst/>
                <a:uLnTx/>
                <a:uFillTx/>
                <a:ea typeface="+mn-ea"/>
                <a:cs typeface="+mn-cs"/>
              </a:rPr>
              <a:t>ATI has designed and delivered over 26 turnkey E-beam systems for sterilization of medical devices, medical consumables, and  phytosanitary / agricultural purposes. </a:t>
            </a:r>
          </a:p>
        </p:txBody>
      </p:sp>
      <p:pic>
        <p:nvPicPr>
          <p:cNvPr id="2" name="Picture 1">
            <a:extLst>
              <a:ext uri="{FF2B5EF4-FFF2-40B4-BE49-F238E27FC236}">
                <a16:creationId xmlns:a16="http://schemas.microsoft.com/office/drawing/2014/main" id="{75399902-1B7A-8D7E-FE8C-0FD50F7D612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10151" y="1151425"/>
            <a:ext cx="5554431" cy="3768353"/>
          </a:xfrm>
          <a:prstGeom prst="rect">
            <a:avLst/>
          </a:prstGeom>
        </p:spPr>
      </p:pic>
      <p:sp>
        <p:nvSpPr>
          <p:cNvPr id="4" name="Content Placeholder 17">
            <a:extLst>
              <a:ext uri="{FF2B5EF4-FFF2-40B4-BE49-F238E27FC236}">
                <a16:creationId xmlns:a16="http://schemas.microsoft.com/office/drawing/2014/main" id="{E81500FF-EE71-09AF-5068-3E91BB219464}"/>
              </a:ext>
            </a:extLst>
          </p:cNvPr>
          <p:cNvSpPr txBox="1">
            <a:spLocks/>
          </p:cNvSpPr>
          <p:nvPr/>
        </p:nvSpPr>
        <p:spPr>
          <a:xfrm>
            <a:off x="317623" y="1921483"/>
            <a:ext cx="5778377" cy="3919759"/>
          </a:xfrm>
          <a:prstGeom prst="rect">
            <a:avLst/>
          </a:prstGeom>
        </p:spPr>
        <p:txBody>
          <a:bodyPr>
            <a:noAutofit/>
          </a:bodyPr>
          <a:lstStyle>
            <a:lvl1pPr marL="173736" indent="-173736"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47472" indent="-173736" algn="l" defTabSz="914400"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2pPr>
            <a:lvl3pPr marL="512064" indent="-173736" algn="l" defTabSz="914400"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3pPr>
            <a:lvl4pPr marL="685800" indent="-173736" algn="l" defTabSz="914400"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4pPr>
            <a:lvl5pPr marL="859536" indent="-173736" algn="l" defTabSz="914400"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5pPr>
            <a:lvl6pPr marL="1024128" indent="-173736" algn="l" defTabSz="914400"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6pPr>
            <a:lvl7pPr marL="1197864" indent="-173736" algn="l" defTabSz="914400"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7pPr>
            <a:lvl8pPr marL="1371600" indent="-173736" algn="l" defTabSz="914400"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8pPr>
            <a:lvl9pPr marL="1545336" indent="-173736" algn="l" defTabSz="914400"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9pPr>
          </a:lstStyle>
          <a:p>
            <a:pPr marL="285750" indent="-285750" eaLnBrk="0" hangingPunct="0">
              <a:spcBef>
                <a:spcPct val="0"/>
              </a:spcBef>
              <a:tabLst>
                <a:tab pos="-822325" algn="l"/>
                <a:tab pos="457200" algn="l"/>
              </a:tabLst>
            </a:pPr>
            <a:endParaRPr lang="en-US" sz="1400" dirty="0">
              <a:ea typeface="Times New Roman" pitchFamily="18" charset="0"/>
              <a:cs typeface="Times New Roman" pitchFamily="18" charset="0"/>
            </a:endParaRPr>
          </a:p>
          <a:p>
            <a:pPr marL="285750" indent="-285750" eaLnBrk="0" hangingPunct="0">
              <a:spcBef>
                <a:spcPts val="0"/>
              </a:spcBef>
              <a:spcAft>
                <a:spcPts val="600"/>
              </a:spcAft>
              <a:tabLst>
                <a:tab pos="-822325" algn="l"/>
                <a:tab pos="457200" algn="l"/>
              </a:tabLst>
            </a:pPr>
            <a:r>
              <a:rPr lang="en-US" sz="1400" dirty="0">
                <a:ea typeface="Times New Roman" pitchFamily="18" charset="0"/>
                <a:cs typeface="Times New Roman" pitchFamily="18" charset="0"/>
              </a:rPr>
              <a:t>Each turnkey facility consists of one or more 10MeV / 18-25kW S-Band LINAC (Linear Accelerator) beamlines</a:t>
            </a:r>
          </a:p>
          <a:p>
            <a:pPr marL="285750" indent="-285750" eaLnBrk="0" hangingPunct="0">
              <a:spcBef>
                <a:spcPts val="0"/>
              </a:spcBef>
              <a:spcAft>
                <a:spcPts val="600"/>
              </a:spcAft>
              <a:tabLst>
                <a:tab pos="-822325" algn="l"/>
                <a:tab pos="457200" algn="l"/>
              </a:tabLst>
            </a:pPr>
            <a:r>
              <a:rPr lang="en-US" sz="1400" dirty="0">
                <a:ea typeface="Times New Roman" pitchFamily="18" charset="0"/>
                <a:cs typeface="Times New Roman" pitchFamily="18" charset="0"/>
              </a:rPr>
              <a:t>With over one million hours of operational time logged worldwide, our systems are designed to operate more than 7,000 hours per year</a:t>
            </a:r>
          </a:p>
          <a:p>
            <a:pPr marL="285750" indent="-285750" eaLnBrk="0" hangingPunct="0">
              <a:spcBef>
                <a:spcPts val="0"/>
              </a:spcBef>
              <a:spcAft>
                <a:spcPts val="600"/>
              </a:spcAft>
              <a:tabLst>
                <a:tab pos="-822325" algn="l"/>
                <a:tab pos="457200" algn="l"/>
              </a:tabLst>
            </a:pPr>
            <a:r>
              <a:rPr lang="en-US" sz="1400" dirty="0"/>
              <a:t>ATI can provide the overall facility and radiation shielding design or tailor the system around customer requirements  </a:t>
            </a:r>
          </a:p>
          <a:p>
            <a:pPr marL="285750" indent="-285750" eaLnBrk="0" hangingPunct="0">
              <a:spcBef>
                <a:spcPts val="0"/>
              </a:spcBef>
              <a:spcAft>
                <a:spcPts val="600"/>
              </a:spcAft>
              <a:tabLst>
                <a:tab pos="-822325" algn="l"/>
                <a:tab pos="457200" algn="l"/>
              </a:tabLst>
            </a:pPr>
            <a:r>
              <a:rPr lang="en-US" sz="1400" dirty="0">
                <a:ea typeface="Times New Roman" pitchFamily="18" charset="0"/>
              </a:rPr>
              <a:t>Information and Control Systems incorporating </a:t>
            </a:r>
            <a:r>
              <a:rPr lang="en-US" sz="1400" dirty="0" err="1">
                <a:ea typeface="Times New Roman" pitchFamily="18" charset="0"/>
              </a:rPr>
              <a:t>SureTrack</a:t>
            </a:r>
            <a:r>
              <a:rPr lang="en-US" sz="1400" baseline="30000" dirty="0">
                <a:ea typeface="Times New Roman" pitchFamily="18" charset="0"/>
              </a:rPr>
              <a:t>®  </a:t>
            </a:r>
            <a:endParaRPr lang="en-US" sz="1400" dirty="0"/>
          </a:p>
          <a:p>
            <a:pPr marL="285750" indent="-285750" eaLnBrk="0" hangingPunct="0">
              <a:spcBef>
                <a:spcPts val="0"/>
              </a:spcBef>
              <a:spcAft>
                <a:spcPts val="600"/>
              </a:spcAft>
              <a:tabLst>
                <a:tab pos="-822325" algn="l"/>
                <a:tab pos="457200" algn="l"/>
              </a:tabLst>
            </a:pPr>
            <a:r>
              <a:rPr lang="en-US" sz="1400" dirty="0">
                <a:ea typeface="Times New Roman" pitchFamily="18" charset="0"/>
              </a:rPr>
              <a:t>Safety Systems and Associated Equipment</a:t>
            </a:r>
          </a:p>
          <a:p>
            <a:pPr marL="285750" indent="-285750" eaLnBrk="0" hangingPunct="0">
              <a:spcBef>
                <a:spcPts val="0"/>
              </a:spcBef>
              <a:spcAft>
                <a:spcPts val="600"/>
              </a:spcAft>
              <a:tabLst>
                <a:tab pos="-822325" algn="l"/>
                <a:tab pos="457200" algn="l"/>
              </a:tabLst>
            </a:pPr>
            <a:r>
              <a:rPr lang="en-US" sz="1400" dirty="0">
                <a:ea typeface="Times New Roman" pitchFamily="18" charset="0"/>
              </a:rPr>
              <a:t>ATI Offers a Variety of Material Handling Systems, Including:</a:t>
            </a:r>
          </a:p>
          <a:p>
            <a:pPr marL="742950" lvl="1" indent="-285750" eaLnBrk="0" hangingPunct="0">
              <a:spcBef>
                <a:spcPts val="0"/>
              </a:spcBef>
              <a:spcAft>
                <a:spcPts val="600"/>
              </a:spcAft>
              <a:buFontTx/>
              <a:buChar char="•"/>
              <a:tabLst>
                <a:tab pos="-822325" algn="l"/>
                <a:tab pos="457200" algn="l"/>
              </a:tabLst>
            </a:pPr>
            <a:r>
              <a:rPr lang="en-US" sz="1400" dirty="0">
                <a:ea typeface="Times New Roman" pitchFamily="18" charset="0"/>
              </a:rPr>
              <a:t>Floor Mounted Power &amp; Free Material</a:t>
            </a:r>
          </a:p>
          <a:p>
            <a:pPr marL="742950" lvl="1" indent="-285750" eaLnBrk="0" hangingPunct="0">
              <a:spcBef>
                <a:spcPts val="0"/>
              </a:spcBef>
              <a:spcAft>
                <a:spcPts val="600"/>
              </a:spcAft>
              <a:buFontTx/>
              <a:buChar char="•"/>
              <a:tabLst>
                <a:tab pos="-822325" algn="l"/>
                <a:tab pos="457200" algn="l"/>
              </a:tabLst>
            </a:pPr>
            <a:r>
              <a:rPr lang="en-US" sz="1400" dirty="0">
                <a:ea typeface="Times New Roman" pitchFamily="18" charset="0"/>
              </a:rPr>
              <a:t>Horizontal Beam and Carrier Conveyance</a:t>
            </a:r>
          </a:p>
          <a:p>
            <a:pPr marL="742950" lvl="1" indent="-285750" eaLnBrk="0" hangingPunct="0">
              <a:spcBef>
                <a:spcPts val="0"/>
              </a:spcBef>
              <a:spcAft>
                <a:spcPts val="600"/>
              </a:spcAft>
              <a:buFontTx/>
              <a:buChar char="•"/>
              <a:tabLst>
                <a:tab pos="-822325" algn="l"/>
                <a:tab pos="457200" algn="l"/>
              </a:tabLst>
            </a:pPr>
            <a:r>
              <a:rPr lang="en-US" sz="1400" dirty="0">
                <a:ea typeface="Times New Roman" pitchFamily="18" charset="0"/>
              </a:rPr>
              <a:t>Vertical Beam and Box/Tray Conveyance</a:t>
            </a:r>
          </a:p>
          <a:p>
            <a:pPr marL="742950" lvl="1" indent="-285750" eaLnBrk="0" hangingPunct="0">
              <a:spcBef>
                <a:spcPts val="0"/>
              </a:spcBef>
              <a:spcAft>
                <a:spcPts val="600"/>
              </a:spcAft>
              <a:buFontTx/>
              <a:buChar char="•"/>
              <a:tabLst>
                <a:tab pos="-822325" algn="l"/>
                <a:tab pos="457200" algn="l"/>
              </a:tabLst>
            </a:pPr>
            <a:r>
              <a:rPr lang="en-US" sz="1400" dirty="0">
                <a:ea typeface="Times New Roman" pitchFamily="18" charset="0"/>
              </a:rPr>
              <a:t>Overhead and Motorized Roller Conveyors</a:t>
            </a:r>
            <a:endParaRPr lang="en-US" sz="1400" dirty="0"/>
          </a:p>
          <a:p>
            <a:pPr marL="285750" indent="-285750" eaLnBrk="0" hangingPunct="0">
              <a:spcBef>
                <a:spcPct val="0"/>
              </a:spcBef>
              <a:tabLst>
                <a:tab pos="-822325" algn="l"/>
                <a:tab pos="457200" algn="l"/>
              </a:tabLst>
            </a:pPr>
            <a:endParaRPr lang="en-US" sz="1400" dirty="0"/>
          </a:p>
        </p:txBody>
      </p:sp>
      <p:grpSp>
        <p:nvGrpSpPr>
          <p:cNvPr id="10" name="Group 9">
            <a:extLst>
              <a:ext uri="{FF2B5EF4-FFF2-40B4-BE49-F238E27FC236}">
                <a16:creationId xmlns:a16="http://schemas.microsoft.com/office/drawing/2014/main" id="{AD7D2583-4E79-4C2F-5D2E-D8737625220F}"/>
              </a:ext>
            </a:extLst>
          </p:cNvPr>
          <p:cNvGrpSpPr/>
          <p:nvPr/>
        </p:nvGrpSpPr>
        <p:grpSpPr>
          <a:xfrm>
            <a:off x="7229813" y="5176033"/>
            <a:ext cx="3587478" cy="931769"/>
            <a:chOff x="7130285" y="5212409"/>
            <a:chExt cx="3883775" cy="1218851"/>
          </a:xfrm>
        </p:grpSpPr>
        <p:pic>
          <p:nvPicPr>
            <p:cNvPr id="20" name="Picture 19" descr="imagesCAJTI46A.jpg">
              <a:extLst>
                <a:ext uri="{FF2B5EF4-FFF2-40B4-BE49-F238E27FC236}">
                  <a16:creationId xmlns:a16="http://schemas.microsoft.com/office/drawing/2014/main" id="{F8AEC0F8-0DEB-D41F-F71C-31C19D15DC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90103" y="5222956"/>
              <a:ext cx="1222332" cy="1174081"/>
            </a:xfrm>
            <a:prstGeom prst="roundRect">
              <a:avLst>
                <a:gd name="adj" fmla="val 8594"/>
              </a:avLst>
            </a:prstGeom>
            <a:solidFill>
              <a:srgbClr val="FFFFFF">
                <a:shade val="85000"/>
              </a:srgbClr>
            </a:solidFill>
            <a:ln>
              <a:solidFill>
                <a:schemeClr val="tx1"/>
              </a:solidFill>
            </a:ln>
            <a:effectLst/>
          </p:spPr>
        </p:pic>
        <p:grpSp>
          <p:nvGrpSpPr>
            <p:cNvPr id="9" name="Group 8">
              <a:extLst>
                <a:ext uri="{FF2B5EF4-FFF2-40B4-BE49-F238E27FC236}">
                  <a16:creationId xmlns:a16="http://schemas.microsoft.com/office/drawing/2014/main" id="{1C46961C-DA7D-34C0-99E9-84D246CFA4D2}"/>
                </a:ext>
              </a:extLst>
            </p:cNvPr>
            <p:cNvGrpSpPr/>
            <p:nvPr/>
          </p:nvGrpSpPr>
          <p:grpSpPr>
            <a:xfrm>
              <a:off x="7130285" y="5212409"/>
              <a:ext cx="3883775" cy="1218851"/>
              <a:chOff x="7130285" y="5212409"/>
              <a:chExt cx="3883775" cy="1218851"/>
            </a:xfrm>
          </p:grpSpPr>
          <p:pic>
            <p:nvPicPr>
              <p:cNvPr id="19" name="Picture 18" descr="ucm070591.gif">
                <a:extLst>
                  <a:ext uri="{FF2B5EF4-FFF2-40B4-BE49-F238E27FC236}">
                    <a16:creationId xmlns:a16="http://schemas.microsoft.com/office/drawing/2014/main" id="{D7FFC981-658C-D845-DF66-64A330D7CF69}"/>
                  </a:ext>
                </a:extLst>
              </p:cNvPr>
              <p:cNvPicPr>
                <a:picLocks noChangeAspect="1"/>
              </p:cNvPicPr>
              <p:nvPr/>
            </p:nvPicPr>
            <p:blipFill>
              <a:blip r:embed="rId4" cstate="print">
                <a:lum contrast="20000"/>
                <a:extLst>
                  <a:ext uri="{28A0092B-C50C-407E-A947-70E740481C1C}">
                    <a14:useLocalDpi xmlns:a14="http://schemas.microsoft.com/office/drawing/2010/main"/>
                  </a:ext>
                </a:extLst>
              </a:blip>
              <a:stretch>
                <a:fillRect/>
              </a:stretch>
            </p:blipFill>
            <p:spPr>
              <a:xfrm>
                <a:off x="7130285" y="5212409"/>
                <a:ext cx="1145667" cy="1181100"/>
              </a:xfrm>
              <a:prstGeom prst="roundRect">
                <a:avLst>
                  <a:gd name="adj" fmla="val 8594"/>
                </a:avLst>
              </a:prstGeom>
              <a:solidFill>
                <a:srgbClr val="FFFFFF">
                  <a:shade val="85000"/>
                </a:srgbClr>
              </a:solidFill>
              <a:ln>
                <a:solidFill>
                  <a:schemeClr val="tx1"/>
                </a:solidFill>
              </a:ln>
              <a:effectLst/>
            </p:spPr>
          </p:pic>
          <p:pic>
            <p:nvPicPr>
              <p:cNvPr id="25" name="Picture 24">
                <a:extLst>
                  <a:ext uri="{FF2B5EF4-FFF2-40B4-BE49-F238E27FC236}">
                    <a16:creationId xmlns:a16="http://schemas.microsoft.com/office/drawing/2014/main" id="{6523E8C3-60EC-870A-2843-4F271CAAE2A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26586" y="5222956"/>
                <a:ext cx="1087474" cy="1208304"/>
              </a:xfrm>
              <a:prstGeom prst="rect">
                <a:avLst/>
              </a:prstGeom>
            </p:spPr>
          </p:pic>
        </p:grpSp>
      </p:grpSp>
      <p:sp>
        <p:nvSpPr>
          <p:cNvPr id="13" name="Text Placeholder 16">
            <a:extLst>
              <a:ext uri="{FF2B5EF4-FFF2-40B4-BE49-F238E27FC236}">
                <a16:creationId xmlns:a16="http://schemas.microsoft.com/office/drawing/2014/main" id="{3CD83E3A-E1E5-4706-EBBE-19F66260B34F}"/>
              </a:ext>
            </a:extLst>
          </p:cNvPr>
          <p:cNvSpPr>
            <a:spLocks noGrp="1"/>
          </p:cNvSpPr>
          <p:nvPr>
            <p:ph type="body" sz="quarter" idx="15"/>
          </p:nvPr>
        </p:nvSpPr>
        <p:spPr>
          <a:xfrm>
            <a:off x="1939635" y="6393509"/>
            <a:ext cx="6086765" cy="197792"/>
          </a:xfrm>
        </p:spPr>
        <p:txBody>
          <a:bodyPr/>
          <a:lstStyle/>
          <a:p>
            <a:pPr algn="ctr"/>
            <a:r>
              <a:rPr lang="en-US" sz="1100" dirty="0"/>
              <a:t>Advanced Accelerator Concepts (AAC) Workshop - 2024</a:t>
            </a:r>
          </a:p>
        </p:txBody>
      </p:sp>
    </p:spTree>
    <p:extLst>
      <p:ext uri="{BB962C8B-B14F-4D97-AF65-F5344CB8AC3E}">
        <p14:creationId xmlns:p14="http://schemas.microsoft.com/office/powerpoint/2010/main" val="396597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F95073DD-A4F1-61F1-D0AF-F67ECCF56B61}"/>
              </a:ext>
            </a:extLst>
          </p:cNvPr>
          <p:cNvSpPr>
            <a:spLocks noGrp="1"/>
          </p:cNvSpPr>
          <p:nvPr>
            <p:ph type="title"/>
          </p:nvPr>
        </p:nvSpPr>
        <p:spPr/>
        <p:txBody>
          <a:bodyPr/>
          <a:lstStyle/>
          <a:p>
            <a:r>
              <a:rPr lang="en-US" dirty="0"/>
              <a:t>ATI E-beam Sterilization Systems</a:t>
            </a:r>
          </a:p>
        </p:txBody>
      </p:sp>
      <p:sp>
        <p:nvSpPr>
          <p:cNvPr id="13" name="Text Placeholder 16">
            <a:extLst>
              <a:ext uri="{FF2B5EF4-FFF2-40B4-BE49-F238E27FC236}">
                <a16:creationId xmlns:a16="http://schemas.microsoft.com/office/drawing/2014/main" id="{3CD83E3A-E1E5-4706-EBBE-19F66260B34F}"/>
              </a:ext>
            </a:extLst>
          </p:cNvPr>
          <p:cNvSpPr>
            <a:spLocks noGrp="1"/>
          </p:cNvSpPr>
          <p:nvPr>
            <p:ph type="body" sz="quarter" idx="15"/>
          </p:nvPr>
        </p:nvSpPr>
        <p:spPr>
          <a:xfrm>
            <a:off x="1939635" y="6393509"/>
            <a:ext cx="6086765" cy="197792"/>
          </a:xfrm>
        </p:spPr>
        <p:txBody>
          <a:bodyPr/>
          <a:lstStyle/>
          <a:p>
            <a:pPr algn="ctr"/>
            <a:r>
              <a:rPr lang="en-US" sz="1100" dirty="0"/>
              <a:t>Advanced Accelerator Concepts (AAC) Workshop - 2024</a:t>
            </a:r>
          </a:p>
        </p:txBody>
      </p:sp>
      <p:pic>
        <p:nvPicPr>
          <p:cNvPr id="5" name="P_and_F_Animation">
            <a:hlinkClick r:id="" action="ppaction://media"/>
            <a:extLst>
              <a:ext uri="{FF2B5EF4-FFF2-40B4-BE49-F238E27FC236}">
                <a16:creationId xmlns:a16="http://schemas.microsoft.com/office/drawing/2014/main" id="{BBAA2C32-A4DA-4F27-14F7-DAA813533AB0}"/>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273474" y="1164032"/>
            <a:ext cx="6841254" cy="4664491"/>
          </a:xfrm>
          <a:prstGeom prst="rect">
            <a:avLst/>
          </a:prstGeom>
        </p:spPr>
      </p:pic>
    </p:spTree>
    <p:extLst>
      <p:ext uri="{BB962C8B-B14F-4D97-AF65-F5344CB8AC3E}">
        <p14:creationId xmlns:p14="http://schemas.microsoft.com/office/powerpoint/2010/main" val="4148343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30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100000">
                <p:cTn id="12" fill="hold" display="0">
                  <p:stCondLst>
                    <p:cond delay="indefinite"/>
                  </p:stCondLst>
                </p:cTn>
                <p:tgtEl>
                  <p:spTgt spid="5"/>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753D1-C194-6124-4FF9-AE162C381882}"/>
              </a:ext>
            </a:extLst>
          </p:cNvPr>
          <p:cNvSpPr>
            <a:spLocks noGrp="1"/>
          </p:cNvSpPr>
          <p:nvPr>
            <p:ph type="title"/>
          </p:nvPr>
        </p:nvSpPr>
        <p:spPr/>
        <p:txBody>
          <a:bodyPr/>
          <a:lstStyle/>
          <a:p>
            <a:r>
              <a:rPr lang="en-US" dirty="0"/>
              <a:t>Relevant ATI Experience: Turnkey sterilization/irradiation LINAC</a:t>
            </a:r>
            <a:endParaRPr lang="en-US" b="0" dirty="0"/>
          </a:p>
        </p:txBody>
      </p:sp>
      <p:pic>
        <p:nvPicPr>
          <p:cNvPr id="5" name="Picture 4">
            <a:extLst>
              <a:ext uri="{FF2B5EF4-FFF2-40B4-BE49-F238E27FC236}">
                <a16:creationId xmlns:a16="http://schemas.microsoft.com/office/drawing/2014/main" id="{F42742B3-46D3-C62C-91D8-C4EBCE225B9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3759" y="1327691"/>
            <a:ext cx="8165234" cy="3468890"/>
          </a:xfrm>
          <a:prstGeom prst="rect">
            <a:avLst/>
          </a:prstGeom>
        </p:spPr>
      </p:pic>
      <p:sp>
        <p:nvSpPr>
          <p:cNvPr id="6" name="TextBox 5">
            <a:extLst>
              <a:ext uri="{FF2B5EF4-FFF2-40B4-BE49-F238E27FC236}">
                <a16:creationId xmlns:a16="http://schemas.microsoft.com/office/drawing/2014/main" id="{3B1C2EF3-3D9F-94BD-72B0-F0230B8F377F}"/>
              </a:ext>
            </a:extLst>
          </p:cNvPr>
          <p:cNvSpPr txBox="1"/>
          <p:nvPr/>
        </p:nvSpPr>
        <p:spPr>
          <a:xfrm>
            <a:off x="4064806" y="5154451"/>
            <a:ext cx="2458739" cy="523220"/>
          </a:xfrm>
          <a:prstGeom prst="rect">
            <a:avLst/>
          </a:prstGeom>
          <a:noFill/>
        </p:spPr>
        <p:txBody>
          <a:bodyPr wrap="square" rtlCol="0">
            <a:spAutoFit/>
          </a:bodyPr>
          <a:lstStyle/>
          <a:p>
            <a:r>
              <a:rPr lang="en-US" sz="1400" dirty="0" err="1"/>
              <a:t>SureBeam</a:t>
            </a:r>
            <a:r>
              <a:rPr lang="en-US" sz="1400" dirty="0"/>
              <a:t> system on-line for ground-beef irradiation</a:t>
            </a:r>
          </a:p>
        </p:txBody>
      </p:sp>
      <p:grpSp>
        <p:nvGrpSpPr>
          <p:cNvPr id="24" name="Group 23">
            <a:extLst>
              <a:ext uri="{FF2B5EF4-FFF2-40B4-BE49-F238E27FC236}">
                <a16:creationId xmlns:a16="http://schemas.microsoft.com/office/drawing/2014/main" id="{1F5458EC-D4E5-7C65-1F0A-D2882AA5910F}"/>
              </a:ext>
            </a:extLst>
          </p:cNvPr>
          <p:cNvGrpSpPr/>
          <p:nvPr/>
        </p:nvGrpSpPr>
        <p:grpSpPr>
          <a:xfrm>
            <a:off x="4587531" y="2646761"/>
            <a:ext cx="1860040" cy="1054436"/>
            <a:chOff x="4587531" y="2646761"/>
            <a:chExt cx="1860040" cy="1054436"/>
          </a:xfrm>
        </p:grpSpPr>
        <p:sp>
          <p:nvSpPr>
            <p:cNvPr id="7" name="Arrow: Down 6">
              <a:extLst>
                <a:ext uri="{FF2B5EF4-FFF2-40B4-BE49-F238E27FC236}">
                  <a16:creationId xmlns:a16="http://schemas.microsoft.com/office/drawing/2014/main" id="{18D4D9D6-9B5D-11CC-96DC-1FB11B4D31B7}"/>
                </a:ext>
              </a:extLst>
            </p:cNvPr>
            <p:cNvSpPr/>
            <p:nvPr/>
          </p:nvSpPr>
          <p:spPr>
            <a:xfrm rot="10800000">
              <a:off x="4941208" y="2646761"/>
              <a:ext cx="126918" cy="31401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C11E0F2-833E-3230-F11C-6319C43F19C6}"/>
                </a:ext>
              </a:extLst>
            </p:cNvPr>
            <p:cNvSpPr txBox="1"/>
            <p:nvPr/>
          </p:nvSpPr>
          <p:spPr>
            <a:xfrm>
              <a:off x="4587531" y="2962533"/>
              <a:ext cx="1860040" cy="738664"/>
            </a:xfrm>
            <a:prstGeom prst="rect">
              <a:avLst/>
            </a:prstGeom>
            <a:noFill/>
          </p:spPr>
          <p:txBody>
            <a:bodyPr wrap="square" rtlCol="0">
              <a:spAutoFit/>
            </a:bodyPr>
            <a:lstStyle/>
            <a:p>
              <a:r>
                <a:rPr lang="en-US" sz="1400" dirty="0"/>
                <a:t>Acquisition by </a:t>
              </a:r>
            </a:p>
            <a:p>
              <a:r>
                <a:rPr lang="en-US" sz="1400" dirty="0"/>
                <a:t>L3 Technologies </a:t>
              </a:r>
            </a:p>
            <a:p>
              <a:r>
                <a:rPr lang="en-US" sz="1400" dirty="0"/>
                <a:t>(June, 2005)</a:t>
              </a:r>
            </a:p>
          </p:txBody>
        </p:sp>
      </p:grpSp>
      <p:grpSp>
        <p:nvGrpSpPr>
          <p:cNvPr id="23" name="Group 22">
            <a:extLst>
              <a:ext uri="{FF2B5EF4-FFF2-40B4-BE49-F238E27FC236}">
                <a16:creationId xmlns:a16="http://schemas.microsoft.com/office/drawing/2014/main" id="{4129073E-0D96-C3C3-D428-C0A9FEEFA7F2}"/>
              </a:ext>
            </a:extLst>
          </p:cNvPr>
          <p:cNvGrpSpPr/>
          <p:nvPr/>
        </p:nvGrpSpPr>
        <p:grpSpPr>
          <a:xfrm>
            <a:off x="1152783" y="4504944"/>
            <a:ext cx="2611206" cy="1305926"/>
            <a:chOff x="1152783" y="4504944"/>
            <a:chExt cx="2611206" cy="1305926"/>
          </a:xfrm>
        </p:grpSpPr>
        <p:sp>
          <p:nvSpPr>
            <p:cNvPr id="9" name="TextBox 8">
              <a:extLst>
                <a:ext uri="{FF2B5EF4-FFF2-40B4-BE49-F238E27FC236}">
                  <a16:creationId xmlns:a16="http://schemas.microsoft.com/office/drawing/2014/main" id="{8AB6E4DE-8FF7-0410-6FC0-39D79A607F67}"/>
                </a:ext>
              </a:extLst>
            </p:cNvPr>
            <p:cNvSpPr txBox="1"/>
            <p:nvPr/>
          </p:nvSpPr>
          <p:spPr>
            <a:xfrm>
              <a:off x="1152783" y="5072206"/>
              <a:ext cx="2611206" cy="738664"/>
            </a:xfrm>
            <a:prstGeom prst="rect">
              <a:avLst/>
            </a:prstGeom>
            <a:noFill/>
          </p:spPr>
          <p:txBody>
            <a:bodyPr wrap="square" rtlCol="0">
              <a:spAutoFit/>
            </a:bodyPr>
            <a:lstStyle/>
            <a:p>
              <a:r>
                <a:rPr lang="en-US" sz="1400" dirty="0"/>
                <a:t>1</a:t>
              </a:r>
              <a:r>
                <a:rPr lang="en-US" sz="1400" baseline="30000" dirty="0"/>
                <a:t>st</a:t>
              </a:r>
              <a:r>
                <a:rPr lang="en-US" sz="1400" dirty="0"/>
                <a:t> Titan beta e-beam sterilization system for medical product on-line</a:t>
              </a:r>
            </a:p>
          </p:txBody>
        </p:sp>
        <p:cxnSp>
          <p:nvCxnSpPr>
            <p:cNvPr id="10" name="Straight Arrow Connector 9">
              <a:extLst>
                <a:ext uri="{FF2B5EF4-FFF2-40B4-BE49-F238E27FC236}">
                  <a16:creationId xmlns:a16="http://schemas.microsoft.com/office/drawing/2014/main" id="{907D6C2B-D694-7DA8-4E35-6F78BE3555B5}"/>
                </a:ext>
              </a:extLst>
            </p:cNvPr>
            <p:cNvCxnSpPr>
              <a:cxnSpLocks/>
            </p:cNvCxnSpPr>
            <p:nvPr/>
          </p:nvCxnSpPr>
          <p:spPr>
            <a:xfrm flipV="1">
              <a:off x="2460142" y="4504944"/>
              <a:ext cx="0" cy="5801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cxnSp>
        <p:nvCxnSpPr>
          <p:cNvPr id="11" name="Straight Arrow Connector 10">
            <a:extLst>
              <a:ext uri="{FF2B5EF4-FFF2-40B4-BE49-F238E27FC236}">
                <a16:creationId xmlns:a16="http://schemas.microsoft.com/office/drawing/2014/main" id="{55DC917D-156D-C713-A1A7-7156905AFD99}"/>
              </a:ext>
            </a:extLst>
          </p:cNvPr>
          <p:cNvCxnSpPr>
            <a:cxnSpLocks/>
            <a:stCxn id="6" idx="0"/>
          </p:cNvCxnSpPr>
          <p:nvPr/>
        </p:nvCxnSpPr>
        <p:spPr>
          <a:xfrm flipH="1" flipV="1">
            <a:off x="3928685" y="4190996"/>
            <a:ext cx="1365491" cy="9634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25" name="Group 24">
            <a:extLst>
              <a:ext uri="{FF2B5EF4-FFF2-40B4-BE49-F238E27FC236}">
                <a16:creationId xmlns:a16="http://schemas.microsoft.com/office/drawing/2014/main" id="{50BE865A-A75E-E4A5-4E82-06FD3E59C789}"/>
              </a:ext>
            </a:extLst>
          </p:cNvPr>
          <p:cNvGrpSpPr/>
          <p:nvPr/>
        </p:nvGrpSpPr>
        <p:grpSpPr>
          <a:xfrm>
            <a:off x="5702277" y="4070843"/>
            <a:ext cx="3578437" cy="285508"/>
            <a:chOff x="5702277" y="4070843"/>
            <a:chExt cx="3578437" cy="285508"/>
          </a:xfrm>
        </p:grpSpPr>
        <p:cxnSp>
          <p:nvCxnSpPr>
            <p:cNvPr id="12" name="Straight Arrow Connector 11">
              <a:extLst>
                <a:ext uri="{FF2B5EF4-FFF2-40B4-BE49-F238E27FC236}">
                  <a16:creationId xmlns:a16="http://schemas.microsoft.com/office/drawing/2014/main" id="{32432F0C-3714-E991-EFAD-6A277C5E5B38}"/>
                </a:ext>
              </a:extLst>
            </p:cNvPr>
            <p:cNvCxnSpPr>
              <a:cxnSpLocks/>
            </p:cNvCxnSpPr>
            <p:nvPr/>
          </p:nvCxnSpPr>
          <p:spPr>
            <a:xfrm>
              <a:off x="5702277" y="4356351"/>
              <a:ext cx="3578437" cy="0"/>
            </a:xfrm>
            <a:prstGeom prst="straightConnector1">
              <a:avLst/>
            </a:prstGeom>
            <a:ln w="57150" cap="sq">
              <a:solidFill>
                <a:srgbClr val="00B050"/>
              </a:solidFill>
              <a:headEnd type="triangle"/>
              <a:tailEnd type="triangle"/>
            </a:ln>
          </p:spPr>
          <p:style>
            <a:lnRef idx="1">
              <a:schemeClr val="accent1"/>
            </a:lnRef>
            <a:fillRef idx="0">
              <a:schemeClr val="accent1"/>
            </a:fillRef>
            <a:effectRef idx="0">
              <a:srgbClr val="000000"/>
            </a:effectRef>
            <a:fontRef idx="minor">
              <a:schemeClr val="lt2"/>
            </a:fontRef>
          </p:style>
        </p:cxnSp>
        <p:sp>
          <p:nvSpPr>
            <p:cNvPr id="13" name="TextBox 12">
              <a:extLst>
                <a:ext uri="{FF2B5EF4-FFF2-40B4-BE49-F238E27FC236}">
                  <a16:creationId xmlns:a16="http://schemas.microsoft.com/office/drawing/2014/main" id="{88754B6D-364F-78A7-9953-3F4E35EB48AF}"/>
                </a:ext>
              </a:extLst>
            </p:cNvPr>
            <p:cNvSpPr txBox="1"/>
            <p:nvPr/>
          </p:nvSpPr>
          <p:spPr>
            <a:xfrm>
              <a:off x="5764481" y="4070843"/>
              <a:ext cx="3516233" cy="215444"/>
            </a:xfrm>
            <a:prstGeom prst="rect">
              <a:avLst/>
            </a:prstGeom>
            <a:noFill/>
          </p:spPr>
          <p:txBody>
            <a:bodyPr wrap="square" lIns="0" tIns="0" rIns="0" bIns="0" rtlCol="0">
              <a:spAutoFit/>
            </a:bodyPr>
            <a:lstStyle/>
            <a:p>
              <a:pPr>
                <a:spcBef>
                  <a:spcPts val="900"/>
                </a:spcBef>
                <a:buSzPct val="100000"/>
              </a:pPr>
              <a:r>
                <a:rPr lang="en-US" sz="1400" dirty="0"/>
                <a:t>Spares / repairs / upgrades are main activities </a:t>
              </a:r>
            </a:p>
          </p:txBody>
        </p:sp>
      </p:grpSp>
      <p:sp>
        <p:nvSpPr>
          <p:cNvPr id="15" name="Star: 5 Points 14">
            <a:extLst>
              <a:ext uri="{FF2B5EF4-FFF2-40B4-BE49-F238E27FC236}">
                <a16:creationId xmlns:a16="http://schemas.microsoft.com/office/drawing/2014/main" id="{17F266EB-81E9-CD6D-372D-ECE8FF2EEB00}"/>
              </a:ext>
            </a:extLst>
          </p:cNvPr>
          <p:cNvSpPr/>
          <p:nvPr/>
        </p:nvSpPr>
        <p:spPr>
          <a:xfrm>
            <a:off x="9419257" y="4166226"/>
            <a:ext cx="328279" cy="309105"/>
          </a:xfrm>
          <a:prstGeom prst="star5">
            <a:avLst/>
          </a:prstGeom>
          <a:solidFill>
            <a:srgbClr val="FFFF00"/>
          </a:solidFill>
          <a:ln>
            <a:solidFill>
              <a:srgbClr val="FF0000"/>
            </a:solidFill>
          </a:ln>
        </p:spPr>
        <p:style>
          <a:lnRef idx="0">
            <a:schemeClr val="accent1"/>
          </a:lnRef>
          <a:fillRef idx="1">
            <a:schemeClr val="accent1"/>
          </a:fillRef>
          <a:effectRef idx="0">
            <a:srgbClr val="000000"/>
          </a:effectRef>
          <a:fontRef idx="minor">
            <a:schemeClr val="lt2"/>
          </a:fontRef>
        </p:style>
        <p:txBody>
          <a:bodyPr rtlCol="0" anchor="ctr"/>
          <a:lstStyle/>
          <a:p>
            <a:pPr algn="ctr">
              <a:lnSpc>
                <a:spcPct val="100000"/>
              </a:lnSpc>
            </a:pPr>
            <a:endParaRPr lang="en-US" sz="1600"/>
          </a:p>
        </p:txBody>
      </p:sp>
      <p:grpSp>
        <p:nvGrpSpPr>
          <p:cNvPr id="26" name="Group 25">
            <a:extLst>
              <a:ext uri="{FF2B5EF4-FFF2-40B4-BE49-F238E27FC236}">
                <a16:creationId xmlns:a16="http://schemas.microsoft.com/office/drawing/2014/main" id="{B1F5FB91-B69E-A11C-92BD-2E6A798713AA}"/>
              </a:ext>
            </a:extLst>
          </p:cNvPr>
          <p:cNvGrpSpPr/>
          <p:nvPr/>
        </p:nvGrpSpPr>
        <p:grpSpPr>
          <a:xfrm>
            <a:off x="8331200" y="4494757"/>
            <a:ext cx="3380509" cy="1107095"/>
            <a:chOff x="8331200" y="4494757"/>
            <a:chExt cx="3380509" cy="1107095"/>
          </a:xfrm>
        </p:grpSpPr>
        <p:sp>
          <p:nvSpPr>
            <p:cNvPr id="17" name="TextBox 16">
              <a:extLst>
                <a:ext uri="{FF2B5EF4-FFF2-40B4-BE49-F238E27FC236}">
                  <a16:creationId xmlns:a16="http://schemas.microsoft.com/office/drawing/2014/main" id="{F51BE2DC-2D44-5135-B202-5A53FD32C7B5}"/>
                </a:ext>
              </a:extLst>
            </p:cNvPr>
            <p:cNvSpPr txBox="1"/>
            <p:nvPr/>
          </p:nvSpPr>
          <p:spPr>
            <a:xfrm>
              <a:off x="8331200" y="4903998"/>
              <a:ext cx="2964873" cy="430887"/>
            </a:xfrm>
            <a:prstGeom prst="rect">
              <a:avLst/>
            </a:prstGeom>
            <a:noFill/>
            <a:ln w="38100">
              <a:solidFill>
                <a:schemeClr val="tx2"/>
              </a:solidFill>
            </a:ln>
          </p:spPr>
          <p:txBody>
            <a:bodyPr wrap="square" lIns="0" tIns="0" rIns="0" bIns="0" rtlCol="0">
              <a:spAutoFit/>
            </a:bodyPr>
            <a:lstStyle/>
            <a:p>
              <a:pPr>
                <a:spcBef>
                  <a:spcPts val="900"/>
                </a:spcBef>
                <a:buSzPct val="100000"/>
              </a:pPr>
              <a:r>
                <a:rPr lang="en-US" sz="1400" b="1" dirty="0"/>
                <a:t> S-band </a:t>
              </a:r>
              <a:r>
                <a:rPr lang="en-US" sz="1400" b="1" dirty="0" err="1"/>
                <a:t>linac</a:t>
              </a:r>
              <a:r>
                <a:rPr lang="en-US" sz="1400" b="1" dirty="0"/>
                <a:t> power increase project completed (Internal R&amp;D) 2024</a:t>
              </a:r>
            </a:p>
          </p:txBody>
        </p:sp>
        <p:sp>
          <p:nvSpPr>
            <p:cNvPr id="4" name="TextBox 3">
              <a:extLst>
                <a:ext uri="{FF2B5EF4-FFF2-40B4-BE49-F238E27FC236}">
                  <a16:creationId xmlns:a16="http://schemas.microsoft.com/office/drawing/2014/main" id="{68BB0928-D551-CFAF-5CE3-AB34F3101146}"/>
                </a:ext>
              </a:extLst>
            </p:cNvPr>
            <p:cNvSpPr txBox="1"/>
            <p:nvPr/>
          </p:nvSpPr>
          <p:spPr>
            <a:xfrm>
              <a:off x="10143876" y="5355631"/>
              <a:ext cx="1567833" cy="246221"/>
            </a:xfrm>
            <a:prstGeom prst="rect">
              <a:avLst/>
            </a:prstGeom>
            <a:noFill/>
          </p:spPr>
          <p:txBody>
            <a:bodyPr wrap="square" lIns="0" tIns="0" rIns="0" bIns="0" rtlCol="0">
              <a:spAutoFit/>
            </a:bodyPr>
            <a:lstStyle/>
            <a:p>
              <a:pPr>
                <a:spcBef>
                  <a:spcPts val="900"/>
                </a:spcBef>
                <a:buSzPct val="100000"/>
              </a:pPr>
              <a:r>
                <a:rPr lang="en-US" sz="1600" dirty="0"/>
                <a:t>[6] CAARI talk</a:t>
              </a:r>
            </a:p>
          </p:txBody>
        </p:sp>
        <p:sp>
          <p:nvSpPr>
            <p:cNvPr id="20" name="Arrow: Up 19">
              <a:extLst>
                <a:ext uri="{FF2B5EF4-FFF2-40B4-BE49-F238E27FC236}">
                  <a16:creationId xmlns:a16="http://schemas.microsoft.com/office/drawing/2014/main" id="{D88EBB74-96C7-65A2-E132-FE2D3AEDA190}"/>
                </a:ext>
              </a:extLst>
            </p:cNvPr>
            <p:cNvSpPr/>
            <p:nvPr/>
          </p:nvSpPr>
          <p:spPr>
            <a:xfrm>
              <a:off x="9476509" y="4494757"/>
              <a:ext cx="236877" cy="389815"/>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p>
          </p:txBody>
        </p:sp>
      </p:grpSp>
    </p:spTree>
    <p:extLst>
      <p:ext uri="{BB962C8B-B14F-4D97-AF65-F5344CB8AC3E}">
        <p14:creationId xmlns:p14="http://schemas.microsoft.com/office/powerpoint/2010/main" val="316039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ppt_x"/>
                                          </p:val>
                                        </p:tav>
                                        <p:tav tm="100000">
                                          <p:val>
                                            <p:strVal val="#ppt_x"/>
                                          </p:val>
                                        </p:tav>
                                      </p:tavLst>
                                    </p:anim>
                                    <p:anim calcmode="lin" valueType="num">
                                      <p:cBhvr additive="base">
                                        <p:cTn id="3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87BA6-9650-5F0D-404A-4192E97EFF88}"/>
              </a:ext>
            </a:extLst>
          </p:cNvPr>
          <p:cNvSpPr>
            <a:spLocks noGrp="1"/>
          </p:cNvSpPr>
          <p:nvPr>
            <p:ph type="title"/>
          </p:nvPr>
        </p:nvSpPr>
        <p:spPr/>
        <p:txBody>
          <a:bodyPr/>
          <a:lstStyle/>
          <a:p>
            <a:r>
              <a:rPr lang="en-US" dirty="0"/>
              <a:t>ATI Central Theme - Generating Radiation</a:t>
            </a:r>
          </a:p>
        </p:txBody>
      </p:sp>
      <p:sp>
        <p:nvSpPr>
          <p:cNvPr id="59" name="Text Placeholder 16">
            <a:extLst>
              <a:ext uri="{FF2B5EF4-FFF2-40B4-BE49-F238E27FC236}">
                <a16:creationId xmlns:a16="http://schemas.microsoft.com/office/drawing/2014/main" id="{FA466506-A067-20E6-FB0F-F31D031A2AAE}"/>
              </a:ext>
            </a:extLst>
          </p:cNvPr>
          <p:cNvSpPr>
            <a:spLocks noGrp="1"/>
          </p:cNvSpPr>
          <p:nvPr>
            <p:ph type="body" sz="quarter" idx="15"/>
          </p:nvPr>
        </p:nvSpPr>
        <p:spPr>
          <a:xfrm>
            <a:off x="1939635" y="6393509"/>
            <a:ext cx="6086765" cy="197792"/>
          </a:xfrm>
        </p:spPr>
        <p:txBody>
          <a:bodyPr/>
          <a:lstStyle/>
          <a:p>
            <a:pPr algn="ctr"/>
            <a:r>
              <a:rPr lang="en-US" sz="1100" dirty="0"/>
              <a:t>Advanced Accelerator Concepts (AAC) Workshop - 2024</a:t>
            </a:r>
          </a:p>
        </p:txBody>
      </p:sp>
      <p:pic>
        <p:nvPicPr>
          <p:cNvPr id="62" name="Picture 61">
            <a:extLst>
              <a:ext uri="{FF2B5EF4-FFF2-40B4-BE49-F238E27FC236}">
                <a16:creationId xmlns:a16="http://schemas.microsoft.com/office/drawing/2014/main" id="{2F9EB778-D185-DBB8-1664-73967C4185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13106" y="1051714"/>
            <a:ext cx="7565004" cy="4606795"/>
          </a:xfrm>
          <a:prstGeom prst="rect">
            <a:avLst/>
          </a:prstGeom>
        </p:spPr>
      </p:pic>
      <p:sp>
        <p:nvSpPr>
          <p:cNvPr id="3" name="TextBox 2">
            <a:extLst>
              <a:ext uri="{FF2B5EF4-FFF2-40B4-BE49-F238E27FC236}">
                <a16:creationId xmlns:a16="http://schemas.microsoft.com/office/drawing/2014/main" id="{966B4EB9-88FE-C2C6-1FC7-9357A9DEF7D8}"/>
              </a:ext>
            </a:extLst>
          </p:cNvPr>
          <p:cNvSpPr txBox="1"/>
          <p:nvPr/>
        </p:nvSpPr>
        <p:spPr>
          <a:xfrm>
            <a:off x="9891927" y="2598003"/>
            <a:ext cx="1385674" cy="830997"/>
          </a:xfrm>
          <a:prstGeom prst="rect">
            <a:avLst/>
          </a:prstGeom>
          <a:noFill/>
        </p:spPr>
        <p:txBody>
          <a:bodyPr wrap="square" lIns="0" tIns="0" rIns="0" bIns="0" rtlCol="0">
            <a:spAutoFit/>
          </a:bodyPr>
          <a:lstStyle/>
          <a:p>
            <a:pPr>
              <a:spcBef>
                <a:spcPts val="900"/>
              </a:spcBef>
              <a:buSzPct val="100000"/>
            </a:pPr>
            <a:r>
              <a:rPr lang="en-US" dirty="0">
                <a:solidFill>
                  <a:schemeClr val="bg2"/>
                </a:solidFill>
              </a:rPr>
              <a:t>Large overlap of technology areas</a:t>
            </a:r>
          </a:p>
        </p:txBody>
      </p:sp>
      <p:sp>
        <p:nvSpPr>
          <p:cNvPr id="4" name="TextBox 3">
            <a:extLst>
              <a:ext uri="{FF2B5EF4-FFF2-40B4-BE49-F238E27FC236}">
                <a16:creationId xmlns:a16="http://schemas.microsoft.com/office/drawing/2014/main" id="{58FCC2E3-9489-66E2-BDF6-3A1930FD43AA}"/>
              </a:ext>
            </a:extLst>
          </p:cNvPr>
          <p:cNvSpPr txBox="1"/>
          <p:nvPr/>
        </p:nvSpPr>
        <p:spPr>
          <a:xfrm>
            <a:off x="981109" y="5578845"/>
            <a:ext cx="10224653" cy="615553"/>
          </a:xfrm>
          <a:prstGeom prst="rect">
            <a:avLst/>
          </a:prstGeom>
          <a:solidFill>
            <a:schemeClr val="accent3"/>
          </a:solidFill>
        </p:spPr>
        <p:txBody>
          <a:bodyPr wrap="square" lIns="0" tIns="0" rIns="0" bIns="0" rtlCol="0">
            <a:spAutoFit/>
          </a:bodyPr>
          <a:lstStyle/>
          <a:p>
            <a:pPr>
              <a:spcBef>
                <a:spcPts val="900"/>
              </a:spcBef>
              <a:buSzPct val="100000"/>
            </a:pPr>
            <a:r>
              <a:rPr lang="en-US" sz="2000" i="1" dirty="0">
                <a:solidFill>
                  <a:schemeClr val="bg1"/>
                </a:solidFill>
              </a:rPr>
              <a:t>ATI’s business base as a DoD supplier for large pulsed power system has allowed us to remain an OEM for turnkey RF LINAC systems (which would otherwise be financially unfeasible)</a:t>
            </a:r>
          </a:p>
        </p:txBody>
      </p:sp>
    </p:spTree>
    <p:extLst>
      <p:ext uri="{BB962C8B-B14F-4D97-AF65-F5344CB8AC3E}">
        <p14:creationId xmlns:p14="http://schemas.microsoft.com/office/powerpoint/2010/main" val="31392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F95073DD-A4F1-61F1-D0AF-F67ECCF56B61}"/>
              </a:ext>
            </a:extLst>
          </p:cNvPr>
          <p:cNvSpPr>
            <a:spLocks noGrp="1"/>
          </p:cNvSpPr>
          <p:nvPr>
            <p:ph type="title"/>
          </p:nvPr>
        </p:nvSpPr>
        <p:spPr/>
        <p:txBody>
          <a:bodyPr/>
          <a:lstStyle/>
          <a:p>
            <a:r>
              <a:rPr lang="en-US" dirty="0"/>
              <a:t>Electromagnetic Systems</a:t>
            </a:r>
          </a:p>
        </p:txBody>
      </p:sp>
      <p:sp>
        <p:nvSpPr>
          <p:cNvPr id="25" name="Text Box 9">
            <a:extLst>
              <a:ext uri="{FF2B5EF4-FFF2-40B4-BE49-F238E27FC236}">
                <a16:creationId xmlns:a16="http://schemas.microsoft.com/office/drawing/2014/main" id="{6BAD8B91-8D3C-80BA-EE6D-8D729A204962}"/>
              </a:ext>
            </a:extLst>
          </p:cNvPr>
          <p:cNvSpPr txBox="1">
            <a:spLocks noChangeArrowheads="1"/>
          </p:cNvSpPr>
          <p:nvPr/>
        </p:nvSpPr>
        <p:spPr bwMode="auto">
          <a:xfrm>
            <a:off x="334275" y="1112584"/>
            <a:ext cx="7242182" cy="735756"/>
          </a:xfrm>
          <a:prstGeom prst="rect">
            <a:avLst/>
          </a:prstGeom>
          <a:noFill/>
          <a:ln w="9525">
            <a:noFill/>
            <a:miter lim="800000"/>
            <a:headEnd/>
            <a:tailEnd/>
          </a:ln>
        </p:spPr>
        <p:txBody>
          <a:bodyPr wrap="square" lIns="90360" tIns="44280" rIns="90360" bIns="44280">
            <a:spAutoFit/>
          </a:bodyPr>
          <a:lstStyle/>
          <a:p>
            <a:pPr marL="0" marR="0" lvl="0" indent="0" defTabSz="914400" rtl="0" eaLnBrk="0" fontAlgn="base" latinLnBrk="0" hangingPunct="0">
              <a:lnSpc>
                <a:spcPct val="100000"/>
              </a:lnSpc>
              <a:spcBef>
                <a:spcPts val="750"/>
              </a:spcBef>
              <a:spcAft>
                <a:spcPct val="0"/>
              </a:spcAft>
              <a:buClr>
                <a:srgbClr val="FFFFFF"/>
              </a:buClr>
              <a:buSzPct val="100000"/>
              <a:buFont typeface="Palatino"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1400" b="1" i="0" u="none" strike="noStrike" kern="1200" cap="none" spc="0" normalizeH="0" baseline="0" noProof="0" dirty="0">
                <a:ln>
                  <a:noFill/>
                </a:ln>
                <a:solidFill>
                  <a:schemeClr val="bg2"/>
                </a:solidFill>
                <a:effectLst/>
                <a:uLnTx/>
                <a:uFillTx/>
                <a:ea typeface="+mn-ea"/>
                <a:cs typeface="+mn-cs"/>
              </a:rPr>
              <a:t>Over the last ~60 years the constituents of FISICA ATI have designed/built (or contributed to the development of) </a:t>
            </a:r>
            <a:r>
              <a:rPr lang="en-GB" sz="1400" b="1" dirty="0">
                <a:solidFill>
                  <a:schemeClr val="bg2"/>
                </a:solidFill>
              </a:rPr>
              <a:t>numerous </a:t>
            </a:r>
            <a:r>
              <a:rPr kumimoji="0" lang="en-GB" sz="1400" b="1" i="0" u="none" strike="noStrike" kern="1200" cap="none" spc="0" normalizeH="0" baseline="0" noProof="0" dirty="0">
                <a:ln>
                  <a:noFill/>
                </a:ln>
                <a:solidFill>
                  <a:schemeClr val="bg2"/>
                </a:solidFill>
                <a:effectLst/>
                <a:uLnTx/>
                <a:uFillTx/>
                <a:ea typeface="+mn-ea"/>
                <a:cs typeface="+mn-cs"/>
              </a:rPr>
              <a:t>pulse power systems for the US and allied countries</a:t>
            </a:r>
          </a:p>
        </p:txBody>
      </p:sp>
      <p:sp>
        <p:nvSpPr>
          <p:cNvPr id="2" name="TextBox 1">
            <a:extLst>
              <a:ext uri="{FF2B5EF4-FFF2-40B4-BE49-F238E27FC236}">
                <a16:creationId xmlns:a16="http://schemas.microsoft.com/office/drawing/2014/main" id="{BA417349-4F02-7841-DC67-46642C3B51A6}"/>
              </a:ext>
            </a:extLst>
          </p:cNvPr>
          <p:cNvSpPr txBox="1"/>
          <p:nvPr/>
        </p:nvSpPr>
        <p:spPr>
          <a:xfrm>
            <a:off x="429208" y="1941924"/>
            <a:ext cx="7147249" cy="2646878"/>
          </a:xfrm>
          <a:prstGeom prst="rect">
            <a:avLst/>
          </a:prstGeom>
          <a:noFill/>
        </p:spPr>
        <p:txBody>
          <a:bodyPr wrap="square" lIns="0" tIns="0" rIns="0" bIns="0" rtlCol="0">
            <a:spAutoFit/>
          </a:bodyPr>
          <a:lstStyle/>
          <a:p>
            <a:pPr marL="285750" indent="-285750">
              <a:spcBef>
                <a:spcPts val="600"/>
              </a:spcBef>
              <a:buFont typeface="Arial" panose="020B0604020202020204" pitchFamily="34" charset="0"/>
              <a:buChar char="•"/>
            </a:pPr>
            <a:r>
              <a:rPr lang="en-US" sz="1400" dirty="0"/>
              <a:t>Pulsed Electron Beam and X-ray Sources</a:t>
            </a:r>
          </a:p>
          <a:p>
            <a:pPr marL="285750" indent="-285750">
              <a:spcBef>
                <a:spcPts val="600"/>
              </a:spcBef>
              <a:buFont typeface="Arial" panose="020B0604020202020204" pitchFamily="34" charset="0"/>
              <a:buChar char="•"/>
            </a:pPr>
            <a:r>
              <a:rPr lang="en-US" sz="1400" dirty="0"/>
              <a:t>Flash X-ray / Radiographic systems for the imaging of ballistics and subcritical explosive events</a:t>
            </a:r>
          </a:p>
          <a:p>
            <a:pPr marL="285750" indent="-285750">
              <a:spcBef>
                <a:spcPts val="600"/>
              </a:spcBef>
              <a:buFont typeface="Arial" panose="020B0604020202020204" pitchFamily="34" charset="0"/>
              <a:buChar char="•"/>
            </a:pPr>
            <a:r>
              <a:rPr lang="en-US" sz="1400" dirty="0"/>
              <a:t>Pulsed Plasma Devices</a:t>
            </a:r>
          </a:p>
          <a:p>
            <a:pPr marL="285750" indent="-285750">
              <a:spcBef>
                <a:spcPts val="600"/>
              </a:spcBef>
              <a:buFont typeface="Arial" panose="020B0604020202020204" pitchFamily="34" charset="0"/>
              <a:buChar char="•"/>
            </a:pPr>
            <a:r>
              <a:rPr lang="en-US" sz="1400" dirty="0"/>
              <a:t>High Power Microwave (HPM) and Electromagnetic Pulse (EMP) Systems for Susceptibility / Lethality Testing</a:t>
            </a:r>
          </a:p>
          <a:p>
            <a:pPr marL="285750" indent="-285750">
              <a:spcBef>
                <a:spcPts val="600"/>
              </a:spcBef>
              <a:buFont typeface="Arial" panose="020B0604020202020204" pitchFamily="34" charset="0"/>
              <a:buChar char="•"/>
            </a:pPr>
            <a:r>
              <a:rPr lang="en-US" sz="1400" dirty="0"/>
              <a:t>Lightning Simulators</a:t>
            </a:r>
          </a:p>
          <a:p>
            <a:pPr marL="285750" indent="-285750">
              <a:spcBef>
                <a:spcPts val="600"/>
              </a:spcBef>
              <a:buFont typeface="Arial" panose="020B0604020202020204" pitchFamily="34" charset="0"/>
              <a:buChar char="•"/>
            </a:pPr>
            <a:r>
              <a:rPr lang="en-US" sz="1400" dirty="0"/>
              <a:t>High Energy Systems and Capacitor Banks for Shipboard Applications, such as Electromagnetic Aircraft Launch (EMALS) and Railguns</a:t>
            </a:r>
          </a:p>
          <a:p>
            <a:pPr marL="285750" indent="-285750">
              <a:spcBef>
                <a:spcPts val="600"/>
              </a:spcBef>
              <a:buFont typeface="Arial" panose="020B0604020202020204" pitchFamily="34" charset="0"/>
              <a:buChar char="•"/>
            </a:pPr>
            <a:r>
              <a:rPr lang="en-US" sz="1400" dirty="0"/>
              <a:t>Support of DOE research facilities and FFRDCs, including SNL, LLNL, LANL, and ORNL</a:t>
            </a:r>
          </a:p>
          <a:p>
            <a:pPr marL="285750" indent="-285750">
              <a:buFont typeface="Arial" panose="020B0604020202020204" pitchFamily="34" charset="0"/>
              <a:buChar char="•"/>
            </a:pPr>
            <a:endParaRPr lang="en-US" sz="1600" dirty="0"/>
          </a:p>
        </p:txBody>
      </p:sp>
      <p:pic>
        <p:nvPicPr>
          <p:cNvPr id="3074" name="Picture 2">
            <a:extLst>
              <a:ext uri="{FF2B5EF4-FFF2-40B4-BE49-F238E27FC236}">
                <a16:creationId xmlns:a16="http://schemas.microsoft.com/office/drawing/2014/main" id="{11F8B192-D260-CFA0-89A8-33799D96FA2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796354" y="5006505"/>
            <a:ext cx="1685925" cy="168759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untitled4">
            <a:extLst>
              <a:ext uri="{FF2B5EF4-FFF2-40B4-BE49-F238E27FC236}">
                <a16:creationId xmlns:a16="http://schemas.microsoft.com/office/drawing/2014/main" id="{3D97FF8B-2002-CFCD-6C76-5FE1AD04689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91254" y="3222707"/>
            <a:ext cx="1971538" cy="173422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706A2290-7870-4D4C-C621-EB8977A935B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791254" y="1043899"/>
            <a:ext cx="1971538" cy="2121923"/>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a:extLst>
              <a:ext uri="{FF2B5EF4-FFF2-40B4-BE49-F238E27FC236}">
                <a16:creationId xmlns:a16="http://schemas.microsoft.com/office/drawing/2014/main" id="{5FDC590B-756A-317F-33FA-128DF12EDFE5}"/>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874748" y="5231839"/>
            <a:ext cx="1846492" cy="1477487"/>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a:extLst>
              <a:ext uri="{FF2B5EF4-FFF2-40B4-BE49-F238E27FC236}">
                <a16:creationId xmlns:a16="http://schemas.microsoft.com/office/drawing/2014/main" id="{C3815C5A-CCEE-B4C9-0D35-52804030EE0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876559" y="2273496"/>
            <a:ext cx="1838383" cy="136738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B34005C4-B6BD-4712-2513-FFE5F025B5F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882857" y="1044913"/>
            <a:ext cx="1838383" cy="1165066"/>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a:extLst>
              <a:ext uri="{FF2B5EF4-FFF2-40B4-BE49-F238E27FC236}">
                <a16:creationId xmlns:a16="http://schemas.microsoft.com/office/drawing/2014/main" id="{8FD677CE-B5E4-ACF4-F462-4B20F6443328}"/>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186135" y="4586894"/>
            <a:ext cx="1685925" cy="1596424"/>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a:extLst>
              <a:ext uri="{FF2B5EF4-FFF2-40B4-BE49-F238E27FC236}">
                <a16:creationId xmlns:a16="http://schemas.microsoft.com/office/drawing/2014/main" id="{9AA9B518-2216-9B04-CBFC-BBC1AB253E29}"/>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872060" y="3699850"/>
            <a:ext cx="1838382" cy="14730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9F2982A-B4EA-8140-813F-7170D0CDF5D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456531" y="4667082"/>
            <a:ext cx="2654490" cy="1436048"/>
          </a:xfrm>
          <a:prstGeom prst="rect">
            <a:avLst/>
          </a:prstGeom>
        </p:spPr>
      </p:pic>
      <p:pic>
        <p:nvPicPr>
          <p:cNvPr id="7" name="Picture 6">
            <a:extLst>
              <a:ext uri="{FF2B5EF4-FFF2-40B4-BE49-F238E27FC236}">
                <a16:creationId xmlns:a16="http://schemas.microsoft.com/office/drawing/2014/main" id="{1C5AC98D-7FD8-0884-8B33-E6FAFA3D382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372576" y="4656359"/>
            <a:ext cx="998043" cy="1473016"/>
          </a:xfrm>
          <a:prstGeom prst="rect">
            <a:avLst/>
          </a:prstGeom>
        </p:spPr>
      </p:pic>
      <p:pic>
        <p:nvPicPr>
          <p:cNvPr id="3089" name="Picture 17">
            <a:extLst>
              <a:ext uri="{FF2B5EF4-FFF2-40B4-BE49-F238E27FC236}">
                <a16:creationId xmlns:a16="http://schemas.microsoft.com/office/drawing/2014/main" id="{9C0EB3A6-4C72-AC57-E291-F48494E1A073}"/>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756406" y="4662080"/>
            <a:ext cx="1517459" cy="1467295"/>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16">
            <a:extLst>
              <a:ext uri="{FF2B5EF4-FFF2-40B4-BE49-F238E27FC236}">
                <a16:creationId xmlns:a16="http://schemas.microsoft.com/office/drawing/2014/main" id="{FB346093-8E0F-1620-8627-EEB6C2500664}"/>
              </a:ext>
            </a:extLst>
          </p:cNvPr>
          <p:cNvSpPr>
            <a:spLocks noGrp="1"/>
          </p:cNvSpPr>
          <p:nvPr>
            <p:ph type="body" sz="quarter" idx="15"/>
          </p:nvPr>
        </p:nvSpPr>
        <p:spPr>
          <a:xfrm>
            <a:off x="1939635" y="6393509"/>
            <a:ext cx="6086765" cy="197792"/>
          </a:xfrm>
        </p:spPr>
        <p:txBody>
          <a:bodyPr/>
          <a:lstStyle/>
          <a:p>
            <a:pPr algn="ctr"/>
            <a:r>
              <a:rPr lang="en-US" sz="1100" dirty="0"/>
              <a:t>Advanced Accelerator Concepts (AAC) Workshop - 2024</a:t>
            </a:r>
          </a:p>
        </p:txBody>
      </p:sp>
    </p:spTree>
    <p:extLst>
      <p:ext uri="{BB962C8B-B14F-4D97-AF65-F5344CB8AC3E}">
        <p14:creationId xmlns:p14="http://schemas.microsoft.com/office/powerpoint/2010/main" val="303261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F95073DD-A4F1-61F1-D0AF-F67ECCF56B61}"/>
              </a:ext>
            </a:extLst>
          </p:cNvPr>
          <p:cNvSpPr>
            <a:spLocks noGrp="1"/>
          </p:cNvSpPr>
          <p:nvPr>
            <p:ph type="title"/>
          </p:nvPr>
        </p:nvSpPr>
        <p:spPr/>
        <p:txBody>
          <a:bodyPr/>
          <a:lstStyle/>
          <a:p>
            <a:r>
              <a:rPr lang="en-US" dirty="0"/>
              <a:t>Electromagnetic Systems : EMP Simulators</a:t>
            </a:r>
          </a:p>
        </p:txBody>
      </p:sp>
      <p:pic>
        <p:nvPicPr>
          <p:cNvPr id="3" name="Picture 2">
            <a:extLst>
              <a:ext uri="{FF2B5EF4-FFF2-40B4-BE49-F238E27FC236}">
                <a16:creationId xmlns:a16="http://schemas.microsoft.com/office/drawing/2014/main" id="{DB0E65AF-6C52-A882-FC8B-F1A8C75FF4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3478" y="1768836"/>
            <a:ext cx="5330105" cy="3724274"/>
          </a:xfrm>
          <a:prstGeom prst="rect">
            <a:avLst/>
          </a:prstGeom>
        </p:spPr>
      </p:pic>
      <p:pic>
        <p:nvPicPr>
          <p:cNvPr id="4" name="Picture 3">
            <a:extLst>
              <a:ext uri="{FF2B5EF4-FFF2-40B4-BE49-F238E27FC236}">
                <a16:creationId xmlns:a16="http://schemas.microsoft.com/office/drawing/2014/main" id="{76D59EB1-6659-D6FC-94DA-C947C73A112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64655" y="1768836"/>
            <a:ext cx="5362575" cy="3724274"/>
          </a:xfrm>
          <a:prstGeom prst="rect">
            <a:avLst/>
          </a:prstGeom>
        </p:spPr>
      </p:pic>
      <p:sp>
        <p:nvSpPr>
          <p:cNvPr id="6" name="TextBox 5">
            <a:extLst>
              <a:ext uri="{FF2B5EF4-FFF2-40B4-BE49-F238E27FC236}">
                <a16:creationId xmlns:a16="http://schemas.microsoft.com/office/drawing/2014/main" id="{19F48845-01D6-AAA6-978D-DAD077CBBD92}"/>
              </a:ext>
            </a:extLst>
          </p:cNvPr>
          <p:cNvSpPr txBox="1"/>
          <p:nvPr/>
        </p:nvSpPr>
        <p:spPr>
          <a:xfrm>
            <a:off x="5982292" y="5493110"/>
            <a:ext cx="5626876" cy="707886"/>
          </a:xfrm>
          <a:prstGeom prst="rect">
            <a:avLst/>
          </a:prstGeom>
          <a:noFill/>
        </p:spPr>
        <p:txBody>
          <a:bodyPr wrap="square">
            <a:spAutoFit/>
          </a:bodyPr>
          <a:lstStyle/>
          <a:p>
            <a:r>
              <a:rPr lang="en-US" sz="1000" dirty="0"/>
              <a:t>Operational Performance of the Horizontal Fast Rise EMP Pulser at the Patuxent River EMP Test Facility, D. Belt, A. </a:t>
            </a:r>
            <a:r>
              <a:rPr lang="en-US" sz="1000" dirty="0" err="1"/>
              <a:t>Mazuc</a:t>
            </a:r>
            <a:r>
              <a:rPr lang="en-US" sz="1000" dirty="0"/>
              <a:t>, K. </a:t>
            </a:r>
            <a:r>
              <a:rPr lang="en-US" sz="1000" dirty="0" err="1"/>
              <a:t>Sebacher</a:t>
            </a:r>
            <a:r>
              <a:rPr lang="en-US" sz="1000" dirty="0"/>
              <a:t> Naval Air Systems Command Patuxent River, V. Bailey, V. </a:t>
            </a:r>
            <a:r>
              <a:rPr lang="en-US" sz="1000" dirty="0" err="1"/>
              <a:t>Carboni</a:t>
            </a:r>
            <a:r>
              <a:rPr lang="en-US" sz="1000" dirty="0"/>
              <a:t>, C. </a:t>
            </a:r>
            <a:r>
              <a:rPr lang="en-US" sz="1000" dirty="0" err="1"/>
              <a:t>Eichenberger</a:t>
            </a:r>
            <a:r>
              <a:rPr lang="en-US" sz="1000" dirty="0"/>
              <a:t>, T. Naff, I. Smith, T. Warren, B. Whitney, L-3 Communications, Pulse Sciences, 2013 IEEE Pulsed Power Conference</a:t>
            </a:r>
          </a:p>
        </p:txBody>
      </p:sp>
      <p:sp>
        <p:nvSpPr>
          <p:cNvPr id="7" name="TextBox 6">
            <a:extLst>
              <a:ext uri="{FF2B5EF4-FFF2-40B4-BE49-F238E27FC236}">
                <a16:creationId xmlns:a16="http://schemas.microsoft.com/office/drawing/2014/main" id="{C9B8FA7D-14EF-CFBD-07A7-66257430E994}"/>
              </a:ext>
            </a:extLst>
          </p:cNvPr>
          <p:cNvSpPr txBox="1"/>
          <p:nvPr/>
        </p:nvSpPr>
        <p:spPr>
          <a:xfrm>
            <a:off x="372645" y="5630653"/>
            <a:ext cx="5041232" cy="246221"/>
          </a:xfrm>
          <a:prstGeom prst="rect">
            <a:avLst/>
          </a:prstGeom>
          <a:noFill/>
        </p:spPr>
        <p:txBody>
          <a:bodyPr wrap="square">
            <a:spAutoFit/>
          </a:bodyPr>
          <a:lstStyle/>
          <a:p>
            <a:r>
              <a:rPr lang="en-US" sz="1000" dirty="0"/>
              <a:t>https://en.wikipedia.org/wiki/Electromagnetic_pulse</a:t>
            </a:r>
          </a:p>
        </p:txBody>
      </p:sp>
      <p:sp>
        <p:nvSpPr>
          <p:cNvPr id="8" name="TextBox 7">
            <a:extLst>
              <a:ext uri="{FF2B5EF4-FFF2-40B4-BE49-F238E27FC236}">
                <a16:creationId xmlns:a16="http://schemas.microsoft.com/office/drawing/2014/main" id="{612A1242-4DC8-826D-B16A-3F4B8AC608A7}"/>
              </a:ext>
            </a:extLst>
          </p:cNvPr>
          <p:cNvSpPr txBox="1"/>
          <p:nvPr/>
        </p:nvSpPr>
        <p:spPr>
          <a:xfrm>
            <a:off x="473478" y="5520919"/>
            <a:ext cx="3477132" cy="421195"/>
          </a:xfrm>
          <a:prstGeom prst="rect">
            <a:avLst/>
          </a:prstGeom>
          <a:noFill/>
        </p:spPr>
        <p:txBody>
          <a:bodyPr wrap="square" lIns="0" tIns="0" rIns="0" bIns="0" rtlCol="0">
            <a:noAutofit/>
          </a:bodyPr>
          <a:lstStyle/>
          <a:p>
            <a:pPr>
              <a:lnSpc>
                <a:spcPct val="100000"/>
              </a:lnSpc>
              <a:spcBef>
                <a:spcPts val="900"/>
              </a:spcBef>
              <a:buSzPct val="100000"/>
            </a:pPr>
            <a:r>
              <a:rPr lang="en-US" sz="1000" dirty="0"/>
              <a:t>EMP simulator HAGII-C</a:t>
            </a:r>
          </a:p>
        </p:txBody>
      </p:sp>
      <p:sp>
        <p:nvSpPr>
          <p:cNvPr id="9" name="Text Box 9">
            <a:extLst>
              <a:ext uri="{FF2B5EF4-FFF2-40B4-BE49-F238E27FC236}">
                <a16:creationId xmlns:a16="http://schemas.microsoft.com/office/drawing/2014/main" id="{24661CED-1B96-4670-E545-6FAEF06E7305}"/>
              </a:ext>
            </a:extLst>
          </p:cNvPr>
          <p:cNvSpPr txBox="1">
            <a:spLocks noChangeArrowheads="1"/>
          </p:cNvSpPr>
          <p:nvPr/>
        </p:nvSpPr>
        <p:spPr bwMode="auto">
          <a:xfrm>
            <a:off x="359998" y="1158931"/>
            <a:ext cx="11466875" cy="520312"/>
          </a:xfrm>
          <a:prstGeom prst="rect">
            <a:avLst/>
          </a:prstGeom>
          <a:noFill/>
          <a:ln w="9525">
            <a:noFill/>
            <a:miter lim="800000"/>
            <a:headEnd/>
            <a:tailEnd/>
          </a:ln>
        </p:spPr>
        <p:txBody>
          <a:bodyPr wrap="square" lIns="90360" tIns="44280" rIns="90360" bIns="44280">
            <a:spAutoFit/>
          </a:bodyPr>
          <a:lstStyle/>
          <a:p>
            <a:pPr marL="0" marR="0" lvl="0" indent="0" defTabSz="914400" rtl="0" eaLnBrk="0" fontAlgn="base" latinLnBrk="0" hangingPunct="0">
              <a:lnSpc>
                <a:spcPct val="100000"/>
              </a:lnSpc>
              <a:spcBef>
                <a:spcPts val="750"/>
              </a:spcBef>
              <a:spcAft>
                <a:spcPct val="0"/>
              </a:spcAft>
              <a:buClr>
                <a:srgbClr val="FFFFFF"/>
              </a:buClr>
              <a:buSzPct val="100000"/>
              <a:buFont typeface="Palatino"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1400" b="1" i="0" u="none" strike="noStrike" kern="1200" cap="none" spc="0" normalizeH="0" baseline="0" noProof="0" dirty="0">
                <a:ln>
                  <a:noFill/>
                </a:ln>
                <a:solidFill>
                  <a:schemeClr val="bg2"/>
                </a:solidFill>
                <a:effectLst/>
                <a:uLnTx/>
                <a:uFillTx/>
                <a:ea typeface="+mn-ea"/>
                <a:cs typeface="+mn-cs"/>
              </a:rPr>
              <a:t>ATI has designed, built, installed, and tested more than 30 EMP simulators worldwide to test the susceptibility of aircraft, ground vehicles, and other equipment.</a:t>
            </a:r>
          </a:p>
        </p:txBody>
      </p:sp>
      <p:sp>
        <p:nvSpPr>
          <p:cNvPr id="12" name="Text Placeholder 16">
            <a:extLst>
              <a:ext uri="{FF2B5EF4-FFF2-40B4-BE49-F238E27FC236}">
                <a16:creationId xmlns:a16="http://schemas.microsoft.com/office/drawing/2014/main" id="{2B216659-8BFA-43BB-5836-B51182312AD4}"/>
              </a:ext>
            </a:extLst>
          </p:cNvPr>
          <p:cNvSpPr>
            <a:spLocks noGrp="1"/>
          </p:cNvSpPr>
          <p:nvPr>
            <p:ph type="body" sz="quarter" idx="15"/>
          </p:nvPr>
        </p:nvSpPr>
        <p:spPr>
          <a:xfrm>
            <a:off x="1939635" y="6393509"/>
            <a:ext cx="6086765" cy="197792"/>
          </a:xfrm>
        </p:spPr>
        <p:txBody>
          <a:bodyPr/>
          <a:lstStyle/>
          <a:p>
            <a:pPr algn="ctr"/>
            <a:r>
              <a:rPr lang="en-US" sz="1100" dirty="0"/>
              <a:t>Advanced Accelerator Concepts (AAC) Workshop - 2024</a:t>
            </a:r>
          </a:p>
        </p:txBody>
      </p:sp>
    </p:spTree>
    <p:extLst>
      <p:ext uri="{BB962C8B-B14F-4D97-AF65-F5344CB8AC3E}">
        <p14:creationId xmlns:p14="http://schemas.microsoft.com/office/powerpoint/2010/main" val="2645338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A2649-5D13-0229-D17D-8B9B3E2A35DE}"/>
              </a:ext>
            </a:extLst>
          </p:cNvPr>
          <p:cNvSpPr>
            <a:spLocks noGrp="1"/>
          </p:cNvSpPr>
          <p:nvPr>
            <p:ph type="title"/>
          </p:nvPr>
        </p:nvSpPr>
        <p:spPr/>
        <p:txBody>
          <a:bodyPr/>
          <a:lstStyle/>
          <a:p>
            <a:r>
              <a:rPr lang="en-US" dirty="0"/>
              <a:t>Vision for an Improved Government / Industry Partnership</a:t>
            </a:r>
          </a:p>
        </p:txBody>
      </p:sp>
      <p:sp>
        <p:nvSpPr>
          <p:cNvPr id="3" name="Content Placeholder 2">
            <a:extLst>
              <a:ext uri="{FF2B5EF4-FFF2-40B4-BE49-F238E27FC236}">
                <a16:creationId xmlns:a16="http://schemas.microsoft.com/office/drawing/2014/main" id="{EBED8023-4456-BCA4-8A85-F23EE46C96DB}"/>
              </a:ext>
            </a:extLst>
          </p:cNvPr>
          <p:cNvSpPr>
            <a:spLocks noGrp="1"/>
          </p:cNvSpPr>
          <p:nvPr>
            <p:ph sz="quarter" idx="17"/>
          </p:nvPr>
        </p:nvSpPr>
        <p:spPr>
          <a:xfrm>
            <a:off x="362712" y="1832068"/>
            <a:ext cx="11466576" cy="4467007"/>
          </a:xfrm>
        </p:spPr>
        <p:txBody>
          <a:bodyPr>
            <a:normAutofit/>
          </a:bodyPr>
          <a:lstStyle/>
          <a:p>
            <a:r>
              <a:rPr lang="en-US" sz="2400" b="1" dirty="0"/>
              <a:t>Industry “Wish List” for the DOE Accelerator Community</a:t>
            </a:r>
          </a:p>
          <a:p>
            <a:pPr marL="342900" indent="-342900">
              <a:spcBef>
                <a:spcPts val="1800"/>
              </a:spcBef>
              <a:buFont typeface="Wingdings" panose="05000000000000000000" pitchFamily="2" charset="2"/>
              <a:buChar char="v"/>
            </a:pPr>
            <a:r>
              <a:rPr lang="en-US" sz="2400" b="1" i="1" dirty="0"/>
              <a:t>Early involvement during the design and planning stages</a:t>
            </a:r>
          </a:p>
          <a:p>
            <a:pPr marL="342900" indent="-342900">
              <a:spcBef>
                <a:spcPts val="1800"/>
              </a:spcBef>
              <a:buFont typeface="Wingdings" panose="05000000000000000000" pitchFamily="2" charset="2"/>
              <a:buChar char="v"/>
            </a:pPr>
            <a:r>
              <a:rPr lang="en-US" sz="2400" b="1" i="1" dirty="0"/>
              <a:t>Fair and equitable contracting</a:t>
            </a:r>
          </a:p>
          <a:p>
            <a:pPr marL="914400" lvl="1" indent="-457200">
              <a:buFont typeface="Arial" panose="020B0604020202020204" pitchFamily="34" charset="0"/>
              <a:buChar char="•"/>
            </a:pPr>
            <a:r>
              <a:rPr lang="en-US" sz="1800" dirty="0"/>
              <a:t>A phased design/bid/build approach </a:t>
            </a:r>
          </a:p>
          <a:p>
            <a:pPr marL="914400" lvl="1" indent="-457200">
              <a:buFont typeface="Arial" panose="020B0604020202020204" pitchFamily="34" charset="0"/>
              <a:buChar char="•"/>
            </a:pPr>
            <a:r>
              <a:rPr lang="en-US" sz="1800" dirty="0"/>
              <a:t>Cost-Plus-Fixed-Fee (CPFF) contracts, rather than Firm-Fixed-Price (FFP) for development programs</a:t>
            </a:r>
          </a:p>
          <a:p>
            <a:pPr marL="342900" indent="-342900">
              <a:spcBef>
                <a:spcPts val="1800"/>
              </a:spcBef>
              <a:buFont typeface="Wingdings" panose="05000000000000000000" pitchFamily="2" charset="2"/>
              <a:buChar char="v"/>
            </a:pPr>
            <a:r>
              <a:rPr lang="en-US" sz="2400" b="1" i="1" dirty="0"/>
              <a:t>A long-term commitment to prioritize the development and sustainment of domestic suppliers</a:t>
            </a:r>
          </a:p>
          <a:p>
            <a:pPr marL="914400" lvl="1" indent="-457200">
              <a:buFont typeface="Arial" panose="020B0604020202020204" pitchFamily="34" charset="0"/>
              <a:buChar char="•"/>
            </a:pPr>
            <a:r>
              <a:rPr lang="en-US" sz="1800" dirty="0"/>
              <a:t>In accordance with the intent of the Buy American Act of 1933, preference should be given for US-made products for federal procurements.</a:t>
            </a:r>
          </a:p>
          <a:p>
            <a:pPr marL="914400" lvl="1" indent="-457200">
              <a:buFont typeface="Arial" panose="020B0604020202020204" pitchFamily="34" charset="0"/>
              <a:buChar char="•"/>
            </a:pPr>
            <a:r>
              <a:rPr lang="en-US" sz="1800" dirty="0"/>
              <a:t>Regular and predictable demand to maintain a stable workforce, continually growing in capability  </a:t>
            </a:r>
          </a:p>
        </p:txBody>
      </p:sp>
      <p:sp>
        <p:nvSpPr>
          <p:cNvPr id="8" name="TextBox 7">
            <a:extLst>
              <a:ext uri="{FF2B5EF4-FFF2-40B4-BE49-F238E27FC236}">
                <a16:creationId xmlns:a16="http://schemas.microsoft.com/office/drawing/2014/main" id="{B24CB875-C8BF-1FEB-8449-1123B8DC65B0}"/>
              </a:ext>
            </a:extLst>
          </p:cNvPr>
          <p:cNvSpPr txBox="1"/>
          <p:nvPr/>
        </p:nvSpPr>
        <p:spPr>
          <a:xfrm>
            <a:off x="378469" y="991808"/>
            <a:ext cx="11466576" cy="738664"/>
          </a:xfrm>
          <a:prstGeom prst="rect">
            <a:avLst/>
          </a:prstGeom>
          <a:solidFill>
            <a:schemeClr val="accent3"/>
          </a:solidFill>
          <a:ln>
            <a:solidFill>
              <a:srgbClr val="274369"/>
            </a:solidFill>
          </a:ln>
        </p:spPr>
        <p:txBody>
          <a:bodyPr wrap="square" lIns="0" tIns="0" rIns="0" bIns="0" rtlCol="0">
            <a:spAutoFit/>
          </a:bodyPr>
          <a:lstStyle/>
          <a:p>
            <a:pPr marL="130302" lvl="1" indent="0">
              <a:buNone/>
            </a:pPr>
            <a:r>
              <a:rPr lang="en-US" sz="2400" b="1" i="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Our shared goal : domestic products and services will be available to support the next US-based DOE accelerator facility as well as future DOE, DoD, and industry requirements.</a:t>
            </a:r>
            <a:endParaRPr lang="en-US" sz="2400" b="1"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Placeholder 16">
            <a:extLst>
              <a:ext uri="{FF2B5EF4-FFF2-40B4-BE49-F238E27FC236}">
                <a16:creationId xmlns:a16="http://schemas.microsoft.com/office/drawing/2014/main" id="{F5DDFB91-4E35-96F6-7FA5-C255CE4036B1}"/>
              </a:ext>
            </a:extLst>
          </p:cNvPr>
          <p:cNvSpPr>
            <a:spLocks noGrp="1"/>
          </p:cNvSpPr>
          <p:nvPr>
            <p:ph type="body" sz="quarter" idx="15"/>
          </p:nvPr>
        </p:nvSpPr>
        <p:spPr>
          <a:xfrm>
            <a:off x="1939635" y="6342584"/>
            <a:ext cx="8722080" cy="290095"/>
          </a:xfrm>
        </p:spPr>
        <p:txBody>
          <a:bodyPr/>
          <a:lstStyle/>
          <a:p>
            <a:pPr algn="ctr"/>
            <a:r>
              <a:rPr lang="en-US" sz="1100" dirty="0"/>
              <a:t>Advanced Accelerator Concepts (AAC) Workshop - 2024</a:t>
            </a:r>
          </a:p>
        </p:txBody>
      </p:sp>
    </p:spTree>
    <p:extLst>
      <p:ext uri="{BB962C8B-B14F-4D97-AF65-F5344CB8AC3E}">
        <p14:creationId xmlns:p14="http://schemas.microsoft.com/office/powerpoint/2010/main" val="239789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CD7AD-B040-0735-7E87-22A5681BF97D}"/>
              </a:ext>
            </a:extLst>
          </p:cNvPr>
          <p:cNvSpPr>
            <a:spLocks noGrp="1"/>
          </p:cNvSpPr>
          <p:nvPr>
            <p:ph type="title"/>
          </p:nvPr>
        </p:nvSpPr>
        <p:spPr/>
        <p:txBody>
          <a:bodyPr/>
          <a:lstStyle/>
          <a:p>
            <a:r>
              <a:rPr lang="en-US" dirty="0"/>
              <a:t>Large-Scale Systems Design and Manufacturing Capability</a:t>
            </a:r>
            <a:br>
              <a:rPr lang="en-US" sz="1800" dirty="0"/>
            </a:br>
            <a:endParaRPr lang="en-US" dirty="0"/>
          </a:p>
        </p:txBody>
      </p:sp>
      <p:sp>
        <p:nvSpPr>
          <p:cNvPr id="3" name="Content Placeholder 2">
            <a:extLst>
              <a:ext uri="{FF2B5EF4-FFF2-40B4-BE49-F238E27FC236}">
                <a16:creationId xmlns:a16="http://schemas.microsoft.com/office/drawing/2014/main" id="{D83DAC8B-4B69-4DAA-86B8-CDB404F2B663}"/>
              </a:ext>
            </a:extLst>
          </p:cNvPr>
          <p:cNvSpPr>
            <a:spLocks noGrp="1"/>
          </p:cNvSpPr>
          <p:nvPr>
            <p:ph sz="quarter" idx="17"/>
          </p:nvPr>
        </p:nvSpPr>
        <p:spPr>
          <a:xfrm>
            <a:off x="360298" y="1192804"/>
            <a:ext cx="11466576" cy="632220"/>
          </a:xfrm>
        </p:spPr>
        <p:txBody>
          <a:bodyPr/>
          <a:lstStyle/>
          <a:p>
            <a:r>
              <a:rPr lang="en-US" b="1" dirty="0">
                <a:solidFill>
                  <a:schemeClr val="bg2"/>
                </a:solidFill>
              </a:rPr>
              <a:t>ATI designed and manufactured the 7.5MV “Merlin” Induction Voltage Adder (IVA) for the Atomic Weapons Establishment (AWE) to provide state-of-the-art radiography capability to the Teutates UK/France joint team.</a:t>
            </a:r>
          </a:p>
          <a:p>
            <a:pPr lvl="1"/>
            <a:endParaRPr lang="en-US" dirty="0"/>
          </a:p>
          <a:p>
            <a:endParaRPr lang="en-US" dirty="0"/>
          </a:p>
          <a:p>
            <a:endParaRPr lang="en-US" dirty="0"/>
          </a:p>
        </p:txBody>
      </p:sp>
      <p:sp>
        <p:nvSpPr>
          <p:cNvPr id="6" name="Title 6">
            <a:extLst>
              <a:ext uri="{FF2B5EF4-FFF2-40B4-BE49-F238E27FC236}">
                <a16:creationId xmlns:a16="http://schemas.microsoft.com/office/drawing/2014/main" id="{92580D7F-7532-48AA-9724-4F2983CC0E27}"/>
              </a:ext>
            </a:extLst>
          </p:cNvPr>
          <p:cNvSpPr txBox="1">
            <a:spLocks/>
          </p:cNvSpPr>
          <p:nvPr/>
        </p:nvSpPr>
        <p:spPr>
          <a:xfrm>
            <a:off x="2024605" y="1584994"/>
            <a:ext cx="7975765" cy="480060"/>
          </a:xfrm>
          <a:prstGeom prst="rect">
            <a:avLst/>
          </a:prstGeom>
        </p:spPr>
        <p:txBody>
          <a:bodyPr vert="horz" lIns="0" tIns="0" rIns="0" bIns="0" rtlCol="0" anchor="ctr">
            <a:noAutofit/>
          </a:bodyPr>
          <a:lstStyle>
            <a:lvl1pPr algn="l" defTabSz="914400" rtl="0" eaLnBrk="1" latinLnBrk="0" hangingPunct="1">
              <a:lnSpc>
                <a:spcPct val="85000"/>
              </a:lnSpc>
              <a:spcBef>
                <a:spcPct val="0"/>
              </a:spcBef>
              <a:buNone/>
              <a:defRPr sz="2400" b="1" kern="1200" spc="-20" baseline="0">
                <a:solidFill>
                  <a:schemeClr val="tx1"/>
                </a:solidFill>
                <a:latin typeface="+mj-lt"/>
                <a:ea typeface="+mj-ea"/>
                <a:cs typeface="+mj-cs"/>
              </a:defRPr>
            </a:lvl1pPr>
          </a:lstStyle>
          <a:p>
            <a:endParaRPr lang="en-US" sz="1800" dirty="0"/>
          </a:p>
        </p:txBody>
      </p:sp>
      <p:pic>
        <p:nvPicPr>
          <p:cNvPr id="8" name="Picture 7">
            <a:extLst>
              <a:ext uri="{FF2B5EF4-FFF2-40B4-BE49-F238E27FC236}">
                <a16:creationId xmlns:a16="http://schemas.microsoft.com/office/drawing/2014/main" id="{81106697-8433-4AB2-B6E7-81978C9C47A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93436" y="2007233"/>
            <a:ext cx="5094538" cy="3657961"/>
          </a:xfrm>
          <a:prstGeom prst="rect">
            <a:avLst/>
          </a:prstGeom>
        </p:spPr>
      </p:pic>
      <p:pic>
        <p:nvPicPr>
          <p:cNvPr id="15" name="Picture 14">
            <a:extLst>
              <a:ext uri="{FF2B5EF4-FFF2-40B4-BE49-F238E27FC236}">
                <a16:creationId xmlns:a16="http://schemas.microsoft.com/office/drawing/2014/main" id="{8CBDE8B4-BD80-45F0-95C8-0BB2270ED36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7902" y="2007234"/>
            <a:ext cx="4945976" cy="3657962"/>
          </a:xfrm>
          <a:prstGeom prst="rect">
            <a:avLst/>
          </a:prstGeom>
        </p:spPr>
      </p:pic>
      <p:sp>
        <p:nvSpPr>
          <p:cNvPr id="10" name="Text Placeholder 16">
            <a:extLst>
              <a:ext uri="{FF2B5EF4-FFF2-40B4-BE49-F238E27FC236}">
                <a16:creationId xmlns:a16="http://schemas.microsoft.com/office/drawing/2014/main" id="{4CC58D6B-E44F-7DC0-6ED0-91A8613DAF74}"/>
              </a:ext>
            </a:extLst>
          </p:cNvPr>
          <p:cNvSpPr>
            <a:spLocks noGrp="1"/>
          </p:cNvSpPr>
          <p:nvPr>
            <p:ph type="body" sz="quarter" idx="15"/>
          </p:nvPr>
        </p:nvSpPr>
        <p:spPr>
          <a:xfrm>
            <a:off x="1939635" y="6393509"/>
            <a:ext cx="6086765" cy="197792"/>
          </a:xfrm>
        </p:spPr>
        <p:txBody>
          <a:bodyPr/>
          <a:lstStyle/>
          <a:p>
            <a:pPr algn="ctr"/>
            <a:r>
              <a:rPr lang="en-US" sz="1100" dirty="0"/>
              <a:t>Advanced Accelerator Concepts (AAC) Workshop - 2024</a:t>
            </a:r>
          </a:p>
        </p:txBody>
      </p:sp>
      <p:sp>
        <p:nvSpPr>
          <p:cNvPr id="12" name="TextBox 11">
            <a:extLst>
              <a:ext uri="{FF2B5EF4-FFF2-40B4-BE49-F238E27FC236}">
                <a16:creationId xmlns:a16="http://schemas.microsoft.com/office/drawing/2014/main" id="{BF61CDBD-C169-9D7E-CD84-962C132DD72F}"/>
              </a:ext>
            </a:extLst>
          </p:cNvPr>
          <p:cNvSpPr txBox="1"/>
          <p:nvPr/>
        </p:nvSpPr>
        <p:spPr>
          <a:xfrm>
            <a:off x="359999" y="5999932"/>
            <a:ext cx="6292268" cy="155271"/>
          </a:xfrm>
          <a:prstGeom prst="rect">
            <a:avLst/>
          </a:prstGeom>
          <a:noFill/>
        </p:spPr>
        <p:txBody>
          <a:bodyPr wrap="square" lIns="0" tIns="0" rIns="0" bIns="0" rtlCol="0">
            <a:noAutofit/>
          </a:bodyPr>
          <a:lstStyle/>
          <a:p>
            <a:pPr>
              <a:spcBef>
                <a:spcPts val="675"/>
              </a:spcBef>
              <a:buSzPct val="100000"/>
            </a:pPr>
            <a:r>
              <a:rPr lang="en-US" sz="900" dirty="0"/>
              <a:t>Note: All images on this page have been cleared for public release.</a:t>
            </a:r>
          </a:p>
        </p:txBody>
      </p:sp>
    </p:spTree>
    <p:extLst>
      <p:ext uri="{BB962C8B-B14F-4D97-AF65-F5344CB8AC3E}">
        <p14:creationId xmlns:p14="http://schemas.microsoft.com/office/powerpoint/2010/main" val="71179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F95073DD-A4F1-61F1-D0AF-F67ECCF56B61}"/>
              </a:ext>
            </a:extLst>
          </p:cNvPr>
          <p:cNvSpPr>
            <a:spLocks noGrp="1"/>
          </p:cNvSpPr>
          <p:nvPr>
            <p:ph type="title"/>
          </p:nvPr>
        </p:nvSpPr>
        <p:spPr/>
        <p:txBody>
          <a:bodyPr/>
          <a:lstStyle/>
          <a:p>
            <a:r>
              <a:rPr lang="en-US" dirty="0"/>
              <a:t>ATI PMO - Building Large Pulsed Power and Accelerator Systems</a:t>
            </a:r>
          </a:p>
        </p:txBody>
      </p:sp>
      <p:sp>
        <p:nvSpPr>
          <p:cNvPr id="19" name="Content Placeholder 18">
            <a:extLst>
              <a:ext uri="{FF2B5EF4-FFF2-40B4-BE49-F238E27FC236}">
                <a16:creationId xmlns:a16="http://schemas.microsoft.com/office/drawing/2014/main" id="{78F1E1CC-8ECF-4C07-A6DA-7EFDB6C5DFB6}"/>
              </a:ext>
            </a:extLst>
          </p:cNvPr>
          <p:cNvSpPr>
            <a:spLocks noGrp="1"/>
          </p:cNvSpPr>
          <p:nvPr>
            <p:ph sz="quarter" idx="17"/>
          </p:nvPr>
        </p:nvSpPr>
        <p:spPr>
          <a:xfrm>
            <a:off x="360297" y="1225420"/>
            <a:ext cx="11466576" cy="4500847"/>
          </a:xfrm>
        </p:spPr>
        <p:txBody>
          <a:bodyPr/>
          <a:lstStyle/>
          <a:p>
            <a:r>
              <a:rPr lang="en-US" sz="1800" b="1" dirty="0">
                <a:solidFill>
                  <a:schemeClr val="bg2"/>
                </a:solidFill>
              </a:rPr>
              <a:t>Our tailorable program management methods have been successfully demonstrated on a wide range of design, manufacturing, and testing efforts ranging from $0.1M - $100M+ </a:t>
            </a:r>
          </a:p>
          <a:p>
            <a:pPr marL="628650" lvl="1" indent="-171450">
              <a:spcBef>
                <a:spcPts val="900"/>
              </a:spcBef>
              <a:buSzPct val="100000"/>
              <a:buFont typeface="Arial"/>
              <a:buChar char="•"/>
            </a:pPr>
            <a:r>
              <a:rPr lang="en-US" sz="1600" dirty="0"/>
              <a:t>Documented Project Execution Plans (PEPs), updated throughout the project lifecycle</a:t>
            </a:r>
          </a:p>
          <a:p>
            <a:pPr marL="628650" lvl="1" indent="-171450">
              <a:spcBef>
                <a:spcPts val="900"/>
              </a:spcBef>
              <a:buSzPct val="100000"/>
              <a:buFont typeface="Arial"/>
              <a:buChar char="•"/>
            </a:pPr>
            <a:r>
              <a:rPr lang="en-US" sz="1600" dirty="0"/>
              <a:t>Emphasis on customer collaboration through weekly calls, regularly scheduled technical interchange meetings (TIMs), and stage gate reviews</a:t>
            </a:r>
          </a:p>
          <a:p>
            <a:pPr marL="628650" lvl="1" indent="-171450">
              <a:spcBef>
                <a:spcPts val="900"/>
              </a:spcBef>
              <a:buSzPct val="100000"/>
              <a:buFont typeface="Arial"/>
              <a:buChar char="•"/>
            </a:pPr>
            <a:r>
              <a:rPr lang="en-US" sz="1600" dirty="0"/>
              <a:t>Resource-loaded Integrated Master Schedules in Microsoft Project </a:t>
            </a:r>
          </a:p>
          <a:p>
            <a:pPr marL="628650" lvl="1" indent="-171450">
              <a:spcBef>
                <a:spcPts val="900"/>
              </a:spcBef>
              <a:buSzPct val="100000"/>
              <a:buFont typeface="Arial"/>
              <a:buChar char="•"/>
            </a:pPr>
            <a:r>
              <a:rPr lang="en-US" sz="1600" dirty="0"/>
              <a:t>Earned Value Management (EVM) capability </a:t>
            </a:r>
          </a:p>
          <a:p>
            <a:pPr marL="628650" lvl="1" indent="-171450">
              <a:spcBef>
                <a:spcPts val="900"/>
              </a:spcBef>
              <a:buSzPct val="100000"/>
              <a:buFont typeface="Arial"/>
              <a:buChar char="•"/>
            </a:pPr>
            <a:r>
              <a:rPr lang="en-US" sz="1600" dirty="0"/>
              <a:t>SOX-compliant Estimate at Completion (EAC) management with quarterly Integrated Program Management Reviews</a:t>
            </a:r>
          </a:p>
          <a:p>
            <a:pPr marL="628650" lvl="1" indent="-171450">
              <a:spcBef>
                <a:spcPts val="900"/>
              </a:spcBef>
              <a:buSzPct val="100000"/>
              <a:buFont typeface="Arial"/>
              <a:buChar char="•"/>
            </a:pPr>
            <a:r>
              <a:rPr lang="en-US" sz="1600" dirty="0"/>
              <a:t>Risks, Issues, and Opportunity Management in accordance with DoD guidelines</a:t>
            </a:r>
          </a:p>
          <a:p>
            <a:pPr marL="628650" lvl="1" indent="-171450">
              <a:spcBef>
                <a:spcPts val="900"/>
              </a:spcBef>
              <a:buSzPct val="100000"/>
              <a:buFont typeface="Arial"/>
              <a:buChar char="•"/>
            </a:pPr>
            <a:r>
              <a:rPr lang="en-US" sz="1600" dirty="0"/>
              <a:t>Management of large subcontracts, integrated consultant teams, external engineering firms, procurement efforts with thousands of BOM line items, etc.</a:t>
            </a:r>
          </a:p>
          <a:p>
            <a:endParaRPr lang="en-US" dirty="0"/>
          </a:p>
        </p:txBody>
      </p:sp>
      <p:sp>
        <p:nvSpPr>
          <p:cNvPr id="5" name="Text Placeholder 16">
            <a:extLst>
              <a:ext uri="{FF2B5EF4-FFF2-40B4-BE49-F238E27FC236}">
                <a16:creationId xmlns:a16="http://schemas.microsoft.com/office/drawing/2014/main" id="{A9052B63-F68F-F6CE-CFF5-137E2D217B4B}"/>
              </a:ext>
            </a:extLst>
          </p:cNvPr>
          <p:cNvSpPr>
            <a:spLocks noGrp="1"/>
          </p:cNvSpPr>
          <p:nvPr>
            <p:ph type="body" sz="quarter" idx="15"/>
          </p:nvPr>
        </p:nvSpPr>
        <p:spPr>
          <a:xfrm>
            <a:off x="1939635" y="6393509"/>
            <a:ext cx="6086765" cy="197792"/>
          </a:xfrm>
        </p:spPr>
        <p:txBody>
          <a:bodyPr/>
          <a:lstStyle/>
          <a:p>
            <a:pPr algn="ctr"/>
            <a:r>
              <a:rPr lang="en-US" sz="1100" dirty="0"/>
              <a:t>Advanced Accelerator Concepts (AAC) Workshop - 2024</a:t>
            </a:r>
          </a:p>
        </p:txBody>
      </p:sp>
    </p:spTree>
    <p:extLst>
      <p:ext uri="{BB962C8B-B14F-4D97-AF65-F5344CB8AC3E}">
        <p14:creationId xmlns:p14="http://schemas.microsoft.com/office/powerpoint/2010/main" val="89327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92580D7F-7532-48AA-9724-4F2983CC0E27}"/>
              </a:ext>
            </a:extLst>
          </p:cNvPr>
          <p:cNvSpPr txBox="1">
            <a:spLocks/>
          </p:cNvSpPr>
          <p:nvPr/>
        </p:nvSpPr>
        <p:spPr>
          <a:xfrm>
            <a:off x="1862162" y="1030262"/>
            <a:ext cx="6023605" cy="480060"/>
          </a:xfrm>
          <a:prstGeom prst="rect">
            <a:avLst/>
          </a:prstGeom>
        </p:spPr>
        <p:txBody>
          <a:bodyPr vert="horz" lIns="0" tIns="0" rIns="0" bIns="0" rtlCol="0" anchor="ctr">
            <a:noAutofit/>
          </a:bodyPr>
          <a:lstStyle>
            <a:lvl1pPr algn="l" defTabSz="914400" rtl="0" eaLnBrk="1" latinLnBrk="0" hangingPunct="1">
              <a:lnSpc>
                <a:spcPct val="85000"/>
              </a:lnSpc>
              <a:spcBef>
                <a:spcPct val="0"/>
              </a:spcBef>
              <a:buNone/>
              <a:defRPr sz="2400" b="1" kern="1200" spc="-20" baseline="0">
                <a:solidFill>
                  <a:schemeClr val="tx1"/>
                </a:solidFill>
                <a:latin typeface="+mj-lt"/>
                <a:ea typeface="+mj-ea"/>
                <a:cs typeface="+mj-cs"/>
              </a:defRPr>
            </a:lvl1pPr>
          </a:lstStyle>
          <a:p>
            <a:endParaRPr lang="en-US" sz="1800" dirty="0"/>
          </a:p>
        </p:txBody>
      </p:sp>
      <p:sp>
        <p:nvSpPr>
          <p:cNvPr id="2" name="Title 1">
            <a:extLst>
              <a:ext uri="{FF2B5EF4-FFF2-40B4-BE49-F238E27FC236}">
                <a16:creationId xmlns:a16="http://schemas.microsoft.com/office/drawing/2014/main" id="{44A9FFDE-5287-6088-592D-0E220752D75B}"/>
              </a:ext>
            </a:extLst>
          </p:cNvPr>
          <p:cNvSpPr>
            <a:spLocks noGrp="1"/>
          </p:cNvSpPr>
          <p:nvPr>
            <p:ph type="title"/>
          </p:nvPr>
        </p:nvSpPr>
        <p:spPr/>
        <p:txBody>
          <a:bodyPr/>
          <a:lstStyle/>
          <a:p>
            <a:r>
              <a:rPr lang="en-US" dirty="0"/>
              <a:t>ATI Systems Engineering Expertise</a:t>
            </a:r>
            <a:br>
              <a:rPr lang="en-US" sz="1800" dirty="0"/>
            </a:br>
            <a:endParaRPr lang="en-US" dirty="0"/>
          </a:p>
        </p:txBody>
      </p:sp>
      <p:sp>
        <p:nvSpPr>
          <p:cNvPr id="16" name="Text Placeholder 16">
            <a:extLst>
              <a:ext uri="{FF2B5EF4-FFF2-40B4-BE49-F238E27FC236}">
                <a16:creationId xmlns:a16="http://schemas.microsoft.com/office/drawing/2014/main" id="{4452B545-08BB-7733-28CD-5E4B97DE47A7}"/>
              </a:ext>
            </a:extLst>
          </p:cNvPr>
          <p:cNvSpPr>
            <a:spLocks noGrp="1"/>
          </p:cNvSpPr>
          <p:nvPr>
            <p:ph type="body" sz="quarter" idx="15"/>
          </p:nvPr>
        </p:nvSpPr>
        <p:spPr>
          <a:xfrm>
            <a:off x="1939635" y="6393509"/>
            <a:ext cx="6086765" cy="197792"/>
          </a:xfrm>
        </p:spPr>
        <p:txBody>
          <a:bodyPr/>
          <a:lstStyle/>
          <a:p>
            <a:pPr algn="ctr"/>
            <a:r>
              <a:rPr lang="en-US" sz="1100" dirty="0"/>
              <a:t>Advanced Accelerator Concepts (AAC) Workshop - 2024</a:t>
            </a:r>
          </a:p>
        </p:txBody>
      </p:sp>
      <p:sp>
        <p:nvSpPr>
          <p:cNvPr id="17" name="Content Placeholder 18">
            <a:extLst>
              <a:ext uri="{FF2B5EF4-FFF2-40B4-BE49-F238E27FC236}">
                <a16:creationId xmlns:a16="http://schemas.microsoft.com/office/drawing/2014/main" id="{75F0EB0F-9430-DB63-AC5B-E55BBD974F04}"/>
              </a:ext>
            </a:extLst>
          </p:cNvPr>
          <p:cNvSpPr txBox="1">
            <a:spLocks/>
          </p:cNvSpPr>
          <p:nvPr/>
        </p:nvSpPr>
        <p:spPr>
          <a:xfrm>
            <a:off x="359999" y="1169436"/>
            <a:ext cx="11466874" cy="488947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0" indent="0" algn="l" defTabSz="914400" rtl="0" eaLnBrk="1" latinLnBrk="0" hangingPunct="1">
              <a:lnSpc>
                <a:spcPct val="100000"/>
              </a:lnSpc>
              <a:spcBef>
                <a:spcPts val="1200"/>
              </a:spcBef>
              <a:buFontTx/>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600"/>
              </a:spcBef>
              <a:buFontTx/>
              <a:buNone/>
              <a:defRPr sz="14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900"/>
              </a:spcBef>
              <a:buSzPct val="100000"/>
            </a:pPr>
            <a:r>
              <a:rPr lang="en-US" sz="1600" b="1" dirty="0">
                <a:solidFill>
                  <a:schemeClr val="bg2"/>
                </a:solidFill>
              </a:rPr>
              <a:t>Requirements Management</a:t>
            </a:r>
          </a:p>
          <a:p>
            <a:pPr marL="628650" lvl="1" indent="-171450">
              <a:spcBef>
                <a:spcPts val="900"/>
              </a:spcBef>
              <a:buSzPct val="100000"/>
              <a:buFont typeface="Arial"/>
              <a:buChar char="•"/>
            </a:pPr>
            <a:r>
              <a:rPr lang="en-US" sz="1600" dirty="0"/>
              <a:t>Development and Maintenance of Interface Control Documents (ICDs), Systems Engineering Management Plans (SEMPs), System/Subsystem Specifications, Quality and Inspection Plans, and Factory and Customer Site Acceptance Test Plans</a:t>
            </a:r>
          </a:p>
          <a:p>
            <a:pPr marL="628650" lvl="1" indent="-171450">
              <a:spcBef>
                <a:spcPts val="900"/>
              </a:spcBef>
              <a:buSzPct val="100000"/>
              <a:buFont typeface="Arial"/>
              <a:buChar char="•"/>
            </a:pPr>
            <a:r>
              <a:rPr lang="en-US" sz="1600" dirty="0"/>
              <a:t>Requirements management (definition, allocation, decomposition, etc.) in various tools including IBM Rational DOORS</a:t>
            </a:r>
          </a:p>
          <a:p>
            <a:pPr marL="628650" lvl="1" indent="-171450">
              <a:spcBef>
                <a:spcPts val="900"/>
              </a:spcBef>
              <a:buSzPct val="100000"/>
              <a:buFont typeface="Arial"/>
              <a:buChar char="•"/>
            </a:pPr>
            <a:r>
              <a:rPr lang="en-US" sz="1600" dirty="0"/>
              <a:t>Documented requirements verification methods (analysis, inspection, demo, test) through design and development stage gates</a:t>
            </a:r>
          </a:p>
          <a:p>
            <a:pPr marL="628650" lvl="1" indent="-171450">
              <a:spcBef>
                <a:spcPts val="900"/>
              </a:spcBef>
              <a:buSzPct val="100000"/>
              <a:buFont typeface="Arial"/>
              <a:buChar char="•"/>
            </a:pPr>
            <a:r>
              <a:rPr lang="en-US" sz="1600" dirty="0"/>
              <a:t>System Requirements Review (SRR) at program onset and System Verification Review (SVR) after commissioning</a:t>
            </a:r>
          </a:p>
          <a:p>
            <a:pPr>
              <a:buSzPct val="100000"/>
            </a:pPr>
            <a:r>
              <a:rPr lang="en-US" sz="1600" b="1" dirty="0">
                <a:solidFill>
                  <a:schemeClr val="bg2"/>
                </a:solidFill>
              </a:rPr>
              <a:t>Reliability, Availability, and Maintainability (RAM)</a:t>
            </a:r>
          </a:p>
          <a:p>
            <a:pPr marL="628650" lvl="1" indent="-171450">
              <a:spcBef>
                <a:spcPts val="900"/>
              </a:spcBef>
              <a:buSzPct val="100000"/>
              <a:buFont typeface="Arial"/>
              <a:buChar char="•"/>
            </a:pPr>
            <a:r>
              <a:rPr lang="en-US" sz="1600" dirty="0"/>
              <a:t>Concept of Operations (</a:t>
            </a:r>
            <a:r>
              <a:rPr lang="en-US" sz="1600" dirty="0" err="1"/>
              <a:t>ConOps</a:t>
            </a:r>
            <a:r>
              <a:rPr lang="en-US" sz="1600" dirty="0"/>
              <a:t>) Reviews</a:t>
            </a:r>
          </a:p>
          <a:p>
            <a:pPr marL="628650" lvl="1" indent="-171450">
              <a:spcBef>
                <a:spcPts val="900"/>
              </a:spcBef>
              <a:buSzPct val="100000"/>
              <a:buFont typeface="Arial"/>
              <a:buChar char="•"/>
            </a:pPr>
            <a:r>
              <a:rPr lang="en-US" sz="1600" dirty="0"/>
              <a:t>Fault tree models, Failure Mode, Effects, and Criticality Analysis (FMECA), etc.</a:t>
            </a:r>
            <a:endParaRPr lang="en-US" dirty="0"/>
          </a:p>
          <a:p>
            <a:pPr>
              <a:buSzPct val="100000"/>
            </a:pPr>
            <a:r>
              <a:rPr lang="en-US" sz="1600" b="1" dirty="0">
                <a:solidFill>
                  <a:schemeClr val="bg2"/>
                </a:solidFill>
              </a:rPr>
              <a:t>Safety as a Subsystem</a:t>
            </a:r>
          </a:p>
          <a:p>
            <a:pPr marL="628650" lvl="1" indent="-171450">
              <a:spcBef>
                <a:spcPts val="900"/>
              </a:spcBef>
              <a:buSzPct val="100000"/>
              <a:buFont typeface="Arial"/>
              <a:buChar char="•"/>
            </a:pPr>
            <a:r>
              <a:rPr lang="en-US" sz="1600" dirty="0"/>
              <a:t>Hazard Identification (HAZID) and Hazard and Operability Studies (HAZOPS) </a:t>
            </a:r>
          </a:p>
          <a:p>
            <a:pPr marL="628650" lvl="1" indent="-171450">
              <a:spcBef>
                <a:spcPts val="900"/>
              </a:spcBef>
              <a:buSzPct val="100000"/>
              <a:buFont typeface="Arial"/>
              <a:buChar char="•"/>
            </a:pPr>
            <a:r>
              <a:rPr lang="en-US" sz="1600" dirty="0"/>
              <a:t>Ionizing and non-ionizing radiation safety and hazard mitigation</a:t>
            </a:r>
          </a:p>
          <a:p>
            <a:pPr marL="628650" lvl="1" indent="-171450">
              <a:spcBef>
                <a:spcPts val="900"/>
              </a:spcBef>
              <a:buSzPct val="100000"/>
              <a:buFont typeface="Arial"/>
              <a:buChar char="•"/>
            </a:pPr>
            <a:r>
              <a:rPr lang="en-US" sz="1600" dirty="0"/>
              <a:t>SIL-rated safety controls (interlocks, e-stops, etc.)</a:t>
            </a:r>
          </a:p>
          <a:p>
            <a:endParaRPr lang="en-US" dirty="0"/>
          </a:p>
        </p:txBody>
      </p:sp>
    </p:spTree>
    <p:extLst>
      <p:ext uri="{BB962C8B-B14F-4D97-AF65-F5344CB8AC3E}">
        <p14:creationId xmlns:p14="http://schemas.microsoft.com/office/powerpoint/2010/main" val="243089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DC689B-A597-43EB-B41C-D74741CAC3EF}"/>
              </a:ext>
            </a:extLst>
          </p:cNvPr>
          <p:cNvSpPr txBox="1"/>
          <p:nvPr/>
        </p:nvSpPr>
        <p:spPr>
          <a:xfrm>
            <a:off x="359999" y="1230965"/>
            <a:ext cx="7056801" cy="4714188"/>
          </a:xfrm>
          <a:prstGeom prst="rect">
            <a:avLst/>
          </a:prstGeom>
          <a:noFill/>
        </p:spPr>
        <p:txBody>
          <a:bodyPr wrap="square" lIns="0" tIns="0" rIns="0" bIns="0" rtlCol="0">
            <a:noAutofit/>
          </a:bodyPr>
          <a:lstStyle/>
          <a:p>
            <a:pPr>
              <a:spcBef>
                <a:spcPts val="675"/>
              </a:spcBef>
              <a:buSzPct val="100000"/>
            </a:pPr>
            <a:r>
              <a:rPr lang="en-US" sz="1600" b="1" dirty="0">
                <a:solidFill>
                  <a:schemeClr val="bg2"/>
                </a:solidFill>
              </a:rPr>
              <a:t>FISICA procurement and supply chain team consists of 28 staff (buyers, subcontract managers, planners, expediters, etc.) leveraging an annual spend of ~$100M (est. FY22)</a:t>
            </a:r>
          </a:p>
          <a:p>
            <a:pPr marL="128588" indent="-128588">
              <a:spcBef>
                <a:spcPts val="675"/>
              </a:spcBef>
              <a:buSzPct val="100000"/>
              <a:buFont typeface="Arial"/>
              <a:buChar char="•"/>
            </a:pPr>
            <a:r>
              <a:rPr lang="en-US" sz="1600" dirty="0"/>
              <a:t>Extensive approved supplier list (ASL) for both commercial off-the-shelf (COTS) parts, custom fabricated parts and assemblies, and support equipment</a:t>
            </a:r>
          </a:p>
          <a:p>
            <a:pPr marL="128588" indent="-128588">
              <a:spcBef>
                <a:spcPts val="675"/>
              </a:spcBef>
              <a:buSzPct val="100000"/>
              <a:buFont typeface="Arial"/>
              <a:buChar char="•"/>
            </a:pPr>
            <a:r>
              <a:rPr lang="en-US" sz="1600" dirty="0"/>
              <a:t>Deep bench of West Coast machine shops, welding houses, and fabricators specializing in one-off production requirements to stringent standards (including DoD, DOE, and nuclear)</a:t>
            </a:r>
          </a:p>
          <a:p>
            <a:pPr marL="128588" indent="-128588">
              <a:spcBef>
                <a:spcPts val="675"/>
              </a:spcBef>
              <a:buSzPct val="100000"/>
              <a:buFont typeface="Arial"/>
              <a:buChar char="•"/>
            </a:pPr>
            <a:r>
              <a:rPr lang="en-US" sz="1600" dirty="0"/>
              <a:t>In-house CNC machining, welding, and paint capability (Simi Valley, CA), brazing furnace (Menlo Park, CA), and Industrial 3D Printer (San Leandro, CA)   </a:t>
            </a:r>
          </a:p>
          <a:p>
            <a:pPr marL="128588" indent="-128588">
              <a:spcBef>
                <a:spcPts val="675"/>
              </a:spcBef>
              <a:buSzPct val="100000"/>
              <a:buFont typeface="Arial"/>
              <a:buChar char="•"/>
            </a:pPr>
            <a:r>
              <a:rPr lang="en-US" sz="1600" dirty="0"/>
              <a:t>Strategic partnership with a local company specializing in control system manufacturing and custom wire harness assemblies</a:t>
            </a:r>
          </a:p>
          <a:p>
            <a:pPr marL="128588" indent="-128588">
              <a:spcBef>
                <a:spcPts val="675"/>
              </a:spcBef>
              <a:buSzPct val="100000"/>
              <a:buFont typeface="Arial"/>
              <a:buChar char="•"/>
            </a:pPr>
            <a:r>
              <a:rPr lang="en-US" sz="1600" dirty="0"/>
              <a:t>Routine execution of end-to-end logistics (packaging, transportation, rigging/material handling, assembly at DoD and DOE sites, etc.) for sensitive high-value equipment</a:t>
            </a:r>
          </a:p>
          <a:p>
            <a:pPr marL="128588" indent="-128588">
              <a:spcBef>
                <a:spcPts val="675"/>
              </a:spcBef>
              <a:buSzPct val="100000"/>
              <a:buFont typeface="Arial"/>
              <a:buChar char="•"/>
            </a:pPr>
            <a:endParaRPr lang="en-US" dirty="0"/>
          </a:p>
          <a:p>
            <a:pPr marL="128588" indent="-128588">
              <a:spcBef>
                <a:spcPts val="675"/>
              </a:spcBef>
              <a:buSzPct val="100000"/>
              <a:buFont typeface="Arial"/>
              <a:buChar char="•"/>
            </a:pPr>
            <a:endParaRPr lang="en-US" sz="2400" dirty="0"/>
          </a:p>
          <a:p>
            <a:pPr marL="128588" indent="-128588">
              <a:spcBef>
                <a:spcPts val="675"/>
              </a:spcBef>
              <a:buSzPct val="100000"/>
              <a:buFont typeface="Arial"/>
              <a:buChar char="•"/>
            </a:pPr>
            <a:endParaRPr lang="en-US" sz="2400" dirty="0"/>
          </a:p>
        </p:txBody>
      </p:sp>
      <p:sp>
        <p:nvSpPr>
          <p:cNvPr id="7" name="Title 6">
            <a:extLst>
              <a:ext uri="{FF2B5EF4-FFF2-40B4-BE49-F238E27FC236}">
                <a16:creationId xmlns:a16="http://schemas.microsoft.com/office/drawing/2014/main" id="{92580D7F-7532-48AA-9724-4F2983CC0E27}"/>
              </a:ext>
            </a:extLst>
          </p:cNvPr>
          <p:cNvSpPr txBox="1">
            <a:spLocks noGrp="1"/>
          </p:cNvSpPr>
          <p:nvPr>
            <p:ph type="title"/>
          </p:nvPr>
        </p:nvSpPr>
        <p:spPr>
          <a:prstGeom prst="rect">
            <a:avLst/>
          </a:prstGeom>
        </p:spPr>
        <p:txBody>
          <a:bodyPr vert="horz" lIns="0" tIns="0" rIns="0" bIns="0" rtlCol="0" anchor="ctr">
            <a:noAutofit/>
          </a:bodyPr>
          <a:lstStyle>
            <a:lvl1pPr algn="l" defTabSz="914400" rtl="0" eaLnBrk="1" latinLnBrk="0" hangingPunct="1">
              <a:lnSpc>
                <a:spcPct val="85000"/>
              </a:lnSpc>
              <a:spcBef>
                <a:spcPct val="0"/>
              </a:spcBef>
              <a:buNone/>
              <a:defRPr sz="2400" b="1" kern="1200" spc="-20" baseline="0">
                <a:solidFill>
                  <a:schemeClr val="tx1"/>
                </a:solidFill>
                <a:latin typeface="+mj-lt"/>
                <a:ea typeface="+mj-ea"/>
                <a:cs typeface="+mj-cs"/>
              </a:defRPr>
            </a:lvl1pPr>
          </a:lstStyle>
          <a:p>
            <a:r>
              <a:rPr lang="en-US" sz="3200" dirty="0"/>
              <a:t>FISICA Supply Chain Capacity</a:t>
            </a:r>
          </a:p>
        </p:txBody>
      </p:sp>
      <p:sp>
        <p:nvSpPr>
          <p:cNvPr id="10" name="Text Placeholder 16">
            <a:extLst>
              <a:ext uri="{FF2B5EF4-FFF2-40B4-BE49-F238E27FC236}">
                <a16:creationId xmlns:a16="http://schemas.microsoft.com/office/drawing/2014/main" id="{876D485C-D53B-1BD4-A737-F1E26153E535}"/>
              </a:ext>
            </a:extLst>
          </p:cNvPr>
          <p:cNvSpPr>
            <a:spLocks noGrp="1"/>
          </p:cNvSpPr>
          <p:nvPr>
            <p:ph type="body" sz="quarter" idx="15"/>
          </p:nvPr>
        </p:nvSpPr>
        <p:spPr/>
        <p:txBody>
          <a:bodyPr/>
          <a:lstStyle/>
          <a:p>
            <a:pPr algn="ctr"/>
            <a:r>
              <a:rPr lang="en-US" sz="1100" dirty="0"/>
              <a:t>Advanced Accelerator Concepts (AAC) Workshop - 2024</a:t>
            </a:r>
          </a:p>
        </p:txBody>
      </p:sp>
      <p:pic>
        <p:nvPicPr>
          <p:cNvPr id="14" name="Picture 13">
            <a:extLst>
              <a:ext uri="{FF2B5EF4-FFF2-40B4-BE49-F238E27FC236}">
                <a16:creationId xmlns:a16="http://schemas.microsoft.com/office/drawing/2014/main" id="{987454EF-0D59-71EE-6D31-83E64547972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632122" y="205280"/>
            <a:ext cx="3024923" cy="1654722"/>
          </a:xfrm>
          <a:prstGeom prst="rect">
            <a:avLst/>
          </a:prstGeom>
        </p:spPr>
      </p:pic>
      <p:pic>
        <p:nvPicPr>
          <p:cNvPr id="15" name="Picture 14">
            <a:extLst>
              <a:ext uri="{FF2B5EF4-FFF2-40B4-BE49-F238E27FC236}">
                <a16:creationId xmlns:a16="http://schemas.microsoft.com/office/drawing/2014/main" id="{E7348A54-1B62-6C43-9CF4-94CD7B25E7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32120" y="1959450"/>
            <a:ext cx="3024923" cy="1654722"/>
          </a:xfrm>
          <a:prstGeom prst="rect">
            <a:avLst/>
          </a:prstGeom>
        </p:spPr>
      </p:pic>
      <p:pic>
        <p:nvPicPr>
          <p:cNvPr id="16" name="Picture 15">
            <a:extLst>
              <a:ext uri="{FF2B5EF4-FFF2-40B4-BE49-F238E27FC236}">
                <a16:creationId xmlns:a16="http://schemas.microsoft.com/office/drawing/2014/main" id="{BE69A89A-B734-D54A-2B83-9C0F67E7351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3534"/>
          <a:stretch/>
        </p:blipFill>
        <p:spPr>
          <a:xfrm>
            <a:off x="8632120" y="3614172"/>
            <a:ext cx="3024923" cy="2509237"/>
          </a:xfrm>
          <a:prstGeom prst="rect">
            <a:avLst/>
          </a:prstGeom>
        </p:spPr>
      </p:pic>
    </p:spTree>
    <p:extLst>
      <p:ext uri="{BB962C8B-B14F-4D97-AF65-F5344CB8AC3E}">
        <p14:creationId xmlns:p14="http://schemas.microsoft.com/office/powerpoint/2010/main" val="389246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87102-8EB3-4490-9789-D2848B5076D1}"/>
              </a:ext>
            </a:extLst>
          </p:cNvPr>
          <p:cNvSpPr>
            <a:spLocks noGrp="1"/>
          </p:cNvSpPr>
          <p:nvPr>
            <p:ph type="title"/>
          </p:nvPr>
        </p:nvSpPr>
        <p:spPr/>
        <p:txBody>
          <a:bodyPr/>
          <a:lstStyle/>
          <a:p>
            <a:r>
              <a:rPr lang="en-US" dirty="0"/>
              <a:t>ATI Quality Management System (QMS)</a:t>
            </a:r>
          </a:p>
        </p:txBody>
      </p:sp>
      <p:sp>
        <p:nvSpPr>
          <p:cNvPr id="9" name="Text Placeholder 16">
            <a:extLst>
              <a:ext uri="{FF2B5EF4-FFF2-40B4-BE49-F238E27FC236}">
                <a16:creationId xmlns:a16="http://schemas.microsoft.com/office/drawing/2014/main" id="{A01F5673-32D7-32D8-016B-C3896FCFAB87}"/>
              </a:ext>
            </a:extLst>
          </p:cNvPr>
          <p:cNvSpPr>
            <a:spLocks noGrp="1"/>
          </p:cNvSpPr>
          <p:nvPr>
            <p:ph type="body" sz="quarter" idx="15"/>
          </p:nvPr>
        </p:nvSpPr>
        <p:spPr>
          <a:xfrm>
            <a:off x="1939635" y="6342584"/>
            <a:ext cx="8722080" cy="290095"/>
          </a:xfrm>
        </p:spPr>
        <p:txBody>
          <a:bodyPr/>
          <a:lstStyle/>
          <a:p>
            <a:pPr algn="ctr"/>
            <a:r>
              <a:rPr lang="en-US" sz="1100" dirty="0"/>
              <a:t>Advanced Accelerator Concepts (AAC) Workshop - 2024</a:t>
            </a:r>
          </a:p>
        </p:txBody>
      </p:sp>
      <p:sp>
        <p:nvSpPr>
          <p:cNvPr id="14" name="Content Placeholder 18">
            <a:extLst>
              <a:ext uri="{FF2B5EF4-FFF2-40B4-BE49-F238E27FC236}">
                <a16:creationId xmlns:a16="http://schemas.microsoft.com/office/drawing/2014/main" id="{80C33291-4EC1-4A52-E5F0-A2EF0CBF9AF7}"/>
              </a:ext>
            </a:extLst>
          </p:cNvPr>
          <p:cNvSpPr txBox="1">
            <a:spLocks/>
          </p:cNvSpPr>
          <p:nvPr/>
        </p:nvSpPr>
        <p:spPr>
          <a:xfrm>
            <a:off x="359999" y="1436914"/>
            <a:ext cx="5626800" cy="452810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0" indent="0" algn="l" defTabSz="914400" rtl="0" eaLnBrk="1" latinLnBrk="0" hangingPunct="1">
              <a:lnSpc>
                <a:spcPct val="100000"/>
              </a:lnSpc>
              <a:spcBef>
                <a:spcPts val="1200"/>
              </a:spcBef>
              <a:buFontTx/>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600"/>
              </a:spcBef>
              <a:buFontTx/>
              <a:buNone/>
              <a:defRPr sz="14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solidFill>
                  <a:schemeClr val="bg2"/>
                </a:solidFill>
              </a:rPr>
              <a:t>ATI is ISO 9001:2015 accredited and audited annually</a:t>
            </a:r>
          </a:p>
          <a:p>
            <a:pPr marL="285750" indent="-285750">
              <a:buFont typeface="Arial" panose="020B0604020202020204" pitchFamily="34" charset="0"/>
              <a:buChar char="•"/>
            </a:pPr>
            <a:r>
              <a:rPr lang="en-US" dirty="0"/>
              <a:t>Maintains a full suite of QMS standard operating procedures (SOPs) and Work Instructions (WIs)</a:t>
            </a:r>
          </a:p>
          <a:p>
            <a:pPr marL="285750" indent="-285750">
              <a:buFont typeface="Arial" panose="020B0604020202020204" pitchFamily="34" charset="0"/>
              <a:buChar char="•"/>
            </a:pPr>
            <a:r>
              <a:rPr lang="en-US" dirty="0"/>
              <a:t>All system, subsystem, and part drawings are revision controlled via ATI Document Control process</a:t>
            </a:r>
          </a:p>
          <a:p>
            <a:pPr marL="285750" indent="-285750">
              <a:buFont typeface="Arial" panose="020B0604020202020204" pitchFamily="34" charset="0"/>
              <a:buChar char="•"/>
            </a:pPr>
            <a:r>
              <a:rPr lang="en-US" dirty="0"/>
              <a:t>Supplier concessions and deviations are captured via the SCDR process and disposition determined by the manufacturing review board (MRB)</a:t>
            </a:r>
          </a:p>
          <a:p>
            <a:pPr marL="285750" indent="-285750">
              <a:buFont typeface="Arial" panose="020B0604020202020204" pitchFamily="34" charset="0"/>
              <a:buChar char="•"/>
            </a:pPr>
            <a:r>
              <a:rPr lang="en-US" dirty="0"/>
              <a:t>Full-time on-site Quality Manager and Inspector  </a:t>
            </a:r>
          </a:p>
          <a:p>
            <a:pPr marL="285750" indent="-285750">
              <a:buFont typeface="Arial" panose="020B0604020202020204" pitchFamily="34" charset="0"/>
              <a:buChar char="•"/>
            </a:pPr>
            <a:r>
              <a:rPr lang="en-US" dirty="0"/>
              <a:t>On-site inspection lab and CMM </a:t>
            </a:r>
          </a:p>
          <a:p>
            <a:pPr marL="285750" indent="-285750">
              <a:buFont typeface="Arial" panose="020B0604020202020204" pitchFamily="34" charset="0"/>
              <a:buChar char="•"/>
            </a:pPr>
            <a:r>
              <a:rPr lang="en-US" b="1" i="1" dirty="0"/>
              <a:t>Experienced with DOE 18100 weld requirements including subsections for pipe welding and structural steel</a:t>
            </a:r>
          </a:p>
          <a:p>
            <a:endParaRPr lang="en-US" dirty="0"/>
          </a:p>
        </p:txBody>
      </p:sp>
      <p:pic>
        <p:nvPicPr>
          <p:cNvPr id="15" name="Picture 14">
            <a:extLst>
              <a:ext uri="{FF2B5EF4-FFF2-40B4-BE49-F238E27FC236}">
                <a16:creationId xmlns:a16="http://schemas.microsoft.com/office/drawing/2014/main" id="{8CA0D3A2-CC13-35AE-34C7-79677EBE4A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59690" y="1095421"/>
            <a:ext cx="4258936" cy="5051589"/>
          </a:xfrm>
          <a:prstGeom prst="rect">
            <a:avLst/>
          </a:prstGeom>
        </p:spPr>
      </p:pic>
    </p:spTree>
    <p:extLst>
      <p:ext uri="{BB962C8B-B14F-4D97-AF65-F5344CB8AC3E}">
        <p14:creationId xmlns:p14="http://schemas.microsoft.com/office/powerpoint/2010/main" val="1031995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6DD02-9D1C-3433-3178-12BF4509D95B}"/>
              </a:ext>
            </a:extLst>
          </p:cNvPr>
          <p:cNvSpPr>
            <a:spLocks noGrp="1"/>
          </p:cNvSpPr>
          <p:nvPr>
            <p:ph type="title"/>
          </p:nvPr>
        </p:nvSpPr>
        <p:spPr/>
        <p:txBody>
          <a:bodyPr/>
          <a:lstStyle/>
          <a:p>
            <a:r>
              <a:rPr lang="en-US" dirty="0"/>
              <a:t>ATI Capability Summary</a:t>
            </a:r>
          </a:p>
        </p:txBody>
      </p:sp>
      <p:sp>
        <p:nvSpPr>
          <p:cNvPr id="8" name="Text Placeholder 7">
            <a:extLst>
              <a:ext uri="{FF2B5EF4-FFF2-40B4-BE49-F238E27FC236}">
                <a16:creationId xmlns:a16="http://schemas.microsoft.com/office/drawing/2014/main" id="{5F6367D6-67BA-2CAF-95D5-08887A7A38BD}"/>
              </a:ext>
            </a:extLst>
          </p:cNvPr>
          <p:cNvSpPr>
            <a:spLocks noGrp="1"/>
          </p:cNvSpPr>
          <p:nvPr>
            <p:ph type="body" sz="quarter" idx="15"/>
          </p:nvPr>
        </p:nvSpPr>
        <p:spPr/>
        <p:txBody>
          <a:bodyPr/>
          <a:lstStyle/>
          <a:p>
            <a:endParaRPr lang="en-US"/>
          </a:p>
        </p:txBody>
      </p:sp>
      <p:sp>
        <p:nvSpPr>
          <p:cNvPr id="11" name="TextBox 10">
            <a:extLst>
              <a:ext uri="{FF2B5EF4-FFF2-40B4-BE49-F238E27FC236}">
                <a16:creationId xmlns:a16="http://schemas.microsoft.com/office/drawing/2014/main" id="{49330B01-1561-4F69-5902-E139BE052A04}"/>
              </a:ext>
            </a:extLst>
          </p:cNvPr>
          <p:cNvSpPr txBox="1"/>
          <p:nvPr/>
        </p:nvSpPr>
        <p:spPr>
          <a:xfrm>
            <a:off x="4830618" y="1819563"/>
            <a:ext cx="6890546" cy="4185761"/>
          </a:xfrm>
          <a:prstGeom prst="rect">
            <a:avLst/>
          </a:prstGeom>
          <a:noFill/>
        </p:spPr>
        <p:txBody>
          <a:bodyPr wrap="square" lIns="0" tIns="0" rIns="0" bIns="0" rtlCol="0">
            <a:spAutoFit/>
          </a:bodyPr>
          <a:lstStyle/>
          <a:p>
            <a:pPr marL="342900" indent="-342900">
              <a:spcBef>
                <a:spcPts val="600"/>
              </a:spcBef>
              <a:buFont typeface="Wingdings" panose="05000000000000000000" pitchFamily="2" charset="2"/>
              <a:buChar char="ü"/>
            </a:pPr>
            <a:r>
              <a:rPr lang="en-US" dirty="0"/>
              <a:t>Large-Scale Systems Design and Manufacturing Capability</a:t>
            </a:r>
          </a:p>
          <a:p>
            <a:pPr marL="800100" lvl="1" indent="-342900">
              <a:spcBef>
                <a:spcPts val="600"/>
              </a:spcBef>
              <a:buFont typeface="Wingdings" panose="05000000000000000000" pitchFamily="2" charset="2"/>
              <a:buChar char="ü"/>
            </a:pPr>
            <a:r>
              <a:rPr lang="en-US" sz="1600" dirty="0"/>
              <a:t>Engineering</a:t>
            </a:r>
          </a:p>
          <a:p>
            <a:pPr marL="800100" lvl="1" indent="-342900">
              <a:spcBef>
                <a:spcPts val="600"/>
              </a:spcBef>
              <a:buFont typeface="Wingdings" panose="05000000000000000000" pitchFamily="2" charset="2"/>
              <a:buChar char="ü"/>
            </a:pPr>
            <a:r>
              <a:rPr lang="en-US" sz="1600"/>
              <a:t>CAD </a:t>
            </a:r>
            <a:endParaRPr lang="en-US" sz="1600" dirty="0"/>
          </a:p>
          <a:p>
            <a:pPr marL="800100" lvl="1" indent="-342900">
              <a:spcBef>
                <a:spcPts val="600"/>
              </a:spcBef>
              <a:buFont typeface="Wingdings" panose="05000000000000000000" pitchFamily="2" charset="2"/>
              <a:buChar char="ü"/>
            </a:pPr>
            <a:r>
              <a:rPr lang="en-US" sz="1600" dirty="0"/>
              <a:t>Modeling &amp; Simulation</a:t>
            </a:r>
          </a:p>
          <a:p>
            <a:pPr marL="800100" lvl="1" indent="-342900">
              <a:spcBef>
                <a:spcPts val="600"/>
              </a:spcBef>
              <a:buFont typeface="Wingdings" panose="05000000000000000000" pitchFamily="2" charset="2"/>
              <a:buChar char="ü"/>
            </a:pPr>
            <a:r>
              <a:rPr lang="en-US" sz="1600" dirty="0"/>
              <a:t>R&amp;D</a:t>
            </a:r>
          </a:p>
          <a:p>
            <a:pPr marL="800100" lvl="1" indent="-342900">
              <a:spcBef>
                <a:spcPts val="600"/>
              </a:spcBef>
              <a:buFont typeface="Wingdings" panose="05000000000000000000" pitchFamily="2" charset="2"/>
              <a:buChar char="ü"/>
            </a:pPr>
            <a:r>
              <a:rPr lang="en-US" sz="1600" dirty="0"/>
              <a:t>Prototype</a:t>
            </a:r>
          </a:p>
          <a:p>
            <a:pPr marL="800100" lvl="1" indent="-342900">
              <a:spcBef>
                <a:spcPts val="600"/>
              </a:spcBef>
              <a:buFont typeface="Wingdings" panose="05000000000000000000" pitchFamily="2" charset="2"/>
              <a:buChar char="ü"/>
            </a:pPr>
            <a:r>
              <a:rPr lang="en-US" sz="1600" dirty="0"/>
              <a:t>In-house machine shop</a:t>
            </a:r>
          </a:p>
          <a:p>
            <a:pPr marL="342900" indent="-342900">
              <a:spcBef>
                <a:spcPts val="600"/>
              </a:spcBef>
              <a:buFont typeface="Wingdings" panose="05000000000000000000" pitchFamily="2" charset="2"/>
              <a:buChar char="ü"/>
            </a:pPr>
            <a:r>
              <a:rPr lang="en-US" dirty="0"/>
              <a:t>Project Management Office &amp; tailorable program management methods </a:t>
            </a:r>
          </a:p>
          <a:p>
            <a:pPr marL="342900" indent="-342900">
              <a:spcBef>
                <a:spcPts val="600"/>
              </a:spcBef>
              <a:buFont typeface="Wingdings" panose="05000000000000000000" pitchFamily="2" charset="2"/>
              <a:buChar char="ü"/>
            </a:pPr>
            <a:r>
              <a:rPr lang="en-US" dirty="0"/>
              <a:t>Systems Engineering Expertise</a:t>
            </a:r>
          </a:p>
          <a:p>
            <a:pPr marL="342900" indent="-342900">
              <a:spcBef>
                <a:spcPts val="600"/>
              </a:spcBef>
              <a:buFont typeface="Wingdings" panose="05000000000000000000" pitchFamily="2" charset="2"/>
              <a:buChar char="ü"/>
            </a:pPr>
            <a:r>
              <a:rPr lang="en-US" dirty="0"/>
              <a:t>Supply Chain Capacity</a:t>
            </a:r>
          </a:p>
          <a:p>
            <a:pPr marL="342900" indent="-342900">
              <a:spcBef>
                <a:spcPts val="600"/>
              </a:spcBef>
              <a:buFont typeface="Wingdings" panose="05000000000000000000" pitchFamily="2" charset="2"/>
              <a:buChar char="ü"/>
            </a:pPr>
            <a:r>
              <a:rPr lang="en-US" dirty="0"/>
              <a:t>ATI Quality Management System (QMS) ISO9001 certified</a:t>
            </a:r>
          </a:p>
          <a:p>
            <a:pPr marL="342900" indent="-342900">
              <a:buFont typeface="Wingdings" panose="05000000000000000000" pitchFamily="2" charset="2"/>
              <a:buChar char="ü"/>
            </a:pPr>
            <a:endParaRPr lang="en-US" dirty="0" err="1"/>
          </a:p>
        </p:txBody>
      </p:sp>
      <p:sp>
        <p:nvSpPr>
          <p:cNvPr id="14" name="TextBox 13">
            <a:extLst>
              <a:ext uri="{FF2B5EF4-FFF2-40B4-BE49-F238E27FC236}">
                <a16:creationId xmlns:a16="http://schemas.microsoft.com/office/drawing/2014/main" id="{9B2E3289-52CF-C8D5-4FD7-C4ED33DE045E}"/>
              </a:ext>
            </a:extLst>
          </p:cNvPr>
          <p:cNvSpPr txBox="1"/>
          <p:nvPr/>
        </p:nvSpPr>
        <p:spPr>
          <a:xfrm>
            <a:off x="4665557" y="1149989"/>
            <a:ext cx="6473497" cy="400110"/>
          </a:xfrm>
          <a:prstGeom prst="rect">
            <a:avLst/>
          </a:prstGeom>
          <a:noFill/>
        </p:spPr>
        <p:txBody>
          <a:bodyPr wrap="square">
            <a:spAutoFit/>
          </a:bodyPr>
          <a:lstStyle/>
          <a:p>
            <a:r>
              <a:rPr lang="en-US" sz="2000" b="1" dirty="0">
                <a:solidFill>
                  <a:schemeClr val="tx2"/>
                </a:solidFill>
              </a:rPr>
              <a:t>Building Large Pulsed Power and Accelerator Systems</a:t>
            </a:r>
          </a:p>
        </p:txBody>
      </p:sp>
    </p:spTree>
    <p:extLst>
      <p:ext uri="{BB962C8B-B14F-4D97-AF65-F5344CB8AC3E}">
        <p14:creationId xmlns:p14="http://schemas.microsoft.com/office/powerpoint/2010/main" val="1150606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A2649-5D13-0229-D17D-8B9B3E2A35DE}"/>
              </a:ext>
            </a:extLst>
          </p:cNvPr>
          <p:cNvSpPr>
            <a:spLocks noGrp="1"/>
          </p:cNvSpPr>
          <p:nvPr>
            <p:ph type="title"/>
          </p:nvPr>
        </p:nvSpPr>
        <p:spPr/>
        <p:txBody>
          <a:bodyPr/>
          <a:lstStyle/>
          <a:p>
            <a:r>
              <a:rPr lang="en-US" dirty="0"/>
              <a:t>Vision for an Improved Government / Industry Partnership</a:t>
            </a:r>
          </a:p>
        </p:txBody>
      </p:sp>
      <p:sp>
        <p:nvSpPr>
          <p:cNvPr id="3" name="Content Placeholder 2">
            <a:extLst>
              <a:ext uri="{FF2B5EF4-FFF2-40B4-BE49-F238E27FC236}">
                <a16:creationId xmlns:a16="http://schemas.microsoft.com/office/drawing/2014/main" id="{EBED8023-4456-BCA4-8A85-F23EE46C96DB}"/>
              </a:ext>
            </a:extLst>
          </p:cNvPr>
          <p:cNvSpPr>
            <a:spLocks noGrp="1"/>
          </p:cNvSpPr>
          <p:nvPr>
            <p:ph sz="quarter" idx="17"/>
          </p:nvPr>
        </p:nvSpPr>
        <p:spPr>
          <a:xfrm>
            <a:off x="360297" y="1181878"/>
            <a:ext cx="11466576" cy="4316963"/>
          </a:xfrm>
        </p:spPr>
        <p:txBody>
          <a:bodyPr>
            <a:normAutofit fontScale="92500" lnSpcReduction="20000"/>
          </a:bodyPr>
          <a:lstStyle/>
          <a:p>
            <a:r>
              <a:rPr lang="en-US" sz="2200" b="1" dirty="0"/>
              <a:t>Industry “Wish List” for the DOE Accelerator Community</a:t>
            </a:r>
          </a:p>
          <a:p>
            <a:pPr marL="342900" indent="-342900">
              <a:spcBef>
                <a:spcPts val="1800"/>
              </a:spcBef>
              <a:buFont typeface="Wingdings" panose="05000000000000000000" pitchFamily="2" charset="2"/>
              <a:buChar char="v"/>
            </a:pPr>
            <a:r>
              <a:rPr lang="en-US" sz="1900" b="1" i="1" dirty="0"/>
              <a:t>Early involvement during the design and planning stages</a:t>
            </a:r>
          </a:p>
          <a:p>
            <a:pPr marL="914400" lvl="1" indent="-457200">
              <a:buFont typeface="Arial" panose="020B0604020202020204" pitchFamily="34" charset="0"/>
              <a:buChar char="•"/>
            </a:pPr>
            <a:r>
              <a:rPr lang="en-US" sz="1600" dirty="0"/>
              <a:t>Allows industry partners time to plan the required workforce and production capacity</a:t>
            </a:r>
          </a:p>
          <a:p>
            <a:pPr marL="914400" lvl="1" indent="-457200">
              <a:buFont typeface="Arial" panose="020B0604020202020204" pitchFamily="34" charset="0"/>
              <a:buChar char="•"/>
            </a:pPr>
            <a:r>
              <a:rPr lang="en-US" sz="1600" dirty="0"/>
              <a:t>Supports design for manufacturability / value engineering and buy-in from production stakeholders (reducing risk)</a:t>
            </a:r>
          </a:p>
          <a:p>
            <a:pPr marL="342900" indent="-342900">
              <a:spcBef>
                <a:spcPts val="1800"/>
              </a:spcBef>
              <a:buFont typeface="Wingdings" panose="05000000000000000000" pitchFamily="2" charset="2"/>
              <a:buChar char="v"/>
            </a:pPr>
            <a:r>
              <a:rPr lang="en-US" sz="1900" b="1" i="1" dirty="0"/>
              <a:t>Fair and equitable contracting</a:t>
            </a:r>
          </a:p>
          <a:p>
            <a:pPr marL="914400" lvl="1" indent="-457200">
              <a:buFont typeface="Arial" panose="020B0604020202020204" pitchFamily="34" charset="0"/>
              <a:buChar char="•"/>
            </a:pPr>
            <a:r>
              <a:rPr lang="en-US" sz="1600" dirty="0"/>
              <a:t>A phased design/bid/build approach (eliminates the uncertainty associated with bidding a one-off system without a fully developed Bill of Materials)</a:t>
            </a:r>
          </a:p>
          <a:p>
            <a:pPr marL="914400" lvl="1" indent="-457200">
              <a:buFont typeface="Arial" panose="020B0604020202020204" pitchFamily="34" charset="0"/>
              <a:buChar char="•"/>
            </a:pPr>
            <a:r>
              <a:rPr lang="en-US" sz="1600" dirty="0"/>
              <a:t>Cost-Plus-Fixed-Fee (CPFF) contracts, rather than Firm-Fixed-Price (FFP) for development programs</a:t>
            </a:r>
          </a:p>
          <a:p>
            <a:pPr marL="1097280" lvl="4" indent="-342900">
              <a:spcBef>
                <a:spcPts val="1200"/>
              </a:spcBef>
              <a:buFont typeface="Wingdings" panose="05000000000000000000" pitchFamily="2" charset="2"/>
              <a:buChar char="Ø"/>
            </a:pPr>
            <a:r>
              <a:rPr lang="en-US" sz="1600" dirty="0"/>
              <a:t>Facilitates a partnership approach to management of the project, rather than placing all execution risk on the contractor.  </a:t>
            </a:r>
          </a:p>
          <a:p>
            <a:pPr marL="1097280" lvl="4" indent="-342900">
              <a:buFont typeface="Wingdings" panose="05000000000000000000" pitchFamily="2" charset="2"/>
              <a:buChar char="Ø"/>
            </a:pPr>
            <a:r>
              <a:rPr lang="en-US" sz="1600" dirty="0"/>
              <a:t>Most large Government contractors will not issue FFP bids for one-off manufacturing after recent financial losses from supply chain issues coupled with high inflation.</a:t>
            </a:r>
          </a:p>
          <a:p>
            <a:pPr marL="342900" indent="-342900">
              <a:spcBef>
                <a:spcPts val="1800"/>
              </a:spcBef>
              <a:buFont typeface="Wingdings" panose="05000000000000000000" pitchFamily="2" charset="2"/>
              <a:buChar char="v"/>
            </a:pPr>
            <a:r>
              <a:rPr lang="en-US" sz="1900" b="1" i="1" dirty="0"/>
              <a:t>A long-term commitment to prioritize the development and sustainment of domestic suppliers</a:t>
            </a:r>
          </a:p>
          <a:p>
            <a:pPr marL="914400" lvl="1" indent="-457200">
              <a:buFont typeface="Arial" panose="020B0604020202020204" pitchFamily="34" charset="0"/>
              <a:buChar char="•"/>
            </a:pPr>
            <a:r>
              <a:rPr lang="en-US" sz="1600" dirty="0"/>
              <a:t>In accordance with the intent of the Buy American Act of 1933, preference should be given for US-made products for federal procurements.</a:t>
            </a:r>
          </a:p>
          <a:p>
            <a:pPr marL="914400" lvl="1" indent="-457200">
              <a:buFont typeface="Arial" panose="020B0604020202020204" pitchFamily="34" charset="0"/>
              <a:buChar char="•"/>
            </a:pPr>
            <a:r>
              <a:rPr lang="en-US" sz="1600" dirty="0"/>
              <a:t>Regular and predictable demand to maintain a stable workforce, continually growing in capability  </a:t>
            </a:r>
          </a:p>
        </p:txBody>
      </p:sp>
      <p:sp>
        <p:nvSpPr>
          <p:cNvPr id="8" name="TextBox 7">
            <a:extLst>
              <a:ext uri="{FF2B5EF4-FFF2-40B4-BE49-F238E27FC236}">
                <a16:creationId xmlns:a16="http://schemas.microsoft.com/office/drawing/2014/main" id="{B24CB875-C8BF-1FEB-8449-1123B8DC65B0}"/>
              </a:ext>
            </a:extLst>
          </p:cNvPr>
          <p:cNvSpPr txBox="1"/>
          <p:nvPr/>
        </p:nvSpPr>
        <p:spPr>
          <a:xfrm>
            <a:off x="360297" y="5585521"/>
            <a:ext cx="11466576" cy="492443"/>
          </a:xfrm>
          <a:prstGeom prst="rect">
            <a:avLst/>
          </a:prstGeom>
          <a:solidFill>
            <a:schemeClr val="accent3"/>
          </a:solidFill>
          <a:ln>
            <a:solidFill>
              <a:srgbClr val="274369"/>
            </a:solidFill>
          </a:ln>
        </p:spPr>
        <p:txBody>
          <a:bodyPr wrap="square" lIns="0" tIns="0" rIns="0" bIns="0" rtlCol="0">
            <a:spAutoFit/>
          </a:bodyPr>
          <a:lstStyle/>
          <a:p>
            <a:pPr marL="130302" lvl="1" indent="0">
              <a:buNone/>
            </a:pPr>
            <a:r>
              <a:rPr lang="en-US" sz="1600" b="1" i="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Our shared goal is that domestic products and services will be available to support the next US-based DOE accelerator facility as well as future DOE, DoD, and industry requirements.</a:t>
            </a:r>
            <a:endParaRPr lang="en-US" sz="1600" b="1"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Placeholder 16">
            <a:extLst>
              <a:ext uri="{FF2B5EF4-FFF2-40B4-BE49-F238E27FC236}">
                <a16:creationId xmlns:a16="http://schemas.microsoft.com/office/drawing/2014/main" id="{F5DDFB91-4E35-96F6-7FA5-C255CE4036B1}"/>
              </a:ext>
            </a:extLst>
          </p:cNvPr>
          <p:cNvSpPr>
            <a:spLocks noGrp="1"/>
          </p:cNvSpPr>
          <p:nvPr>
            <p:ph type="body" sz="quarter" idx="15"/>
          </p:nvPr>
        </p:nvSpPr>
        <p:spPr>
          <a:xfrm>
            <a:off x="1939635" y="6342584"/>
            <a:ext cx="8722080" cy="290095"/>
          </a:xfrm>
        </p:spPr>
        <p:txBody>
          <a:bodyPr/>
          <a:lstStyle/>
          <a:p>
            <a:pPr algn="ctr"/>
            <a:r>
              <a:rPr lang="en-US" sz="1100" dirty="0"/>
              <a:t>Advanced Accelerator Concepts (AAC) Workshop - 2024</a:t>
            </a:r>
          </a:p>
        </p:txBody>
      </p:sp>
    </p:spTree>
    <p:extLst>
      <p:ext uri="{BB962C8B-B14F-4D97-AF65-F5344CB8AC3E}">
        <p14:creationId xmlns:p14="http://schemas.microsoft.com/office/powerpoint/2010/main" val="176390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DA75C-35C3-F244-4763-C2E76E2F6EE2}"/>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AE3314AD-7333-5C12-340A-15B0D7EF5BED}"/>
              </a:ext>
            </a:extLst>
          </p:cNvPr>
          <p:cNvSpPr>
            <a:spLocks noGrp="1"/>
          </p:cNvSpPr>
          <p:nvPr>
            <p:ph sz="quarter" idx="17"/>
          </p:nvPr>
        </p:nvSpPr>
        <p:spPr>
          <a:xfrm>
            <a:off x="360297" y="1237862"/>
            <a:ext cx="11466576" cy="4488406"/>
          </a:xfrm>
        </p:spPr>
        <p:txBody>
          <a:bodyPr>
            <a:normAutofit/>
          </a:bodyPr>
          <a:lstStyle/>
          <a:p>
            <a:r>
              <a:rPr lang="en-US" sz="1600" dirty="0">
                <a:latin typeface="+mj-lt"/>
              </a:rPr>
              <a:t>[1] Review of Industrial Accelerators and Their Applications, International Topical Meeting on Nuclear Research Applications and Utilization of Accelerators, 2009 R.W. Hamm, R&amp;M Technical Enterprises, Inc </a:t>
            </a:r>
          </a:p>
          <a:p>
            <a:r>
              <a:rPr lang="en-US" sz="1600" dirty="0">
                <a:latin typeface="+mj-lt"/>
              </a:rPr>
              <a:t>[2] Nurturing the Industrial Accelerator Technology Base in the US, A. M. M. Todd, </a:t>
            </a:r>
            <a:r>
              <a:rPr lang="en-US" sz="1600" dirty="0" err="1">
                <a:latin typeface="+mj-lt"/>
              </a:rPr>
              <a:t>AMMTodd</a:t>
            </a:r>
            <a:r>
              <a:rPr lang="en-US" sz="1600" dirty="0">
                <a:latin typeface="+mj-lt"/>
              </a:rPr>
              <a:t> Consulting; R. Agustsson, A. </a:t>
            </a:r>
            <a:r>
              <a:rPr lang="en-US" sz="1600" dirty="0" err="1">
                <a:latin typeface="+mj-lt"/>
              </a:rPr>
              <a:t>Murokh</a:t>
            </a:r>
            <a:r>
              <a:rPr lang="en-US" sz="1600" dirty="0">
                <a:latin typeface="+mj-lt"/>
              </a:rPr>
              <a:t>, M. Ruelas, RadiaBeam Technologies, LLC; D. L. Bruhwiler, </a:t>
            </a:r>
            <a:r>
              <a:rPr lang="en-US" sz="1600" dirty="0" err="1">
                <a:latin typeface="+mj-lt"/>
              </a:rPr>
              <a:t>RadiaSoft</a:t>
            </a:r>
            <a:r>
              <a:rPr lang="en-US" sz="1600" dirty="0">
                <a:latin typeface="+mj-lt"/>
              </a:rPr>
              <a:t> LLC., K. Yoshimura, Research Institute for Interdisciplinary Science, Okayama University; J. W. </a:t>
            </a:r>
            <a:r>
              <a:rPr lang="en-US" sz="1600" dirty="0" err="1">
                <a:latin typeface="+mj-lt"/>
              </a:rPr>
              <a:t>Rathke</a:t>
            </a:r>
            <a:r>
              <a:rPr lang="en-US" sz="1600" dirty="0">
                <a:latin typeface="+mj-lt"/>
              </a:rPr>
              <a:t>, J. W. </a:t>
            </a:r>
            <a:r>
              <a:rPr lang="en-US" sz="1600" dirty="0" err="1">
                <a:latin typeface="+mj-lt"/>
              </a:rPr>
              <a:t>Rathke</a:t>
            </a:r>
            <a:r>
              <a:rPr lang="en-US" sz="1600" dirty="0">
                <a:latin typeface="+mj-lt"/>
              </a:rPr>
              <a:t> Engineering Services, J. </a:t>
            </a:r>
            <a:r>
              <a:rPr lang="en-US" sz="1600" dirty="0" err="1">
                <a:latin typeface="+mj-lt"/>
              </a:rPr>
              <a:t>Chunguang</a:t>
            </a:r>
            <a:r>
              <a:rPr lang="en-US" sz="1600" dirty="0">
                <a:latin typeface="+mj-lt"/>
              </a:rPr>
              <a:t>, A. </a:t>
            </a:r>
            <a:r>
              <a:rPr lang="en-US" sz="1600" dirty="0" err="1">
                <a:latin typeface="+mj-lt"/>
              </a:rPr>
              <a:t>Kanareykin</a:t>
            </a:r>
            <a:r>
              <a:rPr lang="en-US" sz="1600" dirty="0">
                <a:latin typeface="+mj-lt"/>
              </a:rPr>
              <a:t>, Euclid </a:t>
            </a:r>
            <a:r>
              <a:rPr lang="en-US" sz="1600" dirty="0" err="1">
                <a:latin typeface="+mj-lt"/>
              </a:rPr>
              <a:t>TechLabs</a:t>
            </a:r>
            <a:r>
              <a:rPr lang="en-US" sz="1600" dirty="0">
                <a:latin typeface="+mj-lt"/>
              </a:rPr>
              <a:t> LLC.; S. C. Gottschalk, STI Magnetics V. Yakovlev, Fermilab, Snowmass 2022</a:t>
            </a:r>
          </a:p>
          <a:p>
            <a:r>
              <a:rPr lang="en-US" sz="1600" dirty="0">
                <a:latin typeface="+mj-lt"/>
              </a:rPr>
              <a:t>[3] CAN THE U.S. COMPETE. IN BASIC ENERGY SCIENCES? Critical Research Frontiers and Strategies. A report by the BESAC Subcommittee on International Benchmarking (2021)</a:t>
            </a:r>
          </a:p>
          <a:p>
            <a:r>
              <a:rPr lang="en-US" sz="1600" dirty="0">
                <a:latin typeface="+mj-lt"/>
              </a:rPr>
              <a:t>[4] Linear electron accelerators for radiation processing, M. </a:t>
            </a:r>
            <a:r>
              <a:rPr lang="en-US" sz="1600" dirty="0" err="1">
                <a:latin typeface="+mj-lt"/>
              </a:rPr>
              <a:t>Demsky</a:t>
            </a:r>
            <a:r>
              <a:rPr lang="en-US" sz="1600" dirty="0">
                <a:latin typeface="+mj-lt"/>
              </a:rPr>
              <a:t>, </a:t>
            </a:r>
            <a:r>
              <a:rPr lang="en-US" sz="1600" dirty="0" err="1">
                <a:latin typeface="+mj-lt"/>
              </a:rPr>
              <a:t>Corad</a:t>
            </a:r>
            <a:r>
              <a:rPr lang="en-US" sz="1600" dirty="0">
                <a:latin typeface="+mj-lt"/>
              </a:rPr>
              <a:t> Ltd, APAE 2015</a:t>
            </a:r>
          </a:p>
          <a:p>
            <a:r>
              <a:rPr lang="en-US" sz="1600" dirty="0">
                <a:latin typeface="+mj-lt"/>
              </a:rPr>
              <a:t>[5] Workshop on Energy and Environmental Applications of Accelerators, 2015</a:t>
            </a:r>
          </a:p>
          <a:p>
            <a:r>
              <a:rPr lang="en-US" sz="1600" dirty="0">
                <a:latin typeface="+mj-lt"/>
              </a:rPr>
              <a:t>[6] </a:t>
            </a:r>
            <a:r>
              <a:rPr lang="en-US" sz="1600" dirty="0">
                <a:latin typeface="+mj-lt"/>
                <a:ea typeface="Calibri" panose="020F0502020204030204" pitchFamily="34" charset="0"/>
                <a:cs typeface="Times New Roman" panose="02020603050405020304" pitchFamily="18" charset="0"/>
              </a:rPr>
              <a:t>Beam power increase for S-band 10 MeV turn-key sterilization system, A. Tylenda, et.al., CAARI-SNEAP 2024 </a:t>
            </a:r>
            <a:endParaRPr lang="en-US" sz="1600" dirty="0">
              <a:latin typeface="+mj-lt"/>
            </a:endParaRPr>
          </a:p>
          <a:p>
            <a:endParaRPr lang="en-US" sz="1600" dirty="0">
              <a:latin typeface="+mj-lt"/>
            </a:endParaRPr>
          </a:p>
          <a:p>
            <a:endParaRPr lang="en-US" sz="1600" dirty="0">
              <a:latin typeface="+mj-lt"/>
            </a:endParaRPr>
          </a:p>
          <a:p>
            <a:endParaRPr lang="en-US" sz="1600" dirty="0">
              <a:latin typeface="+mj-lt"/>
            </a:endParaRPr>
          </a:p>
        </p:txBody>
      </p:sp>
      <p:sp>
        <p:nvSpPr>
          <p:cNvPr id="8" name="Text Placeholder 16">
            <a:extLst>
              <a:ext uri="{FF2B5EF4-FFF2-40B4-BE49-F238E27FC236}">
                <a16:creationId xmlns:a16="http://schemas.microsoft.com/office/drawing/2014/main" id="{25D811A4-E832-F2D2-2774-AD0CC3FF6363}"/>
              </a:ext>
            </a:extLst>
          </p:cNvPr>
          <p:cNvSpPr>
            <a:spLocks noGrp="1"/>
          </p:cNvSpPr>
          <p:nvPr>
            <p:ph type="body" sz="quarter" idx="15"/>
          </p:nvPr>
        </p:nvSpPr>
        <p:spPr>
          <a:xfrm>
            <a:off x="1939635" y="6342584"/>
            <a:ext cx="8722080" cy="290095"/>
          </a:xfrm>
        </p:spPr>
        <p:txBody>
          <a:bodyPr/>
          <a:lstStyle/>
          <a:p>
            <a:pPr algn="ctr"/>
            <a:r>
              <a:rPr lang="en-US" sz="1100" dirty="0"/>
              <a:t>Advanced Accelerator Concepts (AAC) Workshop - 2024</a:t>
            </a:r>
          </a:p>
        </p:txBody>
      </p:sp>
    </p:spTree>
    <p:extLst>
      <p:ext uri="{BB962C8B-B14F-4D97-AF65-F5344CB8AC3E}">
        <p14:creationId xmlns:p14="http://schemas.microsoft.com/office/powerpoint/2010/main" val="79033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7ABEE-202E-D4CD-4A3A-CA64956462E8}"/>
              </a:ext>
            </a:extLst>
          </p:cNvPr>
          <p:cNvSpPr>
            <a:spLocks noGrp="1"/>
          </p:cNvSpPr>
          <p:nvPr>
            <p:ph type="ctrTitle"/>
          </p:nvPr>
        </p:nvSpPr>
        <p:spPr>
          <a:xfrm>
            <a:off x="366712" y="2114280"/>
            <a:ext cx="4665663" cy="1787237"/>
          </a:xfrm>
        </p:spPr>
        <p:txBody>
          <a:bodyPr/>
          <a:lstStyle/>
          <a:p>
            <a:pPr>
              <a:lnSpc>
                <a:spcPct val="85000"/>
              </a:lnSpc>
            </a:pPr>
            <a:r>
              <a:rPr lang="en-US" sz="7200" dirty="0"/>
              <a:t>Thank You</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A1C905F6-7909-6D2E-9550-C36769FBCBBF}"/>
              </a:ext>
            </a:extLst>
          </p:cNvPr>
          <p:cNvSpPr>
            <a:spLocks noGrp="1"/>
          </p:cNvSpPr>
          <p:nvPr>
            <p:ph type="body" sz="quarter" idx="15"/>
          </p:nvPr>
        </p:nvSpPr>
        <p:spPr>
          <a:xfrm>
            <a:off x="1939635" y="6342584"/>
            <a:ext cx="8722080" cy="290095"/>
          </a:xfrm>
        </p:spPr>
        <p:txBody>
          <a:bodyPr/>
          <a:lstStyle/>
          <a:p>
            <a:pPr algn="ctr"/>
            <a:r>
              <a:rPr lang="en-US" sz="1100" dirty="0"/>
              <a:t>Advanced Accelerator Concepts (AAC) Workshop - 2024</a:t>
            </a:r>
          </a:p>
        </p:txBody>
      </p:sp>
      <p:sp>
        <p:nvSpPr>
          <p:cNvPr id="2" name="Title 1">
            <a:extLst>
              <a:ext uri="{FF2B5EF4-FFF2-40B4-BE49-F238E27FC236}">
                <a16:creationId xmlns:a16="http://schemas.microsoft.com/office/drawing/2014/main" id="{FB136C40-ED90-2ADD-A3B2-79024357BB7A}"/>
              </a:ext>
            </a:extLst>
          </p:cNvPr>
          <p:cNvSpPr>
            <a:spLocks noGrp="1"/>
          </p:cNvSpPr>
          <p:nvPr>
            <p:ph type="title"/>
          </p:nvPr>
        </p:nvSpPr>
        <p:spPr/>
        <p:txBody>
          <a:bodyPr/>
          <a:lstStyle/>
          <a:p>
            <a:r>
              <a:rPr lang="en-US" dirty="0"/>
              <a:t>US High Energy Physics Community – Budgets / Priorities</a:t>
            </a:r>
          </a:p>
        </p:txBody>
      </p:sp>
      <p:sp>
        <p:nvSpPr>
          <p:cNvPr id="5" name="Content Placeholder 4">
            <a:extLst>
              <a:ext uri="{FF2B5EF4-FFF2-40B4-BE49-F238E27FC236}">
                <a16:creationId xmlns:a16="http://schemas.microsoft.com/office/drawing/2014/main" id="{7F612E47-A476-6D47-8D4F-77BDD7828C5A}"/>
              </a:ext>
            </a:extLst>
          </p:cNvPr>
          <p:cNvSpPr>
            <a:spLocks noGrp="1"/>
          </p:cNvSpPr>
          <p:nvPr>
            <p:ph sz="quarter" idx="17"/>
          </p:nvPr>
        </p:nvSpPr>
        <p:spPr>
          <a:xfrm>
            <a:off x="360298" y="1015771"/>
            <a:ext cx="11466576" cy="1190192"/>
          </a:xfrm>
        </p:spPr>
        <p:txBody>
          <a:bodyPr>
            <a:noAutofit/>
          </a:bodyPr>
          <a:lstStyle/>
          <a:p>
            <a:r>
              <a:rPr lang="en-US" sz="1600" dirty="0"/>
              <a:t>Large scale accelerator facility construction and upgrades in the United States (US) are funded through the DOE Office of Science: </a:t>
            </a:r>
          </a:p>
          <a:p>
            <a:pPr marL="285750" lvl="4" indent="-285750">
              <a:buFont typeface="Wingdings" panose="05000000000000000000" pitchFamily="2" charset="2"/>
              <a:buChar char="v"/>
            </a:pPr>
            <a:r>
              <a:rPr lang="en-US" sz="1600" dirty="0"/>
              <a:t>High Energy Physics (HEP), Basic Energy Sciences (BES), and Nuclear Physics (NP) are the primary drivers of accelerator advancement</a:t>
            </a:r>
          </a:p>
          <a:p>
            <a:pPr marL="285750" lvl="4" indent="-285750">
              <a:buFont typeface="Wingdings" panose="05000000000000000000" pitchFamily="2" charset="2"/>
              <a:buChar char="v"/>
            </a:pPr>
            <a:r>
              <a:rPr lang="en-US" sz="1600" dirty="0"/>
              <a:t>FY2024 Budget of approximately $4.5B, 17% of the total $52B DOE budget </a:t>
            </a:r>
          </a:p>
          <a:p>
            <a:pPr lvl="4"/>
            <a:endParaRPr lang="en-US" sz="1600" dirty="0"/>
          </a:p>
        </p:txBody>
      </p:sp>
      <p:graphicFrame>
        <p:nvGraphicFramePr>
          <p:cNvPr id="3" name="Table 2">
            <a:extLst>
              <a:ext uri="{FF2B5EF4-FFF2-40B4-BE49-F238E27FC236}">
                <a16:creationId xmlns:a16="http://schemas.microsoft.com/office/drawing/2014/main" id="{D5B69631-2B8A-CABF-FEF5-F81B1BB4BDDD}"/>
              </a:ext>
            </a:extLst>
          </p:cNvPr>
          <p:cNvGraphicFramePr>
            <a:graphicFrameLocks noGrp="1"/>
          </p:cNvGraphicFramePr>
          <p:nvPr>
            <p:extLst>
              <p:ext uri="{D42A27DB-BD31-4B8C-83A1-F6EECF244321}">
                <p14:modId xmlns:p14="http://schemas.microsoft.com/office/powerpoint/2010/main" val="2122736403"/>
              </p:ext>
            </p:extLst>
          </p:nvPr>
        </p:nvGraphicFramePr>
        <p:xfrm>
          <a:off x="1939635" y="2205963"/>
          <a:ext cx="7983051" cy="3389799"/>
        </p:xfrm>
        <a:graphic>
          <a:graphicData uri="http://schemas.openxmlformats.org/drawingml/2006/table">
            <a:tbl>
              <a:tblPr>
                <a:tableStyleId>{8A107856-5554-42FB-B03E-39F5DBC370BA}</a:tableStyleId>
              </a:tblPr>
              <a:tblGrid>
                <a:gridCol w="112760">
                  <a:extLst>
                    <a:ext uri="{9D8B030D-6E8A-4147-A177-3AD203B41FA5}">
                      <a16:colId xmlns:a16="http://schemas.microsoft.com/office/drawing/2014/main" val="1982005570"/>
                    </a:ext>
                  </a:extLst>
                </a:gridCol>
                <a:gridCol w="4726199">
                  <a:extLst>
                    <a:ext uri="{9D8B030D-6E8A-4147-A177-3AD203B41FA5}">
                      <a16:colId xmlns:a16="http://schemas.microsoft.com/office/drawing/2014/main" val="3320394375"/>
                    </a:ext>
                  </a:extLst>
                </a:gridCol>
                <a:gridCol w="786023">
                  <a:extLst>
                    <a:ext uri="{9D8B030D-6E8A-4147-A177-3AD203B41FA5}">
                      <a16:colId xmlns:a16="http://schemas.microsoft.com/office/drawing/2014/main" val="1411430849"/>
                    </a:ext>
                  </a:extLst>
                </a:gridCol>
                <a:gridCol w="786023">
                  <a:extLst>
                    <a:ext uri="{9D8B030D-6E8A-4147-A177-3AD203B41FA5}">
                      <a16:colId xmlns:a16="http://schemas.microsoft.com/office/drawing/2014/main" val="3206843264"/>
                    </a:ext>
                  </a:extLst>
                </a:gridCol>
                <a:gridCol w="786023">
                  <a:extLst>
                    <a:ext uri="{9D8B030D-6E8A-4147-A177-3AD203B41FA5}">
                      <a16:colId xmlns:a16="http://schemas.microsoft.com/office/drawing/2014/main" val="50579696"/>
                    </a:ext>
                  </a:extLst>
                </a:gridCol>
                <a:gridCol w="786023">
                  <a:extLst>
                    <a:ext uri="{9D8B030D-6E8A-4147-A177-3AD203B41FA5}">
                      <a16:colId xmlns:a16="http://schemas.microsoft.com/office/drawing/2014/main" val="3114798813"/>
                    </a:ext>
                  </a:extLst>
                </a:gridCol>
              </a:tblGrid>
              <a:tr h="241901">
                <a:tc gridSpan="2">
                  <a:txBody>
                    <a:bodyPr/>
                    <a:lstStyle/>
                    <a:p>
                      <a:pPr algn="l" fontAlgn="b"/>
                      <a:r>
                        <a:rPr lang="en-US" sz="1600" b="1" u="none" strike="noStrike" dirty="0">
                          <a:solidFill>
                            <a:schemeClr val="bg1"/>
                          </a:solidFill>
                          <a:effectLst/>
                        </a:rPr>
                        <a:t>DOE Office Of Science Budget ($ in M) </a:t>
                      </a:r>
                      <a:endParaRPr lang="en-US" sz="1600" b="1" i="0" u="none" strike="noStrike" dirty="0">
                        <a:solidFill>
                          <a:schemeClr val="bg1"/>
                        </a:solidFill>
                        <a:effectLst/>
                        <a:latin typeface="Calibri" panose="020F0502020204030204" pitchFamily="34" charset="0"/>
                      </a:endParaRPr>
                    </a:p>
                  </a:txBody>
                  <a:tcPr marL="9525" marR="9525" marT="9525" marB="0" anchor="b">
                    <a:solidFill>
                      <a:schemeClr val="accent3"/>
                    </a:solidFill>
                  </a:tcPr>
                </a:tc>
                <a:tc hMerge="1">
                  <a:txBody>
                    <a:bodyPr/>
                    <a:lstStyle/>
                    <a:p>
                      <a:endParaRPr lang="en-US"/>
                    </a:p>
                  </a:txBody>
                  <a:tcPr/>
                </a:tc>
                <a:tc>
                  <a:txBody>
                    <a:bodyPr/>
                    <a:lstStyle/>
                    <a:p>
                      <a:pPr algn="l" fontAlgn="b"/>
                      <a:r>
                        <a:rPr lang="en-US" sz="1400" b="1" u="none" strike="noStrike" dirty="0">
                          <a:solidFill>
                            <a:schemeClr val="bg1"/>
                          </a:solidFill>
                          <a:effectLst/>
                        </a:rPr>
                        <a:t>FY2022</a:t>
                      </a:r>
                      <a:endParaRPr lang="en-US" sz="1400" b="1" i="0" u="none" strike="noStrike" dirty="0">
                        <a:solidFill>
                          <a:schemeClr val="bg1"/>
                        </a:solidFill>
                        <a:effectLst/>
                        <a:latin typeface="Calibri" panose="020F0502020204030204" pitchFamily="34" charset="0"/>
                      </a:endParaRPr>
                    </a:p>
                  </a:txBody>
                  <a:tcPr marL="9525" marR="9525" marT="9525" marB="0" anchor="b">
                    <a:solidFill>
                      <a:schemeClr val="accent3"/>
                    </a:solidFill>
                  </a:tcPr>
                </a:tc>
                <a:tc>
                  <a:txBody>
                    <a:bodyPr/>
                    <a:lstStyle/>
                    <a:p>
                      <a:pPr algn="l" fontAlgn="b"/>
                      <a:r>
                        <a:rPr lang="en-US" sz="1400" b="1" u="none" strike="noStrike" dirty="0">
                          <a:solidFill>
                            <a:schemeClr val="bg1"/>
                          </a:solidFill>
                          <a:effectLst/>
                        </a:rPr>
                        <a:t>FY2023</a:t>
                      </a:r>
                      <a:endParaRPr lang="en-US" sz="1400" b="1" i="0" u="none" strike="noStrike" dirty="0">
                        <a:solidFill>
                          <a:schemeClr val="bg1"/>
                        </a:solidFill>
                        <a:effectLst/>
                        <a:latin typeface="Calibri" panose="020F0502020204030204" pitchFamily="34" charset="0"/>
                      </a:endParaRPr>
                    </a:p>
                  </a:txBody>
                  <a:tcPr marL="9525" marR="9525" marT="9525" marB="0" anchor="b">
                    <a:solidFill>
                      <a:schemeClr val="accent3"/>
                    </a:solidFill>
                  </a:tcPr>
                </a:tc>
                <a:tc>
                  <a:txBody>
                    <a:bodyPr/>
                    <a:lstStyle/>
                    <a:p>
                      <a:pPr algn="l" fontAlgn="b"/>
                      <a:r>
                        <a:rPr lang="en-US" sz="1400" b="1" u="none" strike="noStrike" dirty="0">
                          <a:solidFill>
                            <a:schemeClr val="bg1"/>
                          </a:solidFill>
                          <a:effectLst/>
                        </a:rPr>
                        <a:t>FY2024</a:t>
                      </a:r>
                      <a:endParaRPr lang="en-US" sz="1400" b="1" i="0" u="none" strike="noStrike" dirty="0">
                        <a:solidFill>
                          <a:schemeClr val="bg1"/>
                        </a:solidFill>
                        <a:effectLst/>
                        <a:latin typeface="Calibri" panose="020F0502020204030204" pitchFamily="34" charset="0"/>
                      </a:endParaRPr>
                    </a:p>
                  </a:txBody>
                  <a:tcPr marL="9525" marR="9525" marT="9525" marB="0" anchor="b">
                    <a:solidFill>
                      <a:schemeClr val="accent3"/>
                    </a:solidFill>
                  </a:tcPr>
                </a:tc>
                <a:tc>
                  <a:txBody>
                    <a:bodyPr/>
                    <a:lstStyle/>
                    <a:p>
                      <a:pPr algn="l" fontAlgn="b"/>
                      <a:r>
                        <a:rPr lang="en-US" sz="1400" b="1" u="none" strike="noStrike" dirty="0">
                          <a:solidFill>
                            <a:schemeClr val="bg1"/>
                          </a:solidFill>
                          <a:effectLst/>
                        </a:rPr>
                        <a:t>FY2025*</a:t>
                      </a:r>
                      <a:endParaRPr lang="en-US" sz="1400" b="1" i="0" u="none" strike="noStrike" dirty="0">
                        <a:solidFill>
                          <a:schemeClr val="bg1"/>
                        </a:solidFill>
                        <a:effectLst/>
                        <a:latin typeface="Calibri" panose="020F0502020204030204" pitchFamily="34" charset="0"/>
                      </a:endParaRPr>
                    </a:p>
                  </a:txBody>
                  <a:tcPr marL="9525" marR="9525" marT="9525" marB="0" anchor="b">
                    <a:solidFill>
                      <a:schemeClr val="accent3"/>
                    </a:solidFill>
                  </a:tcPr>
                </a:tc>
                <a:extLst>
                  <a:ext uri="{0D108BD9-81ED-4DB2-BD59-A6C34878D82A}">
                    <a16:rowId xmlns:a16="http://schemas.microsoft.com/office/drawing/2014/main" val="3233229894"/>
                  </a:ext>
                </a:extLst>
              </a:tr>
              <a:tr h="238929">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Advanced Scientific Computing Research</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1,035</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1,068</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1,033</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1,153</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52155249"/>
                  </a:ext>
                </a:extLst>
              </a:tr>
              <a:tr h="212799">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highlight>
                            <a:srgbClr val="FFFF00"/>
                          </a:highlight>
                        </a:rPr>
                        <a:t>Basic Energy Sciences (BES)</a:t>
                      </a:r>
                      <a:endParaRPr lang="en-US" sz="1400" b="0" i="0" u="none" strike="noStrike" dirty="0">
                        <a:solidFill>
                          <a:srgbClr val="000000"/>
                        </a:solidFill>
                        <a:effectLst/>
                        <a:highlight>
                          <a:srgbClr val="FFFF00"/>
                        </a:highlight>
                        <a:latin typeface="Calibri" panose="020F0502020204030204" pitchFamily="34" charset="0"/>
                      </a:endParaRPr>
                    </a:p>
                  </a:txBody>
                  <a:tcPr marL="9525" marR="9525" marT="9525" marB="0" anchor="b">
                    <a:solidFill>
                      <a:srgbClr val="FFFF00"/>
                    </a:solidFill>
                  </a:tcPr>
                </a:tc>
                <a:tc>
                  <a:txBody>
                    <a:bodyPr/>
                    <a:lstStyle/>
                    <a:p>
                      <a:pPr algn="r" fontAlgn="b"/>
                      <a:r>
                        <a:rPr lang="en-US" sz="1400" u="none" strike="noStrike">
                          <a:effectLst/>
                          <a:highlight>
                            <a:srgbClr val="FFFF00"/>
                          </a:highlight>
                        </a:rPr>
                        <a:t>2,308</a:t>
                      </a:r>
                      <a:endParaRPr lang="en-US" sz="1400" b="0" i="0" u="none" strike="noStrike">
                        <a:solidFill>
                          <a:srgbClr val="000000"/>
                        </a:solidFill>
                        <a:effectLst/>
                        <a:highlight>
                          <a:srgbClr val="FFFF00"/>
                        </a:highlight>
                        <a:latin typeface="Calibri" panose="020F0502020204030204" pitchFamily="34" charset="0"/>
                      </a:endParaRPr>
                    </a:p>
                  </a:txBody>
                  <a:tcPr marL="9525" marR="9525" marT="9525" marB="0" anchor="b">
                    <a:solidFill>
                      <a:srgbClr val="FFFF00"/>
                    </a:solidFill>
                  </a:tcPr>
                </a:tc>
                <a:tc>
                  <a:txBody>
                    <a:bodyPr/>
                    <a:lstStyle/>
                    <a:p>
                      <a:pPr algn="r" fontAlgn="b"/>
                      <a:r>
                        <a:rPr lang="en-US" sz="1400" u="none" strike="noStrike">
                          <a:effectLst/>
                          <a:highlight>
                            <a:srgbClr val="FFFF00"/>
                          </a:highlight>
                        </a:rPr>
                        <a:t>2,534</a:t>
                      </a:r>
                      <a:endParaRPr lang="en-US" sz="1400" b="0" i="0" u="none" strike="noStrike">
                        <a:solidFill>
                          <a:srgbClr val="000000"/>
                        </a:solidFill>
                        <a:effectLst/>
                        <a:highlight>
                          <a:srgbClr val="FFFF00"/>
                        </a:highlight>
                        <a:latin typeface="Calibri" panose="020F0502020204030204" pitchFamily="34" charset="0"/>
                      </a:endParaRPr>
                    </a:p>
                  </a:txBody>
                  <a:tcPr marL="9525" marR="9525" marT="9525" marB="0" anchor="b">
                    <a:solidFill>
                      <a:srgbClr val="FFFF00"/>
                    </a:solidFill>
                  </a:tcPr>
                </a:tc>
                <a:tc>
                  <a:txBody>
                    <a:bodyPr/>
                    <a:lstStyle/>
                    <a:p>
                      <a:pPr algn="r" fontAlgn="b"/>
                      <a:r>
                        <a:rPr lang="en-US" sz="1400" u="none" strike="noStrike">
                          <a:effectLst/>
                          <a:highlight>
                            <a:srgbClr val="FFFF00"/>
                          </a:highlight>
                        </a:rPr>
                        <a:t>2,504</a:t>
                      </a:r>
                      <a:endParaRPr lang="en-US" sz="1400" b="0" i="0" u="none" strike="noStrike">
                        <a:solidFill>
                          <a:srgbClr val="000000"/>
                        </a:solidFill>
                        <a:effectLst/>
                        <a:highlight>
                          <a:srgbClr val="FFFF00"/>
                        </a:highlight>
                        <a:latin typeface="Calibri" panose="020F0502020204030204" pitchFamily="34" charset="0"/>
                      </a:endParaRPr>
                    </a:p>
                  </a:txBody>
                  <a:tcPr marL="9525" marR="9525" marT="9525" marB="0" anchor="b">
                    <a:solidFill>
                      <a:srgbClr val="FFFF00"/>
                    </a:solidFill>
                  </a:tcPr>
                </a:tc>
                <a:tc>
                  <a:txBody>
                    <a:bodyPr/>
                    <a:lstStyle/>
                    <a:p>
                      <a:pPr algn="r" fontAlgn="b"/>
                      <a:r>
                        <a:rPr lang="en-US" sz="1400" u="none" strike="noStrike" dirty="0">
                          <a:effectLst/>
                          <a:highlight>
                            <a:srgbClr val="FFFF00"/>
                          </a:highlight>
                        </a:rPr>
                        <a:t>2,582</a:t>
                      </a:r>
                      <a:endParaRPr lang="en-US" sz="1400" b="0" i="0" u="none" strike="noStrike" dirty="0">
                        <a:solidFill>
                          <a:srgbClr val="000000"/>
                        </a:solidFill>
                        <a:effectLst/>
                        <a:highlight>
                          <a:srgbClr val="FFFF00"/>
                        </a:highlight>
                        <a:latin typeface="Calibri" panose="020F0502020204030204" pitchFamily="34" charset="0"/>
                      </a:endParaRPr>
                    </a:p>
                  </a:txBody>
                  <a:tcPr marL="9525" marR="9525" marT="9525" marB="0" anchor="b">
                    <a:solidFill>
                      <a:srgbClr val="FFFF00"/>
                    </a:solidFill>
                  </a:tcPr>
                </a:tc>
                <a:extLst>
                  <a:ext uri="{0D108BD9-81ED-4DB2-BD59-A6C34878D82A}">
                    <a16:rowId xmlns:a16="http://schemas.microsoft.com/office/drawing/2014/main" val="2948067421"/>
                  </a:ext>
                </a:extLst>
              </a:tr>
              <a:tr h="212799">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Biological and Environmental Research</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815</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909</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836</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945</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63100280"/>
                  </a:ext>
                </a:extLst>
              </a:tr>
              <a:tr h="212799">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Fusion Energy Sciences</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713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763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805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844</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60547242"/>
                  </a:ext>
                </a:extLst>
              </a:tr>
              <a:tr h="212799">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highlight>
                            <a:srgbClr val="FFFF00"/>
                          </a:highlight>
                        </a:rPr>
                        <a:t>High Energy Physics (HEP)</a:t>
                      </a:r>
                      <a:endParaRPr lang="en-US" sz="1400" b="0" i="0" u="none" strike="noStrike" dirty="0">
                        <a:solidFill>
                          <a:srgbClr val="000000"/>
                        </a:solidFill>
                        <a:effectLst/>
                        <a:highlight>
                          <a:srgbClr val="FFFF00"/>
                        </a:highlight>
                        <a:latin typeface="Calibri" panose="020F0502020204030204" pitchFamily="34" charset="0"/>
                      </a:endParaRPr>
                    </a:p>
                  </a:txBody>
                  <a:tcPr marL="9525" marR="9525" marT="9525" marB="0" anchor="b">
                    <a:solidFill>
                      <a:srgbClr val="FFFF00"/>
                    </a:solidFill>
                  </a:tcPr>
                </a:tc>
                <a:tc>
                  <a:txBody>
                    <a:bodyPr/>
                    <a:lstStyle/>
                    <a:p>
                      <a:pPr algn="r" fontAlgn="b"/>
                      <a:r>
                        <a:rPr lang="en-US" sz="1400" u="none" strike="noStrike">
                          <a:effectLst/>
                          <a:highlight>
                            <a:srgbClr val="FFFF00"/>
                          </a:highlight>
                        </a:rPr>
                        <a:t>1,078</a:t>
                      </a:r>
                      <a:endParaRPr lang="en-US" sz="1400" b="0" i="0" u="none" strike="noStrike">
                        <a:solidFill>
                          <a:srgbClr val="000000"/>
                        </a:solidFill>
                        <a:effectLst/>
                        <a:highlight>
                          <a:srgbClr val="FFFF00"/>
                        </a:highlight>
                        <a:latin typeface="Calibri" panose="020F0502020204030204" pitchFamily="34" charset="0"/>
                      </a:endParaRPr>
                    </a:p>
                  </a:txBody>
                  <a:tcPr marL="9525" marR="9525" marT="9525" marB="0" anchor="b">
                    <a:solidFill>
                      <a:srgbClr val="FFFF00"/>
                    </a:solidFill>
                  </a:tcPr>
                </a:tc>
                <a:tc>
                  <a:txBody>
                    <a:bodyPr/>
                    <a:lstStyle/>
                    <a:p>
                      <a:pPr algn="r" fontAlgn="b"/>
                      <a:r>
                        <a:rPr lang="en-US" sz="1400" u="none" strike="noStrike">
                          <a:effectLst/>
                          <a:highlight>
                            <a:srgbClr val="FFFF00"/>
                          </a:highlight>
                        </a:rPr>
                        <a:t>1,166</a:t>
                      </a:r>
                      <a:endParaRPr lang="en-US" sz="1400" b="0" i="0" u="none" strike="noStrike">
                        <a:solidFill>
                          <a:srgbClr val="000000"/>
                        </a:solidFill>
                        <a:effectLst/>
                        <a:highlight>
                          <a:srgbClr val="FFFF00"/>
                        </a:highlight>
                        <a:latin typeface="Calibri" panose="020F0502020204030204" pitchFamily="34" charset="0"/>
                      </a:endParaRPr>
                    </a:p>
                  </a:txBody>
                  <a:tcPr marL="9525" marR="9525" marT="9525" marB="0" anchor="b">
                    <a:solidFill>
                      <a:srgbClr val="FFFF00"/>
                    </a:solidFill>
                  </a:tcPr>
                </a:tc>
                <a:tc>
                  <a:txBody>
                    <a:bodyPr/>
                    <a:lstStyle/>
                    <a:p>
                      <a:pPr algn="r" fontAlgn="b"/>
                      <a:r>
                        <a:rPr lang="en-US" sz="1400" u="none" strike="noStrike">
                          <a:effectLst/>
                          <a:highlight>
                            <a:srgbClr val="FFFF00"/>
                          </a:highlight>
                        </a:rPr>
                        <a:t>1,196</a:t>
                      </a:r>
                      <a:endParaRPr lang="en-US" sz="1400" b="0" i="0" u="none" strike="noStrike">
                        <a:solidFill>
                          <a:srgbClr val="000000"/>
                        </a:solidFill>
                        <a:effectLst/>
                        <a:highlight>
                          <a:srgbClr val="FFFF00"/>
                        </a:highlight>
                        <a:latin typeface="Calibri" panose="020F0502020204030204" pitchFamily="34" charset="0"/>
                      </a:endParaRPr>
                    </a:p>
                  </a:txBody>
                  <a:tcPr marL="9525" marR="9525" marT="9525" marB="0" anchor="b">
                    <a:solidFill>
                      <a:srgbClr val="FFFF00"/>
                    </a:solidFill>
                  </a:tcPr>
                </a:tc>
                <a:tc>
                  <a:txBody>
                    <a:bodyPr/>
                    <a:lstStyle/>
                    <a:p>
                      <a:pPr algn="r" fontAlgn="b"/>
                      <a:r>
                        <a:rPr lang="en-US" sz="1400" u="none" strike="noStrike">
                          <a:effectLst/>
                          <a:highlight>
                            <a:srgbClr val="FFFF00"/>
                          </a:highlight>
                        </a:rPr>
                        <a:t>1,231</a:t>
                      </a:r>
                      <a:endParaRPr lang="en-US" sz="1400" b="0" i="0" u="none" strike="noStrike">
                        <a:solidFill>
                          <a:srgbClr val="000000"/>
                        </a:solidFill>
                        <a:effectLst/>
                        <a:highlight>
                          <a:srgbClr val="FFFF00"/>
                        </a:highlight>
                        <a:latin typeface="Calibri" panose="020F0502020204030204" pitchFamily="34" charset="0"/>
                      </a:endParaRPr>
                    </a:p>
                  </a:txBody>
                  <a:tcPr marL="9525" marR="9525" marT="9525" marB="0" anchor="b">
                    <a:solidFill>
                      <a:srgbClr val="FFFF00"/>
                    </a:solidFill>
                  </a:tcPr>
                </a:tc>
                <a:extLst>
                  <a:ext uri="{0D108BD9-81ED-4DB2-BD59-A6C34878D82A}">
                    <a16:rowId xmlns:a16="http://schemas.microsoft.com/office/drawing/2014/main" val="547024237"/>
                  </a:ext>
                </a:extLst>
              </a:tr>
              <a:tr h="212799">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highlight>
                            <a:srgbClr val="FFFF00"/>
                          </a:highlight>
                        </a:rPr>
                        <a:t>Nuclear Physics (NP)</a:t>
                      </a:r>
                      <a:endParaRPr lang="en-US" sz="1400" b="0" i="0" u="none" strike="noStrike" dirty="0">
                        <a:solidFill>
                          <a:srgbClr val="000000"/>
                        </a:solidFill>
                        <a:effectLst/>
                        <a:highlight>
                          <a:srgbClr val="FFFF00"/>
                        </a:highlight>
                        <a:latin typeface="Calibri" panose="020F0502020204030204" pitchFamily="34" charset="0"/>
                      </a:endParaRPr>
                    </a:p>
                  </a:txBody>
                  <a:tcPr marL="9525" marR="9525" marT="9525" marB="0" anchor="b">
                    <a:solidFill>
                      <a:srgbClr val="FFFF00"/>
                    </a:solidFill>
                  </a:tcPr>
                </a:tc>
                <a:tc>
                  <a:txBody>
                    <a:bodyPr/>
                    <a:lstStyle/>
                    <a:p>
                      <a:pPr algn="r" fontAlgn="b"/>
                      <a:r>
                        <a:rPr lang="en-US" sz="1400" u="none" strike="noStrike" dirty="0">
                          <a:effectLst/>
                          <a:highlight>
                            <a:srgbClr val="FFFF00"/>
                          </a:highlight>
                        </a:rPr>
                        <a:t>728</a:t>
                      </a:r>
                      <a:endParaRPr lang="en-US" sz="1400" b="0" i="0" u="none" strike="noStrike" dirty="0">
                        <a:solidFill>
                          <a:srgbClr val="000000"/>
                        </a:solidFill>
                        <a:effectLst/>
                        <a:highlight>
                          <a:srgbClr val="FFFF00"/>
                        </a:highlight>
                        <a:latin typeface="Calibri" panose="020F0502020204030204" pitchFamily="34" charset="0"/>
                      </a:endParaRPr>
                    </a:p>
                  </a:txBody>
                  <a:tcPr marL="9525" marR="9525" marT="9525" marB="0" anchor="b">
                    <a:solidFill>
                      <a:srgbClr val="FFFF00"/>
                    </a:solidFill>
                  </a:tcPr>
                </a:tc>
                <a:tc>
                  <a:txBody>
                    <a:bodyPr/>
                    <a:lstStyle/>
                    <a:p>
                      <a:pPr algn="r" fontAlgn="b"/>
                      <a:r>
                        <a:rPr lang="en-US" sz="1400" u="none" strike="noStrike" dirty="0">
                          <a:effectLst/>
                          <a:highlight>
                            <a:srgbClr val="FFFF00"/>
                          </a:highlight>
                        </a:rPr>
                        <a:t>805</a:t>
                      </a:r>
                      <a:endParaRPr lang="en-US" sz="1400" b="0" i="0" u="none" strike="noStrike" dirty="0">
                        <a:solidFill>
                          <a:srgbClr val="000000"/>
                        </a:solidFill>
                        <a:effectLst/>
                        <a:highlight>
                          <a:srgbClr val="FFFF00"/>
                        </a:highlight>
                        <a:latin typeface="Calibri" panose="020F0502020204030204" pitchFamily="34" charset="0"/>
                      </a:endParaRPr>
                    </a:p>
                  </a:txBody>
                  <a:tcPr marL="9525" marR="9525" marT="9525" marB="0" anchor="b">
                    <a:solidFill>
                      <a:srgbClr val="FFFF00"/>
                    </a:solidFill>
                  </a:tcPr>
                </a:tc>
                <a:tc>
                  <a:txBody>
                    <a:bodyPr/>
                    <a:lstStyle/>
                    <a:p>
                      <a:pPr algn="r" fontAlgn="b"/>
                      <a:r>
                        <a:rPr lang="en-US" sz="1400" u="none" strike="noStrike" dirty="0">
                          <a:effectLst/>
                          <a:highlight>
                            <a:srgbClr val="FFFF00"/>
                          </a:highlight>
                        </a:rPr>
                        <a:t>771</a:t>
                      </a:r>
                      <a:endParaRPr lang="en-US" sz="1400" b="0" i="0" u="none" strike="noStrike" dirty="0">
                        <a:solidFill>
                          <a:srgbClr val="000000"/>
                        </a:solidFill>
                        <a:effectLst/>
                        <a:highlight>
                          <a:srgbClr val="FFFF00"/>
                        </a:highlight>
                        <a:latin typeface="Calibri" panose="020F0502020204030204" pitchFamily="34" charset="0"/>
                      </a:endParaRPr>
                    </a:p>
                  </a:txBody>
                  <a:tcPr marL="9525" marR="9525" marT="9525" marB="0" anchor="b">
                    <a:solidFill>
                      <a:srgbClr val="FFFF00"/>
                    </a:solidFill>
                  </a:tcPr>
                </a:tc>
                <a:tc>
                  <a:txBody>
                    <a:bodyPr/>
                    <a:lstStyle/>
                    <a:p>
                      <a:pPr algn="r" fontAlgn="b"/>
                      <a:r>
                        <a:rPr lang="en-US" sz="1400" u="none" strike="noStrike" dirty="0">
                          <a:effectLst/>
                          <a:highlight>
                            <a:srgbClr val="FFFF00"/>
                          </a:highlight>
                        </a:rPr>
                        <a:t>833</a:t>
                      </a:r>
                      <a:endParaRPr lang="en-US" sz="1400" b="0" i="0" u="none" strike="noStrike" dirty="0">
                        <a:solidFill>
                          <a:srgbClr val="000000"/>
                        </a:solidFill>
                        <a:effectLst/>
                        <a:highlight>
                          <a:srgbClr val="FFFF00"/>
                        </a:highlight>
                        <a:latin typeface="Calibri" panose="020F0502020204030204" pitchFamily="34" charset="0"/>
                      </a:endParaRPr>
                    </a:p>
                  </a:txBody>
                  <a:tcPr marL="9525" marR="9525" marT="9525" marB="0" anchor="b">
                    <a:solidFill>
                      <a:srgbClr val="FFFF00"/>
                    </a:solidFill>
                  </a:tcPr>
                </a:tc>
                <a:extLst>
                  <a:ext uri="{0D108BD9-81ED-4DB2-BD59-A6C34878D82A}">
                    <a16:rowId xmlns:a16="http://schemas.microsoft.com/office/drawing/2014/main" val="542422615"/>
                  </a:ext>
                </a:extLst>
              </a:tr>
              <a:tr h="212799">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Isotope R&amp;D and Production</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82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109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154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184</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48968065"/>
                  </a:ext>
                </a:extLst>
              </a:tr>
              <a:tr h="212799">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Accelerator R&amp;D and Production</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31</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34419033"/>
                  </a:ext>
                </a:extLst>
              </a:tr>
              <a:tr h="212799">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Workforce Development for Teachers and Scientists</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42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42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43</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37847844"/>
                  </a:ext>
                </a:extLst>
              </a:tr>
              <a:tr h="212799">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Science Laboratory Infrastructure</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291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281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294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295</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76423297"/>
                  </a:ext>
                </a:extLst>
              </a:tr>
              <a:tr h="212799">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Safeguards and Security</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170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184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200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195</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61902960"/>
                  </a:ext>
                </a:extLst>
              </a:tr>
              <a:tr h="212799">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Program Direction</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202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211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237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246</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43064438"/>
                  </a:ext>
                </a:extLst>
              </a:tr>
              <a:tr h="212799">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b="1" i="1" u="none" strike="noStrike" dirty="0">
                          <a:effectLst/>
                        </a:rPr>
                        <a:t>Office of Science Program Total</a:t>
                      </a:r>
                      <a:endParaRPr lang="en-US" sz="1400" b="1" i="1"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1" i="1" u="none" strike="noStrike">
                          <a:effectLst/>
                        </a:rPr>
                        <a:t>7,475</a:t>
                      </a:r>
                      <a:endParaRPr lang="en-US" sz="1400" b="1" i="1"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b="1" i="1" u="none" strike="noStrike" dirty="0">
                          <a:effectLst/>
                        </a:rPr>
                        <a:t>8,100</a:t>
                      </a:r>
                      <a:endParaRPr lang="en-US" sz="1400" b="1" i="1"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1" i="1" u="none" strike="noStrike" dirty="0">
                          <a:effectLst/>
                        </a:rPr>
                        <a:t>8,100</a:t>
                      </a:r>
                      <a:endParaRPr lang="en-US" sz="1400" b="1" i="1"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1" i="1" u="none" strike="noStrike" dirty="0">
                          <a:effectLst/>
                        </a:rPr>
                        <a:t>8,583</a:t>
                      </a:r>
                      <a:endParaRPr lang="en-US" sz="1400" b="1" i="1"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97257980"/>
                  </a:ext>
                </a:extLst>
              </a:tr>
              <a:tr h="212799">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b="1" i="1" u="none" strike="noStrike" dirty="0">
                          <a:effectLst/>
                        </a:rPr>
                        <a:t>BES, HEP, NP total</a:t>
                      </a:r>
                      <a:endParaRPr lang="en-US" sz="1400" b="1" i="1"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US" sz="1400" b="1" i="1" u="none" strike="noStrike" dirty="0">
                          <a:effectLst/>
                        </a:rPr>
                        <a:t>4,114</a:t>
                      </a:r>
                      <a:endParaRPr lang="en-US" sz="1400" b="1" i="1"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US" sz="1400" b="1" i="1" u="none" strike="noStrike" dirty="0">
                          <a:effectLst/>
                        </a:rPr>
                        <a:t>4,505</a:t>
                      </a:r>
                      <a:endParaRPr lang="en-US" sz="1400" b="1" i="1"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US" sz="1400" b="1" i="1" u="none" strike="noStrike" dirty="0">
                          <a:effectLst/>
                        </a:rPr>
                        <a:t>4,471</a:t>
                      </a:r>
                      <a:endParaRPr lang="en-US" sz="1400" b="1" i="1"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US" sz="1400" b="1" i="1" u="none" strike="noStrike" dirty="0">
                          <a:effectLst/>
                        </a:rPr>
                        <a:t>4,646</a:t>
                      </a:r>
                      <a:endParaRPr lang="en-US" sz="1400" b="1" i="1" u="none" strike="noStrike" dirty="0">
                        <a:solidFill>
                          <a:srgbClr val="000000"/>
                        </a:solidFill>
                        <a:effectLst/>
                        <a:latin typeface="Calibri" panose="020F0502020204030204" pitchFamily="34" charset="0"/>
                      </a:endParaRPr>
                    </a:p>
                  </a:txBody>
                  <a:tcPr marL="9525" marR="9525" marT="9525" marB="0" anchor="b">
                    <a:solidFill>
                      <a:srgbClr val="FFFF00"/>
                    </a:solidFill>
                  </a:tcPr>
                </a:tc>
                <a:extLst>
                  <a:ext uri="{0D108BD9-81ED-4DB2-BD59-A6C34878D82A}">
                    <a16:rowId xmlns:a16="http://schemas.microsoft.com/office/drawing/2014/main" val="171093056"/>
                  </a:ext>
                </a:extLst>
              </a:tr>
            </a:tbl>
          </a:graphicData>
        </a:graphic>
      </p:graphicFrame>
      <p:sp>
        <p:nvSpPr>
          <p:cNvPr id="4" name="TextBox 3">
            <a:extLst>
              <a:ext uri="{FF2B5EF4-FFF2-40B4-BE49-F238E27FC236}">
                <a16:creationId xmlns:a16="http://schemas.microsoft.com/office/drawing/2014/main" id="{B15F964A-EC1C-41FC-C9E5-BA12F1F184D5}"/>
              </a:ext>
            </a:extLst>
          </p:cNvPr>
          <p:cNvSpPr txBox="1"/>
          <p:nvPr/>
        </p:nvSpPr>
        <p:spPr>
          <a:xfrm>
            <a:off x="9143912" y="2019986"/>
            <a:ext cx="1027416" cy="184666"/>
          </a:xfrm>
          <a:prstGeom prst="rect">
            <a:avLst/>
          </a:prstGeom>
          <a:noFill/>
        </p:spPr>
        <p:txBody>
          <a:bodyPr wrap="square" lIns="0" tIns="0" rIns="0" bIns="0" rtlCol="0">
            <a:spAutoFit/>
          </a:bodyPr>
          <a:lstStyle/>
          <a:p>
            <a:pPr>
              <a:spcBef>
                <a:spcPts val="900"/>
              </a:spcBef>
              <a:buSzPct val="100000"/>
            </a:pPr>
            <a:r>
              <a:rPr lang="en-US" sz="1200" dirty="0"/>
              <a:t>* requested</a:t>
            </a:r>
          </a:p>
        </p:txBody>
      </p:sp>
      <p:sp>
        <p:nvSpPr>
          <p:cNvPr id="13" name="TextBox 12">
            <a:extLst>
              <a:ext uri="{FF2B5EF4-FFF2-40B4-BE49-F238E27FC236}">
                <a16:creationId xmlns:a16="http://schemas.microsoft.com/office/drawing/2014/main" id="{D0D0A17F-54F5-634C-8C02-7CFE6C56E8B5}"/>
              </a:ext>
            </a:extLst>
          </p:cNvPr>
          <p:cNvSpPr txBox="1"/>
          <p:nvPr/>
        </p:nvSpPr>
        <p:spPr>
          <a:xfrm>
            <a:off x="238100" y="2204652"/>
            <a:ext cx="11710671" cy="3046988"/>
          </a:xfrm>
          <a:prstGeom prst="rect">
            <a:avLst/>
          </a:prstGeom>
          <a:solidFill>
            <a:srgbClr val="274369"/>
          </a:solidFill>
        </p:spPr>
        <p:txBody>
          <a:bodyPr wrap="square">
            <a:spAutoFit/>
          </a:bodyPr>
          <a:lstStyle/>
          <a:p>
            <a:r>
              <a:rPr lang="en-US" sz="2400" b="1" u="sng" dirty="0">
                <a:solidFill>
                  <a:schemeClr val="bg1"/>
                </a:solidFill>
                <a:ea typeface="Calibri" panose="020F0502020204030204" pitchFamily="34" charset="0"/>
                <a:cs typeface="Times New Roman" panose="02020603050405020304" pitchFamily="18" charset="0"/>
              </a:rPr>
              <a:t>Problem Statement</a:t>
            </a:r>
            <a:r>
              <a:rPr lang="en-US" sz="2400" b="1" dirty="0">
                <a:solidFill>
                  <a:schemeClr val="bg1"/>
                </a:solidFill>
                <a:ea typeface="Calibri" panose="020F0502020204030204" pitchFamily="34" charset="0"/>
                <a:cs typeface="Times New Roman" panose="02020603050405020304" pitchFamily="18" charset="0"/>
              </a:rPr>
              <a:t>: </a:t>
            </a:r>
          </a:p>
          <a:p>
            <a:endParaRPr lang="en-US" sz="2400" b="1" dirty="0">
              <a:solidFill>
                <a:schemeClr val="bg1"/>
              </a:solidFill>
              <a:ea typeface="Calibri" panose="020F0502020204030204" pitchFamily="34" charset="0"/>
              <a:cs typeface="Times New Roman" panose="02020603050405020304" pitchFamily="18" charset="0"/>
            </a:endParaRPr>
          </a:p>
          <a:p>
            <a:r>
              <a:rPr lang="en-US" sz="2400" dirty="0">
                <a:solidFill>
                  <a:schemeClr val="bg1"/>
                </a:solidFill>
                <a:ea typeface="Calibri" panose="020F0502020204030204" pitchFamily="34" charset="0"/>
                <a:cs typeface="Times New Roman" panose="02020603050405020304" pitchFamily="18" charset="0"/>
              </a:rPr>
              <a:t>The United States government high energy physics community develops state-of-the-art particle accelerator technologies, which are later manufactured abroad, because US-based firms are not consistently prioritized for government programs of record. </a:t>
            </a:r>
          </a:p>
          <a:p>
            <a:endParaRPr lang="en-US" sz="2400" dirty="0">
              <a:solidFill>
                <a:schemeClr val="bg1"/>
              </a:solidFill>
              <a:ea typeface="Calibri" panose="020F0502020204030204" pitchFamily="34" charset="0"/>
              <a:cs typeface="Times New Roman" panose="02020603050405020304" pitchFamily="18" charset="0"/>
            </a:endParaRPr>
          </a:p>
          <a:p>
            <a:r>
              <a:rPr lang="en-US" sz="2400" dirty="0">
                <a:solidFill>
                  <a:schemeClr val="bg1"/>
                </a:solidFill>
                <a:ea typeface="Calibri" panose="020F0502020204030204" pitchFamily="34" charset="0"/>
                <a:cs typeface="Times New Roman" panose="02020603050405020304" pitchFamily="18" charset="0"/>
              </a:rPr>
              <a:t>In contrast, the high energy physics communities in Europe and Asia work to nurture their domestic industrial bases.</a:t>
            </a:r>
          </a:p>
        </p:txBody>
      </p:sp>
    </p:spTree>
    <p:extLst>
      <p:ext uri="{BB962C8B-B14F-4D97-AF65-F5344CB8AC3E}">
        <p14:creationId xmlns:p14="http://schemas.microsoft.com/office/powerpoint/2010/main" val="80773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DD082-448C-32A2-2C9D-19FA20B9BE63}"/>
              </a:ext>
            </a:extLst>
          </p:cNvPr>
          <p:cNvSpPr>
            <a:spLocks noGrp="1"/>
          </p:cNvSpPr>
          <p:nvPr>
            <p:ph type="title"/>
          </p:nvPr>
        </p:nvSpPr>
        <p:spPr/>
        <p:txBody>
          <a:bodyPr/>
          <a:lstStyle/>
          <a:p>
            <a:r>
              <a:rPr lang="en-US" dirty="0"/>
              <a:t>Global Industrial Base for Accelerators</a:t>
            </a:r>
          </a:p>
        </p:txBody>
      </p:sp>
      <p:sp>
        <p:nvSpPr>
          <p:cNvPr id="3" name="Content Placeholder 2">
            <a:extLst>
              <a:ext uri="{FF2B5EF4-FFF2-40B4-BE49-F238E27FC236}">
                <a16:creationId xmlns:a16="http://schemas.microsoft.com/office/drawing/2014/main" id="{3DA19CDF-476A-47B7-421A-E909E9B25C53}"/>
              </a:ext>
            </a:extLst>
          </p:cNvPr>
          <p:cNvSpPr>
            <a:spLocks noGrp="1"/>
          </p:cNvSpPr>
          <p:nvPr>
            <p:ph sz="quarter" idx="17"/>
          </p:nvPr>
        </p:nvSpPr>
        <p:spPr>
          <a:xfrm>
            <a:off x="359999" y="1375451"/>
            <a:ext cx="4641994" cy="2718824"/>
          </a:xfrm>
        </p:spPr>
        <p:txBody>
          <a:bodyPr>
            <a:normAutofit/>
          </a:bodyPr>
          <a:lstStyle/>
          <a:p>
            <a:r>
              <a:rPr lang="en-US" sz="2000" dirty="0">
                <a:ea typeface="Calibri" panose="020F0502020204030204" pitchFamily="34" charset="0"/>
                <a:cs typeface="Times New Roman" panose="02020603050405020304" pitchFamily="18" charset="0"/>
              </a:rPr>
              <a:t>Global need for accelerator technologies remains high, creating a strong demand signal for the high energy physics community. </a:t>
            </a:r>
          </a:p>
          <a:p>
            <a:r>
              <a:rPr lang="en-US" sz="2000" dirty="0">
                <a:solidFill>
                  <a:srgbClr val="040C28"/>
                </a:solidFill>
              </a:rPr>
              <a:t>More than 30,000</a:t>
            </a:r>
            <a:r>
              <a:rPr lang="en-US" sz="2000" dirty="0"/>
              <a:t> accelerators are in use around the world per an IAEA report. </a:t>
            </a:r>
          </a:p>
          <a:p>
            <a:pPr lvl="1">
              <a:buFont typeface="Wingdings" panose="05000000000000000000" pitchFamily="2" charset="2"/>
              <a:buChar char="v"/>
            </a:pPr>
            <a:r>
              <a:rPr lang="en-US" sz="2000" dirty="0"/>
              <a:t> &gt; 97% are used for commercial purposes</a:t>
            </a:r>
          </a:p>
          <a:p>
            <a:pPr lvl="1">
              <a:buFont typeface="Wingdings" panose="05000000000000000000" pitchFamily="2" charset="2"/>
              <a:buChar char="v"/>
            </a:pPr>
            <a:endParaRPr lang="en-US" sz="2000" dirty="0"/>
          </a:p>
          <a:p>
            <a:pPr marL="384048" lvl="3"/>
            <a:endParaRPr lang="en-US" sz="2000" b="0" dirty="0">
              <a:solidFill>
                <a:srgbClr val="1B1B1B"/>
              </a:solidFill>
            </a:endParaRPr>
          </a:p>
          <a:p>
            <a:pPr marL="384048" lvl="3"/>
            <a:endParaRPr lang="en-US" sz="2000" dirty="0">
              <a:solidFill>
                <a:srgbClr val="1B1B1B"/>
              </a:solidFill>
            </a:endParaRPr>
          </a:p>
          <a:p>
            <a:pPr marL="384048" lvl="3"/>
            <a:endParaRPr lang="en-US" sz="2000" b="0" dirty="0">
              <a:solidFill>
                <a:srgbClr val="1B1B1B"/>
              </a:solidFill>
            </a:endParaRPr>
          </a:p>
          <a:p>
            <a:pPr marL="384048" lvl="3"/>
            <a:endParaRPr lang="en-US" sz="2000" dirty="0">
              <a:solidFill>
                <a:srgbClr val="1B1B1B"/>
              </a:solidFill>
            </a:endParaRPr>
          </a:p>
          <a:p>
            <a:pPr marL="384048" lvl="3"/>
            <a:endParaRPr lang="en-US" sz="2000" b="0" dirty="0">
              <a:solidFill>
                <a:srgbClr val="1B1B1B"/>
              </a:solidFill>
            </a:endParaRPr>
          </a:p>
          <a:p>
            <a:pPr marL="384048" lvl="3"/>
            <a:endParaRPr lang="en-US" sz="2000" b="0" dirty="0">
              <a:solidFill>
                <a:srgbClr val="1B1B1B"/>
              </a:solidFill>
            </a:endParaRPr>
          </a:p>
          <a:p>
            <a:pPr marL="384048" lvl="3"/>
            <a:endParaRPr lang="en-US" sz="2000" b="0" dirty="0">
              <a:solidFill>
                <a:srgbClr val="1B1B1B"/>
              </a:solidFill>
            </a:endParaRPr>
          </a:p>
          <a:p>
            <a:pPr marL="384048" lvl="3"/>
            <a:endParaRPr lang="en-US" sz="2000" dirty="0">
              <a:solidFill>
                <a:srgbClr val="1B1B1B"/>
              </a:solidFill>
            </a:endParaRPr>
          </a:p>
          <a:p>
            <a:pPr marL="384048" lvl="3"/>
            <a:endParaRPr lang="en-US" sz="2000" b="0" dirty="0">
              <a:solidFill>
                <a:srgbClr val="1B1B1B"/>
              </a:solidFill>
            </a:endParaRPr>
          </a:p>
          <a:p>
            <a:pPr marL="384048" lvl="3"/>
            <a:endParaRPr lang="en-US" sz="2000" b="0" dirty="0">
              <a:solidFill>
                <a:srgbClr val="1B1B1B"/>
              </a:solidFill>
            </a:endParaRPr>
          </a:p>
          <a:p>
            <a:pPr marL="384048" lvl="3"/>
            <a:endParaRPr lang="en-US" sz="2000" b="0" dirty="0">
              <a:solidFill>
                <a:srgbClr val="1B1B1B"/>
              </a:solidFill>
            </a:endParaRPr>
          </a:p>
        </p:txBody>
      </p:sp>
      <p:pic>
        <p:nvPicPr>
          <p:cNvPr id="7" name="Picture 6">
            <a:extLst>
              <a:ext uri="{FF2B5EF4-FFF2-40B4-BE49-F238E27FC236}">
                <a16:creationId xmlns:a16="http://schemas.microsoft.com/office/drawing/2014/main" id="{2D27A007-7CE3-C0AD-8844-7144429760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53125" y="1523429"/>
            <a:ext cx="6573749" cy="2242809"/>
          </a:xfrm>
          <a:prstGeom prst="rect">
            <a:avLst/>
          </a:prstGeom>
          <a:solidFill>
            <a:schemeClr val="accent3"/>
          </a:solidFill>
          <a:ln w="19050">
            <a:solidFill>
              <a:schemeClr val="tx1"/>
            </a:solidFill>
          </a:ln>
        </p:spPr>
      </p:pic>
      <p:sp>
        <p:nvSpPr>
          <p:cNvPr id="9" name="TextBox 8">
            <a:extLst>
              <a:ext uri="{FF2B5EF4-FFF2-40B4-BE49-F238E27FC236}">
                <a16:creationId xmlns:a16="http://schemas.microsoft.com/office/drawing/2014/main" id="{A8CAFA23-DCED-38BC-D9EA-A265675DDD18}"/>
              </a:ext>
            </a:extLst>
          </p:cNvPr>
          <p:cNvSpPr txBox="1"/>
          <p:nvPr/>
        </p:nvSpPr>
        <p:spPr>
          <a:xfrm>
            <a:off x="5253126" y="1213269"/>
            <a:ext cx="6573748" cy="276999"/>
          </a:xfrm>
          <a:prstGeom prst="rect">
            <a:avLst/>
          </a:prstGeom>
          <a:noFill/>
        </p:spPr>
        <p:txBody>
          <a:bodyPr wrap="square" lIns="0" tIns="0" rIns="0" bIns="0" rtlCol="0">
            <a:spAutoFit/>
          </a:bodyPr>
          <a:lstStyle/>
          <a:p>
            <a:pPr algn="ctr">
              <a:spcBef>
                <a:spcPts val="900"/>
              </a:spcBef>
              <a:buSzPct val="100000"/>
            </a:pPr>
            <a:r>
              <a:rPr lang="en-US" dirty="0"/>
              <a:t>Industrial/commercial Accelerator Business (2009)</a:t>
            </a:r>
          </a:p>
        </p:txBody>
      </p:sp>
      <p:sp>
        <p:nvSpPr>
          <p:cNvPr id="11" name="TextBox 10">
            <a:extLst>
              <a:ext uri="{FF2B5EF4-FFF2-40B4-BE49-F238E27FC236}">
                <a16:creationId xmlns:a16="http://schemas.microsoft.com/office/drawing/2014/main" id="{FF61F4E2-21CC-3876-E2B2-D7CE741D71DD}"/>
              </a:ext>
            </a:extLst>
          </p:cNvPr>
          <p:cNvSpPr txBox="1"/>
          <p:nvPr/>
        </p:nvSpPr>
        <p:spPr>
          <a:xfrm>
            <a:off x="5253125" y="3758193"/>
            <a:ext cx="6573749" cy="430887"/>
          </a:xfrm>
          <a:prstGeom prst="rect">
            <a:avLst/>
          </a:prstGeom>
          <a:noFill/>
        </p:spPr>
        <p:txBody>
          <a:bodyPr wrap="square">
            <a:spAutoFit/>
          </a:bodyPr>
          <a:lstStyle/>
          <a:p>
            <a:r>
              <a:rPr lang="en-US" sz="1100" dirty="0"/>
              <a:t>[1] Review of Industrial Accelerators and Their Applications, International Topical Meeting on Nuclear Research Applications and Utilization of Accelerators, 2009 R.W. Hamm, R&amp;M Technical Enterprises, Inc </a:t>
            </a:r>
          </a:p>
        </p:txBody>
      </p:sp>
      <p:sp>
        <p:nvSpPr>
          <p:cNvPr id="10" name="Text Placeholder 16">
            <a:extLst>
              <a:ext uri="{FF2B5EF4-FFF2-40B4-BE49-F238E27FC236}">
                <a16:creationId xmlns:a16="http://schemas.microsoft.com/office/drawing/2014/main" id="{F3D2E942-F699-2AFF-D6F6-44F8097AE177}"/>
              </a:ext>
            </a:extLst>
          </p:cNvPr>
          <p:cNvSpPr>
            <a:spLocks noGrp="1"/>
          </p:cNvSpPr>
          <p:nvPr>
            <p:ph type="body" sz="quarter" idx="15"/>
          </p:nvPr>
        </p:nvSpPr>
        <p:spPr>
          <a:xfrm>
            <a:off x="1939635" y="6342584"/>
            <a:ext cx="8722080" cy="290095"/>
          </a:xfrm>
        </p:spPr>
        <p:txBody>
          <a:bodyPr/>
          <a:lstStyle/>
          <a:p>
            <a:pPr algn="ctr"/>
            <a:r>
              <a:rPr lang="en-US" sz="1100" dirty="0"/>
              <a:t>Advanced Accelerator Concepts (AAC) Workshop - 2024</a:t>
            </a:r>
          </a:p>
        </p:txBody>
      </p:sp>
      <p:sp>
        <p:nvSpPr>
          <p:cNvPr id="4" name="TextBox 3">
            <a:extLst>
              <a:ext uri="{FF2B5EF4-FFF2-40B4-BE49-F238E27FC236}">
                <a16:creationId xmlns:a16="http://schemas.microsoft.com/office/drawing/2014/main" id="{E4148951-CAC2-070F-7D79-F60F4A0D7AA2}"/>
              </a:ext>
            </a:extLst>
          </p:cNvPr>
          <p:cNvSpPr txBox="1"/>
          <p:nvPr/>
        </p:nvSpPr>
        <p:spPr>
          <a:xfrm>
            <a:off x="359999" y="4634890"/>
            <a:ext cx="11710671" cy="830997"/>
          </a:xfrm>
          <a:prstGeom prst="rect">
            <a:avLst/>
          </a:prstGeom>
          <a:solidFill>
            <a:srgbClr val="274369"/>
          </a:solidFill>
        </p:spPr>
        <p:txBody>
          <a:bodyPr wrap="square">
            <a:spAutoFit/>
          </a:bodyPr>
          <a:lstStyle/>
          <a:p>
            <a:r>
              <a:rPr lang="en-US" sz="2400" dirty="0">
                <a:solidFill>
                  <a:schemeClr val="bg1"/>
                </a:solidFill>
                <a:ea typeface="Calibri" panose="020F0502020204030204" pitchFamily="34" charset="0"/>
                <a:cs typeface="Times New Roman" panose="02020603050405020304" pitchFamily="18" charset="0"/>
              </a:rPr>
              <a:t>The state-of-the-art particle accelerator technologies nurture the industrial bases in various applications</a:t>
            </a:r>
          </a:p>
        </p:txBody>
      </p:sp>
    </p:spTree>
    <p:extLst>
      <p:ext uri="{BB962C8B-B14F-4D97-AF65-F5344CB8AC3E}">
        <p14:creationId xmlns:p14="http://schemas.microsoft.com/office/powerpoint/2010/main" val="2101628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A3488-8260-2D53-88F9-0A1481916176}"/>
              </a:ext>
            </a:extLst>
          </p:cNvPr>
          <p:cNvSpPr>
            <a:spLocks noGrp="1"/>
          </p:cNvSpPr>
          <p:nvPr>
            <p:ph type="title"/>
          </p:nvPr>
        </p:nvSpPr>
        <p:spPr/>
        <p:txBody>
          <a:bodyPr/>
          <a:lstStyle/>
          <a:p>
            <a:r>
              <a:rPr lang="en-US" dirty="0"/>
              <a:t>Impact of DOE and DoD Procurement Decisions : A Case Study</a:t>
            </a:r>
          </a:p>
        </p:txBody>
      </p:sp>
      <p:sp>
        <p:nvSpPr>
          <p:cNvPr id="3" name="Content Placeholder 2">
            <a:extLst>
              <a:ext uri="{FF2B5EF4-FFF2-40B4-BE49-F238E27FC236}">
                <a16:creationId xmlns:a16="http://schemas.microsoft.com/office/drawing/2014/main" id="{60799E6D-0BDE-9AC2-8D0F-85139F2A68FD}"/>
              </a:ext>
            </a:extLst>
          </p:cNvPr>
          <p:cNvSpPr>
            <a:spLocks noGrp="1"/>
          </p:cNvSpPr>
          <p:nvPr>
            <p:ph sz="quarter" idx="17"/>
          </p:nvPr>
        </p:nvSpPr>
        <p:spPr>
          <a:xfrm>
            <a:off x="359998" y="1181411"/>
            <a:ext cx="11466875" cy="4065205"/>
          </a:xfrm>
        </p:spPr>
        <p:txBody>
          <a:bodyPr>
            <a:normAutofit lnSpcReduction="10000"/>
          </a:bodyPr>
          <a:lstStyle/>
          <a:p>
            <a:r>
              <a:rPr lang="en-US" sz="1600" u="sng" dirty="0"/>
              <a:t>Two active US-based companies in the Superconducting Radio Frequency (SCRF) manufacturing space: </a:t>
            </a:r>
          </a:p>
          <a:p>
            <a:pPr lvl="2">
              <a:buFont typeface="Wingdings" panose="05000000000000000000" pitchFamily="2" charset="2"/>
              <a:buChar char="v"/>
            </a:pPr>
            <a:r>
              <a:rPr lang="en-US" sz="1600" dirty="0"/>
              <a:t> </a:t>
            </a:r>
            <a:r>
              <a:rPr lang="en-US" sz="1600" dirty="0" err="1"/>
              <a:t>Niowave</a:t>
            </a:r>
            <a:r>
              <a:rPr lang="en-US" sz="1600" dirty="0"/>
              <a:t> - focused on the Industrial medical isotope market with little present interest in supporting DOE accelerator R&amp;D  </a:t>
            </a:r>
          </a:p>
          <a:p>
            <a:pPr marL="367665" lvl="1">
              <a:buFont typeface="Wingdings" panose="05000000000000000000" pitchFamily="2" charset="2"/>
              <a:buChar char="v"/>
            </a:pPr>
            <a:r>
              <a:rPr lang="en-US" sz="1600" dirty="0"/>
              <a:t> C.F. Roark - supported multiple DOE programs primarily for welding / metal fabrication</a:t>
            </a:r>
          </a:p>
          <a:p>
            <a:r>
              <a:rPr lang="en-US" sz="1600" u="sng" dirty="0"/>
              <a:t>A third US company, Advanced Energy Systems (AES), formerly a leading SCRF and NCRF supplier for more than 20 years</a:t>
            </a:r>
          </a:p>
          <a:p>
            <a:pPr marL="285750" indent="-285750">
              <a:buFont typeface="Arial" panose="020B0604020202020204" pitchFamily="34" charset="0"/>
              <a:buChar char="•"/>
            </a:pPr>
            <a:r>
              <a:rPr lang="en-US" sz="1600" dirty="0"/>
              <a:t>In 2012 the US Navy abruptly terminated the INP FEL project and AES lost $24M in backlog overnight</a:t>
            </a:r>
          </a:p>
          <a:p>
            <a:pPr marL="285750" indent="-285750">
              <a:buFont typeface="Arial" panose="020B0604020202020204" pitchFamily="34" charset="0"/>
              <a:buChar char="•"/>
            </a:pPr>
            <a:r>
              <a:rPr lang="en-US" sz="1600" dirty="0"/>
              <a:t>By 2014, AES focus had turned to the LCLS-II procurement.  However, the DOE and SLAC elected to source the 280+ cavities from two EU suppliers (Research Instruments and </a:t>
            </a:r>
            <a:r>
              <a:rPr lang="en-US" sz="1600" dirty="0" err="1"/>
              <a:t>Zanon</a:t>
            </a:r>
            <a:r>
              <a:rPr lang="en-US" sz="1600" dirty="0"/>
              <a:t>).  </a:t>
            </a:r>
          </a:p>
          <a:p>
            <a:pPr marL="647700" lvl="2" indent="-285750">
              <a:buFont typeface="Wingdings" panose="05000000000000000000" pitchFamily="2" charset="2"/>
              <a:buChar char="v"/>
            </a:pPr>
            <a:r>
              <a:rPr lang="en-US" sz="1600" dirty="0"/>
              <a:t>This was in direct contrast to the prior XFEL procurement, where EU officials evaluated the social impact of their project as well as cost, bolstering the competitive advantage of European suppliers</a:t>
            </a:r>
          </a:p>
          <a:p>
            <a:pPr marL="647700" lvl="2" indent="-285750">
              <a:buFont typeface="Wingdings" panose="05000000000000000000" pitchFamily="2" charset="2"/>
              <a:buChar char="v"/>
            </a:pPr>
            <a:r>
              <a:rPr lang="en-US" sz="1600" dirty="0"/>
              <a:t>The cavities utilize technology developed at US Laboratories and Universities, with American tax dollars</a:t>
            </a:r>
          </a:p>
          <a:p>
            <a:pPr marL="647700" lvl="2" indent="-285750">
              <a:buFont typeface="Wingdings" panose="05000000000000000000" pitchFamily="2" charset="2"/>
              <a:buChar char="v"/>
            </a:pPr>
            <a:r>
              <a:rPr lang="en-US" sz="1600" dirty="0"/>
              <a:t>Despite its prior technical successes, AES was no longer able to compete in price with the successful EU SCRF manufacturers and received no further LCLS-II or FRIB awards</a:t>
            </a:r>
          </a:p>
          <a:p>
            <a:pPr marL="285750" indent="-285750">
              <a:buFont typeface="Arial" panose="020B0604020202020204" pitchFamily="34" charset="0"/>
              <a:buChar char="•"/>
            </a:pPr>
            <a:r>
              <a:rPr lang="en-US" sz="1600" dirty="0"/>
              <a:t>During this same period, AES was struggling with cost overruns on the fixed-price NSLS-II RF cavities and the Fritz-Haber-</a:t>
            </a:r>
            <a:r>
              <a:rPr lang="en-US" sz="1600" dirty="0" err="1"/>
              <a:t>Institut</a:t>
            </a:r>
            <a:r>
              <a:rPr lang="en-US" sz="1600" dirty="0"/>
              <a:t> (FHI) der Max-Planck-</a:t>
            </a:r>
            <a:r>
              <a:rPr lang="en-US" sz="1600" dirty="0" err="1"/>
              <a:t>Gesellshaft</a:t>
            </a:r>
            <a:r>
              <a:rPr lang="en-US" sz="1600" dirty="0"/>
              <a:t> FEL. </a:t>
            </a:r>
          </a:p>
        </p:txBody>
      </p:sp>
      <p:sp>
        <p:nvSpPr>
          <p:cNvPr id="6" name="TextBox 5">
            <a:extLst>
              <a:ext uri="{FF2B5EF4-FFF2-40B4-BE49-F238E27FC236}">
                <a16:creationId xmlns:a16="http://schemas.microsoft.com/office/drawing/2014/main" id="{F8482CB0-706A-5E1E-D43F-A8722CBBDD49}"/>
              </a:ext>
            </a:extLst>
          </p:cNvPr>
          <p:cNvSpPr txBox="1"/>
          <p:nvPr/>
        </p:nvSpPr>
        <p:spPr>
          <a:xfrm>
            <a:off x="261256" y="5866197"/>
            <a:ext cx="4516017" cy="276999"/>
          </a:xfrm>
          <a:prstGeom prst="rect">
            <a:avLst/>
          </a:prstGeom>
          <a:noFill/>
        </p:spPr>
        <p:txBody>
          <a:bodyPr wrap="square">
            <a:spAutoFit/>
          </a:bodyPr>
          <a:lstStyle/>
          <a:p>
            <a:r>
              <a:rPr lang="en-US" sz="1200" dirty="0"/>
              <a:t>[2] Nurturing the Industrial Accelerator Technology Base in the US </a:t>
            </a:r>
          </a:p>
        </p:txBody>
      </p:sp>
      <p:sp>
        <p:nvSpPr>
          <p:cNvPr id="9" name="Text Placeholder 16">
            <a:extLst>
              <a:ext uri="{FF2B5EF4-FFF2-40B4-BE49-F238E27FC236}">
                <a16:creationId xmlns:a16="http://schemas.microsoft.com/office/drawing/2014/main" id="{E0D9EF3E-9A20-CABA-B3E1-8EB53954E52F}"/>
              </a:ext>
            </a:extLst>
          </p:cNvPr>
          <p:cNvSpPr txBox="1">
            <a:spLocks/>
          </p:cNvSpPr>
          <p:nvPr/>
        </p:nvSpPr>
        <p:spPr>
          <a:xfrm>
            <a:off x="1939635" y="6342584"/>
            <a:ext cx="8722080" cy="290095"/>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600"/>
              </a:spcBef>
              <a:buFont typeface="Arial" panose="020B0604020202020204" pitchFamily="34" charset="0"/>
              <a:buNone/>
              <a:defRPr sz="8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0" indent="0" algn="l" defTabSz="914400" rtl="0" eaLnBrk="1" latinLnBrk="0" hangingPunct="1">
              <a:lnSpc>
                <a:spcPct val="100000"/>
              </a:lnSpc>
              <a:spcBef>
                <a:spcPts val="1200"/>
              </a:spcBef>
              <a:buFontTx/>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600"/>
              </a:spcBef>
              <a:buFontTx/>
              <a:buNone/>
              <a:defRPr sz="14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100"/>
              <a:t>Advanced Accelerator Concepts (AAC) Workshop - 2024</a:t>
            </a:r>
            <a:endParaRPr lang="en-US" sz="1100" dirty="0"/>
          </a:p>
        </p:txBody>
      </p:sp>
      <p:sp>
        <p:nvSpPr>
          <p:cNvPr id="11" name="TextBox 10">
            <a:extLst>
              <a:ext uri="{FF2B5EF4-FFF2-40B4-BE49-F238E27FC236}">
                <a16:creationId xmlns:a16="http://schemas.microsoft.com/office/drawing/2014/main" id="{CA4ED5C0-B1EE-B055-5E1A-54537E38AE0B}"/>
              </a:ext>
            </a:extLst>
          </p:cNvPr>
          <p:cNvSpPr txBox="1"/>
          <p:nvPr/>
        </p:nvSpPr>
        <p:spPr>
          <a:xfrm>
            <a:off x="261256" y="5365454"/>
            <a:ext cx="11669489" cy="369332"/>
          </a:xfrm>
          <a:prstGeom prst="rect">
            <a:avLst/>
          </a:prstGeom>
          <a:noFill/>
        </p:spPr>
        <p:txBody>
          <a:bodyPr wrap="square">
            <a:spAutoFit/>
          </a:bodyPr>
          <a:lstStyle/>
          <a:p>
            <a:pPr algn="ctr"/>
            <a:r>
              <a:rPr lang="en-US" b="1" dirty="0">
                <a:solidFill>
                  <a:schemeClr val="bg2"/>
                </a:solidFill>
              </a:rPr>
              <a:t>Given these circumstances </a:t>
            </a:r>
            <a:r>
              <a:rPr lang="en-US" sz="1800" b="1" dirty="0">
                <a:solidFill>
                  <a:schemeClr val="bg2"/>
                </a:solidFill>
              </a:rPr>
              <a:t>AES was forced to close its doors in 2016, creating a gap in US capability</a:t>
            </a:r>
          </a:p>
        </p:txBody>
      </p:sp>
    </p:spTree>
    <p:extLst>
      <p:ext uri="{BB962C8B-B14F-4D97-AF65-F5344CB8AC3E}">
        <p14:creationId xmlns:p14="http://schemas.microsoft.com/office/powerpoint/2010/main" val="411373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24CC7-CCF8-4135-4F67-335486E81ADE}"/>
              </a:ext>
            </a:extLst>
          </p:cNvPr>
          <p:cNvSpPr>
            <a:spLocks noGrp="1"/>
          </p:cNvSpPr>
          <p:nvPr>
            <p:ph type="title"/>
          </p:nvPr>
        </p:nvSpPr>
        <p:spPr/>
        <p:txBody>
          <a:bodyPr/>
          <a:lstStyle/>
          <a:p>
            <a:r>
              <a:rPr lang="en-US" dirty="0"/>
              <a:t>State of US-based Accelerator Technology Supply Chain</a:t>
            </a:r>
          </a:p>
        </p:txBody>
      </p:sp>
      <p:sp>
        <p:nvSpPr>
          <p:cNvPr id="3" name="Content Placeholder 2">
            <a:extLst>
              <a:ext uri="{FF2B5EF4-FFF2-40B4-BE49-F238E27FC236}">
                <a16:creationId xmlns:a16="http://schemas.microsoft.com/office/drawing/2014/main" id="{C1A1C0E2-C076-F21A-C1DE-21DB5F0E9A9C}"/>
              </a:ext>
            </a:extLst>
          </p:cNvPr>
          <p:cNvSpPr>
            <a:spLocks noGrp="1"/>
          </p:cNvSpPr>
          <p:nvPr>
            <p:ph sz="quarter" idx="17"/>
          </p:nvPr>
        </p:nvSpPr>
        <p:spPr>
          <a:xfrm>
            <a:off x="360297" y="1112363"/>
            <a:ext cx="11466576" cy="4697310"/>
          </a:xfrm>
        </p:spPr>
        <p:txBody>
          <a:bodyPr>
            <a:noAutofit/>
          </a:bodyPr>
          <a:lstStyle/>
          <a:p>
            <a:r>
              <a:rPr lang="en-US" sz="1800" b="1" dirty="0">
                <a:solidFill>
                  <a:schemeClr val="bg2"/>
                </a:solidFill>
              </a:rPr>
              <a:t>Four tiers of accelerator technology (AT) supplier in the US: </a:t>
            </a:r>
            <a:endParaRPr lang="en-US" sz="1800" dirty="0"/>
          </a:p>
          <a:p>
            <a:pPr marL="342900" indent="-342900">
              <a:buFont typeface="+mj-lt"/>
              <a:buAutoNum type="arabicParenR"/>
            </a:pPr>
            <a:r>
              <a:rPr lang="en-US" sz="1800" b="1" dirty="0"/>
              <a:t>SBIR (Small Business Innovative Research) houses</a:t>
            </a:r>
          </a:p>
          <a:p>
            <a:pPr marL="640080" lvl="2">
              <a:buFont typeface="Wingdings" panose="05000000000000000000" pitchFamily="2" charset="2"/>
              <a:buChar char="v"/>
            </a:pPr>
            <a:r>
              <a:rPr lang="en-US" sz="1600" dirty="0"/>
              <a:t> Specializing in software simulation and modeling (e.g. Tech-X, </a:t>
            </a:r>
            <a:r>
              <a:rPr lang="en-US" sz="1600" dirty="0" err="1"/>
              <a:t>RadiaSoft</a:t>
            </a:r>
            <a:r>
              <a:rPr lang="en-US" sz="1600" dirty="0"/>
              <a:t>), </a:t>
            </a:r>
          </a:p>
          <a:p>
            <a:pPr marL="640080" lvl="2">
              <a:buFont typeface="Wingdings" panose="05000000000000000000" pitchFamily="2" charset="2"/>
              <a:buChar char="v"/>
            </a:pPr>
            <a:r>
              <a:rPr lang="en-US" sz="1600" dirty="0"/>
              <a:t> Developing niche products including RF diagnostics (e.g. RadiaBeam, Euclid Technologies) </a:t>
            </a:r>
          </a:p>
          <a:p>
            <a:pPr marL="640080" lvl="2">
              <a:buFont typeface="Wingdings" panose="05000000000000000000" pitchFamily="2" charset="2"/>
              <a:buChar char="v"/>
            </a:pPr>
            <a:r>
              <a:rPr lang="en-US" sz="1600" dirty="0"/>
              <a:t> Manufacturing other mostly one-off products (e.g. Euclid Technologies for SCRF and other products) </a:t>
            </a:r>
          </a:p>
          <a:p>
            <a:pPr marL="342900" indent="-342900">
              <a:buFont typeface="+mj-lt"/>
              <a:buAutoNum type="arabicParenR"/>
            </a:pPr>
            <a:r>
              <a:rPr lang="en-US" sz="1800" b="1" dirty="0"/>
              <a:t>Mid- to large-sized firms for whom DOE Accelerator Technology (AT) is a sideline business that can be profitably engaged in on an occasional basis, without negatively impacting their core business</a:t>
            </a:r>
          </a:p>
          <a:p>
            <a:pPr marL="640080" lvl="2">
              <a:buFont typeface="Wingdings" panose="05000000000000000000" pitchFamily="2" charset="2"/>
              <a:buChar char="v"/>
            </a:pPr>
            <a:r>
              <a:rPr lang="en-US" dirty="0"/>
              <a:t> </a:t>
            </a:r>
            <a:r>
              <a:rPr lang="en-US" sz="1600" dirty="0"/>
              <a:t>An example is CPI and the LCLS-II HE fundamental power couplers</a:t>
            </a:r>
            <a:endParaRPr lang="en-US" dirty="0"/>
          </a:p>
          <a:p>
            <a:pPr marL="342900" indent="-342900">
              <a:buFont typeface="+mj-lt"/>
              <a:buAutoNum type="arabicParenR"/>
            </a:pPr>
            <a:r>
              <a:rPr lang="en-US" sz="1800" b="1" dirty="0"/>
              <a:t>Intermediate-sized companies producing AT components </a:t>
            </a:r>
            <a:endParaRPr lang="en-US" sz="1800" dirty="0"/>
          </a:p>
          <a:p>
            <a:pPr marL="640080" lvl="1" indent="-342900">
              <a:buFont typeface="Wingdings" panose="05000000000000000000" pitchFamily="2" charset="2"/>
              <a:buChar char="v"/>
            </a:pPr>
            <a:r>
              <a:rPr lang="en-US" sz="1600" dirty="0"/>
              <a:t>Such as power supplies, magnets, high-vacuum products, electronics etc. DOE Accelerator R&amp;D projects are a secondary, but profitable, market for these suppliers due to crossover with commercial product lines</a:t>
            </a:r>
          </a:p>
          <a:p>
            <a:pPr marL="342900" indent="-342900">
              <a:buFont typeface="+mj-lt"/>
              <a:buAutoNum type="arabicParenR"/>
            </a:pPr>
            <a:r>
              <a:rPr lang="en-US" sz="1800" b="1" dirty="0"/>
              <a:t>Numerous successful firms (of varying sizes) in established Industrial markets for lithography, medical X-ray, oncology and contraband detection accelerators (e.g. </a:t>
            </a:r>
            <a:r>
              <a:rPr lang="en-US" sz="1800" b="1" dirty="0" err="1"/>
              <a:t>Axcelis</a:t>
            </a:r>
            <a:r>
              <a:rPr lang="en-US" sz="1800" b="1" dirty="0"/>
              <a:t>, Varian, AS&amp;E, etc.) </a:t>
            </a:r>
          </a:p>
          <a:p>
            <a:pPr marL="647700" lvl="2" indent="-285750">
              <a:buFont typeface="Wingdings" panose="05000000000000000000" pitchFamily="2" charset="2"/>
              <a:buChar char="v"/>
            </a:pPr>
            <a:r>
              <a:rPr lang="en-US" sz="1600" dirty="0"/>
              <a:t>Do not actively pursue DOE AT R&amp;D projects because of the perceived risk and volatility</a:t>
            </a:r>
          </a:p>
        </p:txBody>
      </p:sp>
      <p:sp>
        <p:nvSpPr>
          <p:cNvPr id="5" name="TextBox 4">
            <a:extLst>
              <a:ext uri="{FF2B5EF4-FFF2-40B4-BE49-F238E27FC236}">
                <a16:creationId xmlns:a16="http://schemas.microsoft.com/office/drawing/2014/main" id="{0AACD45C-5F1C-1487-5992-0A5A4EE299EB}"/>
              </a:ext>
            </a:extLst>
          </p:cNvPr>
          <p:cNvSpPr txBox="1"/>
          <p:nvPr/>
        </p:nvSpPr>
        <p:spPr>
          <a:xfrm>
            <a:off x="359999" y="5881000"/>
            <a:ext cx="5018926" cy="276999"/>
          </a:xfrm>
          <a:prstGeom prst="rect">
            <a:avLst/>
          </a:prstGeom>
          <a:noFill/>
        </p:spPr>
        <p:txBody>
          <a:bodyPr wrap="square">
            <a:spAutoFit/>
          </a:bodyPr>
          <a:lstStyle/>
          <a:p>
            <a:r>
              <a:rPr lang="en-US" sz="1200" dirty="0"/>
              <a:t>[2] Nurturing the Industrial Accelerator Technology Base in the US </a:t>
            </a:r>
          </a:p>
        </p:txBody>
      </p:sp>
      <p:sp>
        <p:nvSpPr>
          <p:cNvPr id="9" name="Text Placeholder 16">
            <a:extLst>
              <a:ext uri="{FF2B5EF4-FFF2-40B4-BE49-F238E27FC236}">
                <a16:creationId xmlns:a16="http://schemas.microsoft.com/office/drawing/2014/main" id="{BEDBAC87-E903-EA4F-777E-9CBB734A0BCD}"/>
              </a:ext>
            </a:extLst>
          </p:cNvPr>
          <p:cNvSpPr>
            <a:spLocks noGrp="1"/>
          </p:cNvSpPr>
          <p:nvPr>
            <p:ph type="body" sz="quarter" idx="15"/>
          </p:nvPr>
        </p:nvSpPr>
        <p:spPr>
          <a:xfrm>
            <a:off x="1939635" y="6342584"/>
            <a:ext cx="8722080" cy="290095"/>
          </a:xfrm>
        </p:spPr>
        <p:txBody>
          <a:bodyPr/>
          <a:lstStyle/>
          <a:p>
            <a:pPr algn="ctr"/>
            <a:r>
              <a:rPr lang="en-US" sz="1100" dirty="0"/>
              <a:t>Advanced Accelerator Concepts (AAC) Workshop - 2024</a:t>
            </a:r>
          </a:p>
        </p:txBody>
      </p:sp>
      <p:sp>
        <p:nvSpPr>
          <p:cNvPr id="11" name="TextBox 10">
            <a:extLst>
              <a:ext uri="{FF2B5EF4-FFF2-40B4-BE49-F238E27FC236}">
                <a16:creationId xmlns:a16="http://schemas.microsoft.com/office/drawing/2014/main" id="{7FB01516-F0D4-A7BF-FCF1-54881D7B0BCA}"/>
              </a:ext>
            </a:extLst>
          </p:cNvPr>
          <p:cNvSpPr txBox="1"/>
          <p:nvPr/>
        </p:nvSpPr>
        <p:spPr>
          <a:xfrm>
            <a:off x="359999" y="4865337"/>
            <a:ext cx="11360946" cy="923330"/>
          </a:xfrm>
          <a:prstGeom prst="rect">
            <a:avLst/>
          </a:prstGeom>
          <a:solidFill>
            <a:srgbClr val="274369"/>
          </a:solidFill>
        </p:spPr>
        <p:txBody>
          <a:bodyPr wrap="square">
            <a:spAutoFit/>
          </a:bodyPr>
          <a:lstStyle/>
          <a:p>
            <a:pPr marL="285750" indent="-285750">
              <a:buFont typeface="Arial" panose="020B0604020202020204" pitchFamily="34" charset="0"/>
              <a:buChar char="•"/>
            </a:pPr>
            <a:r>
              <a:rPr lang="en-US" dirty="0">
                <a:solidFill>
                  <a:schemeClr val="bg1"/>
                </a:solidFill>
              </a:rPr>
              <a:t>Notably missing are modest-sized US companies that fabricate undulators, SCRF cavities, precision magneto-optics and other specialized products. </a:t>
            </a:r>
          </a:p>
          <a:p>
            <a:pPr marL="285750" indent="-285750">
              <a:buFont typeface="Arial" panose="020B0604020202020204" pitchFamily="34" charset="0"/>
              <a:buChar char="•"/>
            </a:pPr>
            <a:r>
              <a:rPr lang="en-US" dirty="0">
                <a:solidFill>
                  <a:schemeClr val="bg1"/>
                </a:solidFill>
              </a:rPr>
              <a:t>There is currently no US equivalent to Research Instruments GmbH.</a:t>
            </a:r>
          </a:p>
        </p:txBody>
      </p:sp>
    </p:spTree>
    <p:extLst>
      <p:ext uri="{BB962C8B-B14F-4D97-AF65-F5344CB8AC3E}">
        <p14:creationId xmlns:p14="http://schemas.microsoft.com/office/powerpoint/2010/main" val="29631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32D8B-B0AB-72EC-1EB2-7EEFA65ECD7A}"/>
              </a:ext>
            </a:extLst>
          </p:cNvPr>
          <p:cNvSpPr>
            <a:spLocks noGrp="1"/>
          </p:cNvSpPr>
          <p:nvPr>
            <p:ph type="title"/>
          </p:nvPr>
        </p:nvSpPr>
        <p:spPr/>
        <p:txBody>
          <a:bodyPr/>
          <a:lstStyle/>
          <a:p>
            <a:r>
              <a:rPr lang="en-US" dirty="0"/>
              <a:t>How Domestic Industrial Participation Benefits the AT Community</a:t>
            </a:r>
          </a:p>
        </p:txBody>
      </p:sp>
      <p:sp>
        <p:nvSpPr>
          <p:cNvPr id="3" name="Content Placeholder 2">
            <a:extLst>
              <a:ext uri="{FF2B5EF4-FFF2-40B4-BE49-F238E27FC236}">
                <a16:creationId xmlns:a16="http://schemas.microsoft.com/office/drawing/2014/main" id="{AF7DFCF9-B505-45F1-D41C-132F33B0FF34}"/>
              </a:ext>
            </a:extLst>
          </p:cNvPr>
          <p:cNvSpPr>
            <a:spLocks noGrp="1"/>
          </p:cNvSpPr>
          <p:nvPr>
            <p:ph sz="quarter" idx="17"/>
          </p:nvPr>
        </p:nvSpPr>
        <p:spPr>
          <a:xfrm>
            <a:off x="286406" y="1150779"/>
            <a:ext cx="11466576" cy="4991368"/>
          </a:xfrm>
        </p:spPr>
        <p:txBody>
          <a:bodyPr>
            <a:normAutofit fontScale="92500" lnSpcReduction="20000"/>
          </a:bodyPr>
          <a:lstStyle/>
          <a:p>
            <a:r>
              <a:rPr lang="en-US" sz="2200" b="1" u="sng" dirty="0">
                <a:solidFill>
                  <a:schemeClr val="accent1"/>
                </a:solidFill>
              </a:rPr>
              <a:t>The US accelerator technology industry is currently in an atrophied state</a:t>
            </a:r>
            <a:endParaRPr lang="en-US" sz="2200" b="1" dirty="0">
              <a:solidFill>
                <a:schemeClr val="accent1"/>
              </a:solidFill>
            </a:endParaRPr>
          </a:p>
          <a:p>
            <a:pPr marL="285750" lvl="3" indent="-285750">
              <a:buFont typeface="Wingdings" panose="05000000000000000000" pitchFamily="2" charset="2"/>
              <a:buChar char="v"/>
            </a:pPr>
            <a:r>
              <a:rPr lang="en-US" sz="1700" b="0" dirty="0"/>
              <a:t>State-of-the-art technologies achieved with US government investment have supported industry based in foreign countries </a:t>
            </a:r>
          </a:p>
          <a:p>
            <a:pPr marL="285750" lvl="3" indent="-285750">
              <a:buFont typeface="Wingdings" panose="05000000000000000000" pitchFamily="2" charset="2"/>
              <a:buChar char="v"/>
            </a:pPr>
            <a:r>
              <a:rPr lang="en-US" sz="1700" b="0" dirty="0"/>
              <a:t>Some key accelerator components have no established domestic suppliers</a:t>
            </a:r>
          </a:p>
          <a:p>
            <a:pPr marL="285750" lvl="4" indent="-285750">
              <a:spcBef>
                <a:spcPts val="1200"/>
              </a:spcBef>
              <a:buFont typeface="Wingdings" panose="05000000000000000000" pitchFamily="2" charset="2"/>
              <a:buChar char="v"/>
            </a:pPr>
            <a:r>
              <a:rPr lang="en-US" sz="1700" dirty="0"/>
              <a:t>Little motivation for US industry to invest their funding to develop such</a:t>
            </a:r>
          </a:p>
          <a:p>
            <a:pPr marL="285750" lvl="4" indent="-285750">
              <a:spcBef>
                <a:spcPts val="1200"/>
              </a:spcBef>
              <a:buFont typeface="Wingdings" panose="05000000000000000000" pitchFamily="2" charset="2"/>
              <a:buChar char="v"/>
            </a:pPr>
            <a:r>
              <a:rPr lang="en-US" sz="1700" dirty="0"/>
              <a:t>Lack of investment prohibits technology succession within industry</a:t>
            </a:r>
          </a:p>
          <a:p>
            <a:pPr lvl="4">
              <a:spcBef>
                <a:spcPts val="1200"/>
              </a:spcBef>
            </a:pPr>
            <a:endParaRPr lang="en-US" sz="1600" dirty="0"/>
          </a:p>
          <a:p>
            <a:r>
              <a:rPr lang="en-US" sz="2200" b="1" u="sng" dirty="0">
                <a:solidFill>
                  <a:schemeClr val="accent1"/>
                </a:solidFill>
              </a:rPr>
              <a:t>…but it can be recovered with target investment and benefit the AT Community</a:t>
            </a:r>
            <a:endParaRPr lang="en-US" sz="2200" dirty="0"/>
          </a:p>
          <a:p>
            <a:pPr marL="285750" indent="-285750">
              <a:buFont typeface="Wingdings" panose="05000000000000000000" pitchFamily="2" charset="2"/>
              <a:buChar char="v"/>
            </a:pPr>
            <a:r>
              <a:rPr lang="en-US" sz="1700" dirty="0"/>
              <a:t>To increase resilience of the supply chain (with more options) </a:t>
            </a:r>
          </a:p>
          <a:p>
            <a:pPr marL="285750" indent="-285750">
              <a:buFont typeface="Wingdings" panose="05000000000000000000" pitchFamily="2" charset="2"/>
              <a:buChar char="v"/>
            </a:pPr>
            <a:r>
              <a:rPr lang="en-US" sz="1700" dirty="0"/>
              <a:t>Provide a knowledgeable in-country workforce to support assembly, integration, and testing at DOE sites </a:t>
            </a:r>
          </a:p>
          <a:p>
            <a:pPr marL="285750" indent="-285750">
              <a:buFont typeface="Wingdings" panose="05000000000000000000" pitchFamily="2" charset="2"/>
              <a:buChar char="v"/>
            </a:pPr>
            <a:r>
              <a:rPr lang="en-US" sz="1700" dirty="0"/>
              <a:t>Foster increased efficiency through stable market demand: incremental quality improvements, shorter lead-times, and more cost-effective solutions for future projects</a:t>
            </a:r>
          </a:p>
          <a:p>
            <a:pPr marL="285750" indent="-285750">
              <a:buFont typeface="Wingdings" panose="05000000000000000000" pitchFamily="2" charset="2"/>
              <a:buChar char="v"/>
            </a:pPr>
            <a:r>
              <a:rPr lang="en-US" sz="1700" dirty="0"/>
              <a:t>To leverage the economic and social impact of government investment in accelerator science, technology and facilities</a:t>
            </a:r>
          </a:p>
          <a:p>
            <a:pPr marL="285750" lvl="3" indent="-285750">
              <a:buFont typeface="Wingdings" panose="05000000000000000000" pitchFamily="2" charset="2"/>
              <a:buChar char="v"/>
            </a:pPr>
            <a:r>
              <a:rPr lang="en-US" sz="1700" b="0" dirty="0"/>
              <a:t>Providing industry opportunities to advance their core competency and develop long-term accelerator technology roadmaps</a:t>
            </a:r>
          </a:p>
          <a:p>
            <a:pPr marL="914400" lvl="4" indent="-285750">
              <a:spcBef>
                <a:spcPts val="1200"/>
              </a:spcBef>
              <a:buFont typeface="Wingdings" panose="05000000000000000000" pitchFamily="2" charset="2"/>
              <a:buChar char="Ø"/>
            </a:pPr>
            <a:r>
              <a:rPr lang="en-US" sz="1600" b="0" dirty="0"/>
              <a:t>Creates the business case for private sector interna</a:t>
            </a:r>
            <a:r>
              <a:rPr lang="en-US" sz="1600" dirty="0"/>
              <a:t>l research and development (IRAD) investment </a:t>
            </a:r>
          </a:p>
          <a:p>
            <a:pPr marL="914400" lvl="4" indent="-285750">
              <a:spcBef>
                <a:spcPts val="1200"/>
              </a:spcBef>
              <a:buFont typeface="Wingdings" panose="05000000000000000000" pitchFamily="2" charset="2"/>
              <a:buChar char="Ø"/>
            </a:pPr>
            <a:r>
              <a:rPr lang="en-US" sz="1600" b="0" dirty="0"/>
              <a:t>Supports local hiring / talent recruitment efforts including university programs</a:t>
            </a:r>
          </a:p>
          <a:p>
            <a:pPr lvl="3">
              <a:buFont typeface="Wingdings" panose="05000000000000000000" pitchFamily="2" charset="2"/>
              <a:buChar char="§"/>
            </a:pPr>
            <a:endParaRPr lang="en-US" sz="1600" dirty="0"/>
          </a:p>
          <a:p>
            <a:pPr>
              <a:buFont typeface="Wingdings" panose="05000000000000000000" pitchFamily="2" charset="2"/>
              <a:buChar char="§"/>
            </a:pPr>
            <a:endParaRPr lang="en-US" sz="1600" dirty="0"/>
          </a:p>
          <a:p>
            <a:pPr>
              <a:buFont typeface="Wingdings" panose="05000000000000000000" pitchFamily="2" charset="2"/>
              <a:buChar char="§"/>
            </a:pPr>
            <a:endParaRPr lang="en-US" sz="1600" dirty="0"/>
          </a:p>
        </p:txBody>
      </p:sp>
      <p:sp>
        <p:nvSpPr>
          <p:cNvPr id="5" name="TextBox 4">
            <a:extLst>
              <a:ext uri="{FF2B5EF4-FFF2-40B4-BE49-F238E27FC236}">
                <a16:creationId xmlns:a16="http://schemas.microsoft.com/office/drawing/2014/main" id="{977317A1-96E7-77D7-ACCA-9EA7083975BF}"/>
              </a:ext>
            </a:extLst>
          </p:cNvPr>
          <p:cNvSpPr txBox="1"/>
          <p:nvPr/>
        </p:nvSpPr>
        <p:spPr>
          <a:xfrm>
            <a:off x="10158555" y="5895926"/>
            <a:ext cx="1294544" cy="246221"/>
          </a:xfrm>
          <a:prstGeom prst="rect">
            <a:avLst/>
          </a:prstGeom>
          <a:noFill/>
        </p:spPr>
        <p:txBody>
          <a:bodyPr wrap="square" lIns="0" tIns="0" rIns="0" bIns="0" rtlCol="0">
            <a:spAutoFit/>
          </a:bodyPr>
          <a:lstStyle/>
          <a:p>
            <a:pPr>
              <a:spcBef>
                <a:spcPts val="900"/>
              </a:spcBef>
              <a:buSzPct val="100000"/>
            </a:pPr>
            <a:r>
              <a:rPr lang="en-US" sz="1600" dirty="0"/>
              <a:t>[2], [3]</a:t>
            </a:r>
          </a:p>
        </p:txBody>
      </p:sp>
      <p:sp>
        <p:nvSpPr>
          <p:cNvPr id="9" name="Text Placeholder 16">
            <a:extLst>
              <a:ext uri="{FF2B5EF4-FFF2-40B4-BE49-F238E27FC236}">
                <a16:creationId xmlns:a16="http://schemas.microsoft.com/office/drawing/2014/main" id="{D959C649-F32C-41CF-459E-D8550523D01C}"/>
              </a:ext>
            </a:extLst>
          </p:cNvPr>
          <p:cNvSpPr>
            <a:spLocks noGrp="1"/>
          </p:cNvSpPr>
          <p:nvPr>
            <p:ph type="body" sz="quarter" idx="15"/>
          </p:nvPr>
        </p:nvSpPr>
        <p:spPr>
          <a:xfrm>
            <a:off x="1939635" y="6342584"/>
            <a:ext cx="8722080" cy="290095"/>
          </a:xfrm>
        </p:spPr>
        <p:txBody>
          <a:bodyPr/>
          <a:lstStyle/>
          <a:p>
            <a:pPr algn="ctr"/>
            <a:r>
              <a:rPr lang="en-US" sz="1100" dirty="0"/>
              <a:t>Advanced Accelerator Concepts (AAC) Workshop - 2024</a:t>
            </a:r>
          </a:p>
        </p:txBody>
      </p:sp>
    </p:spTree>
    <p:extLst>
      <p:ext uri="{BB962C8B-B14F-4D97-AF65-F5344CB8AC3E}">
        <p14:creationId xmlns:p14="http://schemas.microsoft.com/office/powerpoint/2010/main" val="3164805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FCCF8-7947-6CA7-3E49-582922977A5E}"/>
              </a:ext>
            </a:extLst>
          </p:cNvPr>
          <p:cNvSpPr>
            <a:spLocks noGrp="1"/>
          </p:cNvSpPr>
          <p:nvPr>
            <p:ph type="title"/>
          </p:nvPr>
        </p:nvSpPr>
        <p:spPr/>
        <p:txBody>
          <a:bodyPr/>
          <a:lstStyle/>
          <a:p>
            <a:r>
              <a:rPr lang="en-US" dirty="0"/>
              <a:t>Industry Challenges Supplying National Laboratories </a:t>
            </a:r>
          </a:p>
        </p:txBody>
      </p:sp>
      <p:sp>
        <p:nvSpPr>
          <p:cNvPr id="3" name="Content Placeholder 2">
            <a:extLst>
              <a:ext uri="{FF2B5EF4-FFF2-40B4-BE49-F238E27FC236}">
                <a16:creationId xmlns:a16="http://schemas.microsoft.com/office/drawing/2014/main" id="{F274CB84-6E5A-19D4-ECA0-D99F2FCC4945}"/>
              </a:ext>
            </a:extLst>
          </p:cNvPr>
          <p:cNvSpPr>
            <a:spLocks noGrp="1"/>
          </p:cNvSpPr>
          <p:nvPr>
            <p:ph sz="quarter" idx="17"/>
          </p:nvPr>
        </p:nvSpPr>
        <p:spPr>
          <a:xfrm>
            <a:off x="359999" y="1099127"/>
            <a:ext cx="11466875" cy="5033818"/>
          </a:xfrm>
        </p:spPr>
        <p:txBody>
          <a:bodyPr/>
          <a:lstStyle/>
          <a:p>
            <a:r>
              <a:rPr lang="en-US" sz="1600" b="1" dirty="0"/>
              <a:t>National Laboratories procurements tend to be viewed as “high risk” by industry</a:t>
            </a:r>
            <a:r>
              <a:rPr lang="en-US" sz="1600" dirty="0"/>
              <a:t>: </a:t>
            </a:r>
          </a:p>
          <a:p>
            <a:pPr lvl="2">
              <a:spcBef>
                <a:spcPts val="0"/>
              </a:spcBef>
            </a:pPr>
            <a:r>
              <a:rPr lang="en-US" sz="1600" dirty="0"/>
              <a:t>Type of contract required, Firm-Fixed-Price (FFP) vs. Cost-Plus-Fixed-Fee (CPFF) is not consistent with the risks to commercial businesses </a:t>
            </a:r>
          </a:p>
          <a:p>
            <a:pPr lvl="2">
              <a:spcBef>
                <a:spcPts val="0"/>
              </a:spcBef>
            </a:pPr>
            <a:r>
              <a:rPr lang="en-US" sz="1600" dirty="0"/>
              <a:t>High level of complexity is common</a:t>
            </a:r>
          </a:p>
          <a:p>
            <a:pPr lvl="2">
              <a:spcBef>
                <a:spcPts val="0"/>
              </a:spcBef>
            </a:pPr>
            <a:r>
              <a:rPr lang="en-US" sz="1600" dirty="0"/>
              <a:t>Conceptual design choices (technology locked in before industry involvement) may be cost-prohibitive</a:t>
            </a:r>
          </a:p>
          <a:p>
            <a:pPr lvl="2">
              <a:spcBef>
                <a:spcPts val="0"/>
              </a:spcBef>
            </a:pPr>
            <a:r>
              <a:rPr lang="en-US" sz="1600" dirty="0"/>
              <a:t>Soft requirements often exist that cannot be fully described in request for proposal (RFP/RFQ) document </a:t>
            </a:r>
          </a:p>
          <a:p>
            <a:pPr lvl="2">
              <a:spcBef>
                <a:spcPts val="0"/>
              </a:spcBef>
            </a:pPr>
            <a:r>
              <a:rPr lang="en-US" sz="1600" dirty="0"/>
              <a:t>R&amp;D nature of the scope</a:t>
            </a:r>
          </a:p>
          <a:p>
            <a:pPr lvl="2">
              <a:spcBef>
                <a:spcPts val="0"/>
              </a:spcBef>
            </a:pPr>
            <a:r>
              <a:rPr lang="en-US" sz="1600" dirty="0"/>
              <a:t>Likelihood of scope creep (chasing greatness) and associated cost overrun </a:t>
            </a:r>
          </a:p>
          <a:p>
            <a:pPr lvl="2">
              <a:spcBef>
                <a:spcPts val="0"/>
              </a:spcBef>
            </a:pPr>
            <a:r>
              <a:rPr lang="en-US" sz="1600" dirty="0"/>
              <a:t>Long-lead component requirements from highly specialized / sole source suppliers increase risk for the prime contractor</a:t>
            </a:r>
          </a:p>
          <a:p>
            <a:pPr lvl="2">
              <a:spcBef>
                <a:spcPts val="0"/>
              </a:spcBef>
            </a:pPr>
            <a:r>
              <a:rPr lang="en-US" sz="1600" dirty="0"/>
              <a:t>Introduction of special processing steps that cannot be incrementally tested, leading to potentially disastrous rework risk</a:t>
            </a:r>
          </a:p>
          <a:p>
            <a:r>
              <a:rPr lang="en-US" sz="1600" b="1" dirty="0"/>
              <a:t>Proposal development for a complex project is time consuming and intense work for a company</a:t>
            </a:r>
          </a:p>
          <a:p>
            <a:pPr lvl="2">
              <a:spcBef>
                <a:spcPts val="0"/>
              </a:spcBef>
            </a:pPr>
            <a:r>
              <a:rPr lang="en-US" sz="1600" dirty="0"/>
              <a:t>Not supported by the short turn-around times often requested </a:t>
            </a:r>
          </a:p>
          <a:p>
            <a:r>
              <a:rPr lang="en-US" sz="1600" b="1" dirty="0"/>
              <a:t>A high degree of mutual trust between the national laboratories and industry partners is necessary for successful outcomes</a:t>
            </a:r>
          </a:p>
          <a:p>
            <a:pPr lvl="2">
              <a:spcBef>
                <a:spcPts val="0"/>
              </a:spcBef>
            </a:pPr>
            <a:r>
              <a:rPr lang="en-US" sz="1600" dirty="0"/>
              <a:t>Such a trust can be built up only by working together</a:t>
            </a:r>
          </a:p>
          <a:p>
            <a:pPr lvl="2">
              <a:spcBef>
                <a:spcPts val="0"/>
              </a:spcBef>
            </a:pPr>
            <a:r>
              <a:rPr lang="en-US" sz="1600" dirty="0"/>
              <a:t>If the national labs are pushed to make more self-funding, the opportunity of trust building for a future large project might be non-existent </a:t>
            </a:r>
          </a:p>
          <a:p>
            <a:r>
              <a:rPr lang="en-US" sz="1600" b="1" dirty="0"/>
              <a:t>Federal Acquisition Regulations (only applicable to US-based companies) reduce price and schedule competitiveness</a:t>
            </a:r>
          </a:p>
          <a:p>
            <a:pPr lvl="2">
              <a:spcBef>
                <a:spcPts val="0"/>
              </a:spcBef>
            </a:pPr>
            <a:r>
              <a:rPr lang="en-US" sz="1600" dirty="0"/>
              <a:t>Requirements for compliance drive high indirect (burden rates), greater administrative burden, lengthen time to place procurements, etc.</a:t>
            </a:r>
          </a:p>
          <a:p>
            <a:pPr lvl="2"/>
            <a:endParaRPr lang="en-US" sz="1600" dirty="0"/>
          </a:p>
        </p:txBody>
      </p:sp>
      <p:sp>
        <p:nvSpPr>
          <p:cNvPr id="8" name="Text Placeholder 16">
            <a:extLst>
              <a:ext uri="{FF2B5EF4-FFF2-40B4-BE49-F238E27FC236}">
                <a16:creationId xmlns:a16="http://schemas.microsoft.com/office/drawing/2014/main" id="{565CF5FC-A9CA-0E22-B3EF-5690BCBE3613}"/>
              </a:ext>
            </a:extLst>
          </p:cNvPr>
          <p:cNvSpPr>
            <a:spLocks noGrp="1"/>
          </p:cNvSpPr>
          <p:nvPr>
            <p:ph type="body" sz="quarter" idx="15"/>
          </p:nvPr>
        </p:nvSpPr>
        <p:spPr>
          <a:xfrm>
            <a:off x="1939635" y="6393509"/>
            <a:ext cx="6086765" cy="197792"/>
          </a:xfrm>
        </p:spPr>
        <p:txBody>
          <a:bodyPr/>
          <a:lstStyle/>
          <a:p>
            <a:pPr algn="ctr"/>
            <a:r>
              <a:rPr lang="en-US" sz="1100" dirty="0"/>
              <a:t>Advanced Accelerator Concepts (AAC) Workshop - 2024</a:t>
            </a:r>
          </a:p>
        </p:txBody>
      </p:sp>
      <p:sp>
        <p:nvSpPr>
          <p:cNvPr id="5" name="TextBox 4">
            <a:extLst>
              <a:ext uri="{FF2B5EF4-FFF2-40B4-BE49-F238E27FC236}">
                <a16:creationId xmlns:a16="http://schemas.microsoft.com/office/drawing/2014/main" id="{AD556B6E-EC05-CAA8-54FD-FDD0E0212515}"/>
              </a:ext>
            </a:extLst>
          </p:cNvPr>
          <p:cNvSpPr txBox="1"/>
          <p:nvPr/>
        </p:nvSpPr>
        <p:spPr>
          <a:xfrm>
            <a:off x="3931549" y="1538054"/>
            <a:ext cx="8024635" cy="523220"/>
          </a:xfrm>
          <a:prstGeom prst="rect">
            <a:avLst/>
          </a:prstGeom>
          <a:noFill/>
        </p:spPr>
        <p:txBody>
          <a:bodyPr wrap="square">
            <a:spAutoFit/>
          </a:bodyPr>
          <a:lstStyle/>
          <a:p>
            <a:pPr marL="1097280" lvl="4" indent="-342900">
              <a:buFont typeface="Wingdings" panose="05000000000000000000" pitchFamily="2" charset="2"/>
              <a:buChar char="Ø"/>
            </a:pPr>
            <a:r>
              <a:rPr lang="en-US" sz="1400" dirty="0">
                <a:solidFill>
                  <a:srgbClr val="FF0000"/>
                </a:solidFill>
              </a:rPr>
              <a:t>Most large Government contractors will not issue FFP bids for one-off manufacturing after recent financial losses from supply chain issues coupled with high inflation.</a:t>
            </a:r>
          </a:p>
        </p:txBody>
      </p:sp>
    </p:spTree>
    <p:extLst>
      <p:ext uri="{BB962C8B-B14F-4D97-AF65-F5344CB8AC3E}">
        <p14:creationId xmlns:p14="http://schemas.microsoft.com/office/powerpoint/2010/main" val="236376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26C51-88DD-2356-D12E-98CD8D5A022E}"/>
              </a:ext>
            </a:extLst>
          </p:cNvPr>
          <p:cNvSpPr>
            <a:spLocks noGrp="1"/>
          </p:cNvSpPr>
          <p:nvPr>
            <p:ph type="title"/>
          </p:nvPr>
        </p:nvSpPr>
        <p:spPr/>
        <p:txBody>
          <a:bodyPr/>
          <a:lstStyle/>
          <a:p>
            <a:r>
              <a:rPr lang="en-US" dirty="0"/>
              <a:t>Proposal Development for One-Off Systems is Challenging</a:t>
            </a:r>
          </a:p>
        </p:txBody>
      </p:sp>
      <p:sp>
        <p:nvSpPr>
          <p:cNvPr id="10" name="Content Placeholder 9">
            <a:extLst>
              <a:ext uri="{FF2B5EF4-FFF2-40B4-BE49-F238E27FC236}">
                <a16:creationId xmlns:a16="http://schemas.microsoft.com/office/drawing/2014/main" id="{D9047F45-EB84-041E-040F-6301B2EAD352}"/>
              </a:ext>
            </a:extLst>
          </p:cNvPr>
          <p:cNvSpPr>
            <a:spLocks noGrp="1"/>
          </p:cNvSpPr>
          <p:nvPr>
            <p:ph sz="quarter" idx="17"/>
          </p:nvPr>
        </p:nvSpPr>
        <p:spPr>
          <a:xfrm>
            <a:off x="129388" y="1601128"/>
            <a:ext cx="4396430" cy="4168679"/>
          </a:xfrm>
        </p:spPr>
        <p:txBody>
          <a:bodyPr/>
          <a:lstStyle/>
          <a:p>
            <a:pPr marL="285750" indent="-285750">
              <a:spcBef>
                <a:spcPts val="600"/>
              </a:spcBef>
              <a:buFont typeface="Arial" panose="020B0604020202020204" pitchFamily="34" charset="0"/>
              <a:buChar char="•"/>
            </a:pPr>
            <a:r>
              <a:rPr lang="en-US" sz="1600" dirty="0"/>
              <a:t>The design must be sufficiently developed for pricing.  </a:t>
            </a:r>
          </a:p>
          <a:p>
            <a:pPr marL="285750" indent="-285750">
              <a:spcBef>
                <a:spcPts val="600"/>
              </a:spcBef>
              <a:buFont typeface="Arial" panose="020B0604020202020204" pitchFamily="34" charset="0"/>
              <a:buChar char="•"/>
            </a:pPr>
            <a:r>
              <a:rPr lang="en-US" sz="1600" dirty="0"/>
              <a:t>Lack of comparable recent project requires “bottoms-up” costing</a:t>
            </a:r>
          </a:p>
          <a:p>
            <a:pPr marL="285750" indent="-285750">
              <a:spcBef>
                <a:spcPts val="600"/>
              </a:spcBef>
              <a:buFont typeface="Arial" panose="020B0604020202020204" pitchFamily="34" charset="0"/>
              <a:buChar char="•"/>
            </a:pPr>
            <a:r>
              <a:rPr lang="en-US" sz="1600" dirty="0"/>
              <a:t>Subcontractor and supplier bids need to be solicited (requiring SOWs, high-level specifications etc.)</a:t>
            </a:r>
          </a:p>
          <a:p>
            <a:pPr marL="285750" indent="-285750">
              <a:spcBef>
                <a:spcPts val="600"/>
              </a:spcBef>
              <a:buFont typeface="Arial" panose="020B0604020202020204" pitchFamily="34" charset="0"/>
              <a:buChar char="•"/>
            </a:pPr>
            <a:r>
              <a:rPr lang="en-US" sz="1600" dirty="0"/>
              <a:t>BOEs developed in accordance with Federal Acquisition Regulation (FAR) requirements</a:t>
            </a:r>
          </a:p>
          <a:p>
            <a:pPr marL="285750" indent="-285750">
              <a:spcBef>
                <a:spcPts val="600"/>
              </a:spcBef>
              <a:buFont typeface="Arial" panose="020B0604020202020204" pitchFamily="34" charset="0"/>
              <a:buChar char="•"/>
            </a:pPr>
            <a:r>
              <a:rPr lang="en-US" sz="1600" dirty="0"/>
              <a:t>Internal management reviews to be completed (how much risk are we assuming?)</a:t>
            </a:r>
          </a:p>
          <a:p>
            <a:pPr marL="285750" indent="-285750">
              <a:spcBef>
                <a:spcPts val="600"/>
              </a:spcBef>
              <a:buFont typeface="Arial" panose="020B0604020202020204" pitchFamily="34" charset="0"/>
              <a:buChar char="•"/>
            </a:pPr>
            <a:r>
              <a:rPr lang="en-US" sz="1600" dirty="0"/>
              <a:t>Not uncommon for a significant portion of the potential future profit to be spent on developing a proposal for a job that is not guaranteed</a:t>
            </a:r>
          </a:p>
        </p:txBody>
      </p:sp>
      <p:pic>
        <p:nvPicPr>
          <p:cNvPr id="6" name="Picture 5">
            <a:extLst>
              <a:ext uri="{FF2B5EF4-FFF2-40B4-BE49-F238E27FC236}">
                <a16:creationId xmlns:a16="http://schemas.microsoft.com/office/drawing/2014/main" id="{ED3AFA4A-4788-2471-EF64-E3A1CAB9CE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5818" y="1564184"/>
            <a:ext cx="7611561" cy="4168679"/>
          </a:xfrm>
          <a:prstGeom prst="rect">
            <a:avLst/>
          </a:prstGeom>
        </p:spPr>
      </p:pic>
      <p:sp>
        <p:nvSpPr>
          <p:cNvPr id="14" name="Text Placeholder 16">
            <a:extLst>
              <a:ext uri="{FF2B5EF4-FFF2-40B4-BE49-F238E27FC236}">
                <a16:creationId xmlns:a16="http://schemas.microsoft.com/office/drawing/2014/main" id="{BFE530D1-0C74-FFC9-B7A0-91D0E5F1DBC6}"/>
              </a:ext>
            </a:extLst>
          </p:cNvPr>
          <p:cNvSpPr txBox="1">
            <a:spLocks/>
          </p:cNvSpPr>
          <p:nvPr/>
        </p:nvSpPr>
        <p:spPr>
          <a:xfrm>
            <a:off x="1939635" y="6393509"/>
            <a:ext cx="6086765" cy="197792"/>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600"/>
              </a:spcBef>
              <a:buFont typeface="Arial" panose="020B0604020202020204" pitchFamily="34" charset="0"/>
              <a:buNone/>
              <a:defRPr sz="8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0" indent="0" algn="l" defTabSz="914400" rtl="0" eaLnBrk="1" latinLnBrk="0" hangingPunct="1">
              <a:lnSpc>
                <a:spcPct val="100000"/>
              </a:lnSpc>
              <a:spcBef>
                <a:spcPts val="1200"/>
              </a:spcBef>
              <a:buFontTx/>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600"/>
              </a:spcBef>
              <a:buFontTx/>
              <a:buNone/>
              <a:defRPr sz="14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100"/>
              <a:t>Advanced Accelerator Concepts (AAC) Workshop - 2024</a:t>
            </a:r>
            <a:endParaRPr lang="en-US" sz="1100" dirty="0"/>
          </a:p>
        </p:txBody>
      </p:sp>
      <p:sp>
        <p:nvSpPr>
          <p:cNvPr id="4" name="TextBox 3">
            <a:extLst>
              <a:ext uri="{FF2B5EF4-FFF2-40B4-BE49-F238E27FC236}">
                <a16:creationId xmlns:a16="http://schemas.microsoft.com/office/drawing/2014/main" id="{11DEA152-CBA5-9F9F-D485-F1AD57E6677F}"/>
              </a:ext>
            </a:extLst>
          </p:cNvPr>
          <p:cNvSpPr txBox="1"/>
          <p:nvPr/>
        </p:nvSpPr>
        <p:spPr>
          <a:xfrm>
            <a:off x="639363" y="1104611"/>
            <a:ext cx="10908145" cy="369332"/>
          </a:xfrm>
          <a:prstGeom prst="rect">
            <a:avLst/>
          </a:prstGeom>
          <a:noFill/>
        </p:spPr>
        <p:txBody>
          <a:bodyPr wrap="square">
            <a:spAutoFit/>
          </a:bodyPr>
          <a:lstStyle/>
          <a:p>
            <a:r>
              <a:rPr lang="en-US" sz="1800" b="1" i="1" dirty="0"/>
              <a:t>Developing a proposal for a complex, one-off system is typically a project in its own regard!</a:t>
            </a:r>
          </a:p>
        </p:txBody>
      </p:sp>
      <p:sp>
        <p:nvSpPr>
          <p:cNvPr id="5" name="Rectangle: Rounded Corners 4">
            <a:extLst>
              <a:ext uri="{FF2B5EF4-FFF2-40B4-BE49-F238E27FC236}">
                <a16:creationId xmlns:a16="http://schemas.microsoft.com/office/drawing/2014/main" id="{89FFE0F1-73CA-7697-7CE3-44C8F08BCEE7}"/>
              </a:ext>
            </a:extLst>
          </p:cNvPr>
          <p:cNvSpPr/>
          <p:nvPr/>
        </p:nvSpPr>
        <p:spPr>
          <a:xfrm>
            <a:off x="221673" y="4645891"/>
            <a:ext cx="4304145" cy="1016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p>
        </p:txBody>
      </p:sp>
    </p:spTree>
    <p:extLst>
      <p:ext uri="{BB962C8B-B14F-4D97-AF65-F5344CB8AC3E}">
        <p14:creationId xmlns:p14="http://schemas.microsoft.com/office/powerpoint/2010/main" val="314580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FISICA MASTER BRAND">
  <a:themeElements>
    <a:clrScheme name="Fisica">
      <a:dk1>
        <a:srgbClr val="323333"/>
      </a:dk1>
      <a:lt1>
        <a:srgbClr val="FFFFFF"/>
      </a:lt1>
      <a:dk2>
        <a:srgbClr val="005688"/>
      </a:dk2>
      <a:lt2>
        <a:srgbClr val="006B9F"/>
      </a:lt2>
      <a:accent1>
        <a:srgbClr val="008CC3"/>
      </a:accent1>
      <a:accent2>
        <a:srgbClr val="242B34"/>
      </a:accent2>
      <a:accent3>
        <a:srgbClr val="274369"/>
      </a:accent3>
      <a:accent4>
        <a:srgbClr val="4EABC9"/>
      </a:accent4>
      <a:accent5>
        <a:srgbClr val="61A3DC"/>
      </a:accent5>
      <a:accent6>
        <a:srgbClr val="70717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extLst>
    <a:ext uri="{05A4C25C-085E-4340-85A3-A5531E510DB2}">
      <thm15:themeFamily xmlns:thm15="http://schemas.microsoft.com/office/thememl/2012/main" name="Kantar Consulting Presentation Template (16_9).potx" id="{B0B4F79B-01E6-446B-A700-707F3E113D3C}" vid="{EF9ABBD1-FAB7-4270-945B-61F49595BFC4}"/>
    </a:ext>
  </a:extLst>
</a:theme>
</file>

<file path=ppt/theme/theme2.xml><?xml version="1.0" encoding="utf-8"?>
<a:theme xmlns:a="http://schemas.openxmlformats.org/drawingml/2006/main" name="2_Applied Technologies">
  <a:themeElements>
    <a:clrScheme name="Fisica">
      <a:dk1>
        <a:srgbClr val="323333"/>
      </a:dk1>
      <a:lt1>
        <a:srgbClr val="FFFFFF"/>
      </a:lt1>
      <a:dk2>
        <a:srgbClr val="005688"/>
      </a:dk2>
      <a:lt2>
        <a:srgbClr val="006B9F"/>
      </a:lt2>
      <a:accent1>
        <a:srgbClr val="008CC3"/>
      </a:accent1>
      <a:accent2>
        <a:srgbClr val="242B34"/>
      </a:accent2>
      <a:accent3>
        <a:srgbClr val="274369"/>
      </a:accent3>
      <a:accent4>
        <a:srgbClr val="4EABC9"/>
      </a:accent4>
      <a:accent5>
        <a:srgbClr val="61A3DC"/>
      </a:accent5>
      <a:accent6>
        <a:srgbClr val="70717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extLst>
    <a:ext uri="{05A4C25C-085E-4340-85A3-A5531E510DB2}">
      <thm15:themeFamily xmlns:thm15="http://schemas.microsoft.com/office/thememl/2012/main" name="Kantar Consulting Presentation Template (16_9).potx" id="{B0B4F79B-01E6-446B-A700-707F3E113D3C}" vid="{EF9ABBD1-FAB7-4270-945B-61F49595BFC4}"/>
    </a:ext>
  </a:extLst>
</a:theme>
</file>

<file path=ppt/theme/theme3.xml><?xml version="1.0" encoding="utf-8"?>
<a:theme xmlns:a="http://schemas.openxmlformats.org/drawingml/2006/main" name="3_ATI">
  <a:themeElements>
    <a:clrScheme name="Fisica">
      <a:dk1>
        <a:srgbClr val="323333"/>
      </a:dk1>
      <a:lt1>
        <a:srgbClr val="FFFFFF"/>
      </a:lt1>
      <a:dk2>
        <a:srgbClr val="005688"/>
      </a:dk2>
      <a:lt2>
        <a:srgbClr val="006B9F"/>
      </a:lt2>
      <a:accent1>
        <a:srgbClr val="008CC3"/>
      </a:accent1>
      <a:accent2>
        <a:srgbClr val="242B34"/>
      </a:accent2>
      <a:accent3>
        <a:srgbClr val="274369"/>
      </a:accent3>
      <a:accent4>
        <a:srgbClr val="4EABC9"/>
      </a:accent4>
      <a:accent5>
        <a:srgbClr val="61A3DC"/>
      </a:accent5>
      <a:accent6>
        <a:srgbClr val="70717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extLst>
    <a:ext uri="{05A4C25C-085E-4340-85A3-A5531E510DB2}">
      <thm15:themeFamily xmlns:thm15="http://schemas.microsoft.com/office/thememl/2012/main" name="Kantar Consulting Presentation Template (16_9).potx" id="{B0B4F79B-01E6-446B-A700-707F3E113D3C}" vid="{EF9ABBD1-FAB7-4270-945B-61F49595BFC4}"/>
    </a:ext>
  </a:extLst>
</a:theme>
</file>

<file path=ppt/theme/theme4.xml><?xml version="1.0" encoding="utf-8"?>
<a:theme xmlns:a="http://schemas.openxmlformats.org/drawingml/2006/main" name="4_Datron">
  <a:themeElements>
    <a:clrScheme name="Fisica">
      <a:dk1>
        <a:srgbClr val="323333"/>
      </a:dk1>
      <a:lt1>
        <a:srgbClr val="FFFFFF"/>
      </a:lt1>
      <a:dk2>
        <a:srgbClr val="005688"/>
      </a:dk2>
      <a:lt2>
        <a:srgbClr val="006B9F"/>
      </a:lt2>
      <a:accent1>
        <a:srgbClr val="008CC3"/>
      </a:accent1>
      <a:accent2>
        <a:srgbClr val="242B34"/>
      </a:accent2>
      <a:accent3>
        <a:srgbClr val="274369"/>
      </a:accent3>
      <a:accent4>
        <a:srgbClr val="4EABC9"/>
      </a:accent4>
      <a:accent5>
        <a:srgbClr val="61A3DC"/>
      </a:accent5>
      <a:accent6>
        <a:srgbClr val="70717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extLst>
    <a:ext uri="{05A4C25C-085E-4340-85A3-A5531E510DB2}">
      <thm15:themeFamily xmlns:thm15="http://schemas.microsoft.com/office/thememl/2012/main" name="Kantar Consulting Presentation Template (16_9).potx" id="{B0B4F79B-01E6-446B-A700-707F3E113D3C}" vid="{EF9ABBD1-FAB7-4270-945B-61F49595BFC4}"/>
    </a:ext>
  </a:extLst>
</a:theme>
</file>

<file path=ppt/theme/theme5.xml><?xml version="1.0" encoding="utf-8"?>
<a:theme xmlns:a="http://schemas.openxmlformats.org/drawingml/2006/main" name="5_Radtron">
  <a:themeElements>
    <a:clrScheme name="Fisica">
      <a:dk1>
        <a:srgbClr val="323333"/>
      </a:dk1>
      <a:lt1>
        <a:srgbClr val="FFFFFF"/>
      </a:lt1>
      <a:dk2>
        <a:srgbClr val="005688"/>
      </a:dk2>
      <a:lt2>
        <a:srgbClr val="006B9F"/>
      </a:lt2>
      <a:accent1>
        <a:srgbClr val="008CC3"/>
      </a:accent1>
      <a:accent2>
        <a:srgbClr val="242B34"/>
      </a:accent2>
      <a:accent3>
        <a:srgbClr val="274369"/>
      </a:accent3>
      <a:accent4>
        <a:srgbClr val="4EABC9"/>
      </a:accent4>
      <a:accent5>
        <a:srgbClr val="61A3DC"/>
      </a:accent5>
      <a:accent6>
        <a:srgbClr val="70717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extLst>
    <a:ext uri="{05A4C25C-085E-4340-85A3-A5531E510DB2}">
      <thm15:themeFamily xmlns:thm15="http://schemas.microsoft.com/office/thememl/2012/main" name="Kantar Consulting Presentation Template (16_9).potx" id="{B0B4F79B-01E6-446B-A700-707F3E113D3C}" vid="{EF9ABBD1-FAB7-4270-945B-61F49595BFC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B3979415B8F142BFC9C92DDEEC5557" ma:contentTypeVersion="21" ma:contentTypeDescription="Create a new document." ma:contentTypeScope="" ma:versionID="4dd0c0177ad8d77d4ea7b5d5e7de874b">
  <xsd:schema xmlns:xsd="http://www.w3.org/2001/XMLSchema" xmlns:xs="http://www.w3.org/2001/XMLSchema" xmlns:p="http://schemas.microsoft.com/office/2006/metadata/properties" xmlns:ns2="0e29a3af-c19c-4e91-9e35-4cd466e37e6c" xmlns:ns3="5346cef3-68e9-455b-ac51-075c621d62db" targetNamespace="http://schemas.microsoft.com/office/2006/metadata/properties" ma:root="true" ma:fieldsID="bb24e62c0ca94a0f07f0fae2d8354b2e" ns2:_="" ns3:_="">
    <xsd:import namespace="0e29a3af-c19c-4e91-9e35-4cd466e37e6c"/>
    <xsd:import namespace="5346cef3-68e9-455b-ac51-075c621d62d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3:SharedWithUsers" minOccurs="0"/>
                <xsd:element ref="ns3:SharedWithDetails" minOccurs="0"/>
                <xsd:element ref="ns2:Preview"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29a3af-c19c-4e91-9e35-4cd466e37e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Preview" ma:index="21" nillable="true" ma:displayName="Preview" ma:format="Thumbnail" ma:internalName="Preview">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19ae53bd-8626-4421-b0a7-dda09d6082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46cef3-68e9-455b-ac51-075c621d62db"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e8b4354a-3e5d-49f1-9eca-c0c9ff7ee491}" ma:internalName="TaxCatchAll" ma:showField="CatchAllData" ma:web="5346cef3-68e9-455b-ac51-075c621d62d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e29a3af-c19c-4e91-9e35-4cd466e37e6c">
      <Terms xmlns="http://schemas.microsoft.com/office/infopath/2007/PartnerControls"/>
    </lcf76f155ced4ddcb4097134ff3c332f>
    <TaxCatchAll xmlns="5346cef3-68e9-455b-ac51-075c621d62db" xsi:nil="true"/>
    <Preview xmlns="0e29a3af-c19c-4e91-9e35-4cd466e37e6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0A1616-F987-413A-91A9-E62E8D2A79A2}">
  <ds:schemaRefs>
    <ds:schemaRef ds:uri="0e29a3af-c19c-4e91-9e35-4cd466e37e6c"/>
    <ds:schemaRef ds:uri="5346cef3-68e9-455b-ac51-075c621d62d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4991295-63AB-4D9E-A4A2-1B3134DD7E5C}">
  <ds:schemaRefs>
    <ds:schemaRef ds:uri="http://schemas.openxmlformats.org/package/2006/metadata/core-properties"/>
    <ds:schemaRef ds:uri="http://schemas.microsoft.com/office/2006/documentManagement/types"/>
    <ds:schemaRef ds:uri="5346cef3-68e9-455b-ac51-075c621d62db"/>
    <ds:schemaRef ds:uri="http://purl.org/dc/dcmitype/"/>
    <ds:schemaRef ds:uri="http://schemas.microsoft.com/office/infopath/2007/PartnerControls"/>
    <ds:schemaRef ds:uri="http://purl.org/dc/elements/1.1/"/>
    <ds:schemaRef ds:uri="0e29a3af-c19c-4e91-9e35-4cd466e37e6c"/>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A671C25C-36E7-4AA2-87F3-4F357323DD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1226</TotalTime>
  <Words>3805</Words>
  <Application>Microsoft Office PowerPoint</Application>
  <PresentationFormat>Widescreen</PresentationFormat>
  <Paragraphs>368</Paragraphs>
  <Slides>28</Slides>
  <Notes>2</Notes>
  <HiddenSlides>0</HiddenSlides>
  <MMClips>1</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28</vt:i4>
      </vt:variant>
    </vt:vector>
  </HeadingPairs>
  <TitlesOfParts>
    <vt:vector size="41" baseType="lpstr">
      <vt:lpstr>Aptos</vt:lpstr>
      <vt:lpstr>Aptos Display</vt:lpstr>
      <vt:lpstr>Aptos Light</vt:lpstr>
      <vt:lpstr>Arial</vt:lpstr>
      <vt:lpstr>Calibri</vt:lpstr>
      <vt:lpstr>Palatino</vt:lpstr>
      <vt:lpstr>Times New Roman</vt:lpstr>
      <vt:lpstr>Wingdings</vt:lpstr>
      <vt:lpstr>FISICA MASTER BRAND</vt:lpstr>
      <vt:lpstr>2_Applied Technologies</vt:lpstr>
      <vt:lpstr>3_ATI</vt:lpstr>
      <vt:lpstr>4_Datron</vt:lpstr>
      <vt:lpstr>5_Radtron</vt:lpstr>
      <vt:lpstr>Long-term Community Engagement with US Industry for the Next High Energy Physics Collider</vt:lpstr>
      <vt:lpstr>Vision for an Improved Government / Industry Partnership</vt:lpstr>
      <vt:lpstr>US High Energy Physics Community – Budgets / Priorities</vt:lpstr>
      <vt:lpstr>Global Industrial Base for Accelerators</vt:lpstr>
      <vt:lpstr>Impact of DOE and DoD Procurement Decisions : A Case Study</vt:lpstr>
      <vt:lpstr>State of US-based Accelerator Technology Supply Chain</vt:lpstr>
      <vt:lpstr>How Domestic Industrial Participation Benefits the AT Community</vt:lpstr>
      <vt:lpstr>Industry Challenges Supplying National Laboratories </vt:lpstr>
      <vt:lpstr>Proposal Development for One-Off Systems is Challenging</vt:lpstr>
      <vt:lpstr>Applied Technologies Inc. (ATI) Overview </vt:lpstr>
      <vt:lpstr>FISICA San Leandro Site </vt:lpstr>
      <vt:lpstr>ATI Experience: Turnkey RF LINAC Projects</vt:lpstr>
      <vt:lpstr>ATI’s Four  Mission-focused Product Lines</vt:lpstr>
      <vt:lpstr>ATI E-beam Sterilization Systems</vt:lpstr>
      <vt:lpstr>ATI E-beam Sterilization Systems</vt:lpstr>
      <vt:lpstr>Relevant ATI Experience: Turnkey sterilization/irradiation LINAC</vt:lpstr>
      <vt:lpstr>ATI Central Theme - Generating Radiation</vt:lpstr>
      <vt:lpstr>Electromagnetic Systems</vt:lpstr>
      <vt:lpstr>Electromagnetic Systems : EMP Simulators</vt:lpstr>
      <vt:lpstr>Large-Scale Systems Design and Manufacturing Capability </vt:lpstr>
      <vt:lpstr>ATI PMO - Building Large Pulsed Power and Accelerator Systems</vt:lpstr>
      <vt:lpstr>ATI Systems Engineering Expertise </vt:lpstr>
      <vt:lpstr>FISICA Supply Chain Capacity</vt:lpstr>
      <vt:lpstr>ATI Quality Management System (QMS)</vt:lpstr>
      <vt:lpstr>ATI Capability Summary</vt:lpstr>
      <vt:lpstr>Vision for an Improved Government / Industry Partnership</vt:lpstr>
      <vt:lpstr>References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Lorpora sinctor autemolorum nusandus</dc:title>
  <dc:creator>Whitney, Brandon (US) - (Fisica Inc.)</dc:creator>
  <cp:lastModifiedBy>Rezek, Nancy M.</cp:lastModifiedBy>
  <cp:revision>8</cp:revision>
  <cp:lastPrinted>2024-07-19T20:51:28Z</cp:lastPrinted>
  <dcterms:modified xsi:type="dcterms:W3CDTF">2024-07-22T20:34:53Z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0x010100B4B3979415B8F142BFC9C92DDEEC5557</vt:lpwstr>
  </property>
  <property fmtid="{D5CDD505-2E9C-101B-9397-08002B2CF9AE}" pid="3" name="MediaServiceImageTags">
    <vt:lpwstr/>
  </property>
</Properties>
</file>