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625" r:id="rId4"/>
    <p:sldMasterId id="2147493607" r:id="rId5"/>
  </p:sldMasterIdLst>
  <p:notesMasterIdLst>
    <p:notesMasterId r:id="rId39"/>
  </p:notesMasterIdLst>
  <p:handoutMasterIdLst>
    <p:handoutMasterId r:id="rId40"/>
  </p:handoutMasterIdLst>
  <p:sldIdLst>
    <p:sldId id="256" r:id="rId6"/>
    <p:sldId id="294" r:id="rId7"/>
    <p:sldId id="279" r:id="rId8"/>
    <p:sldId id="304" r:id="rId9"/>
    <p:sldId id="295" r:id="rId10"/>
    <p:sldId id="270" r:id="rId11"/>
    <p:sldId id="288" r:id="rId12"/>
    <p:sldId id="289" r:id="rId13"/>
    <p:sldId id="272" r:id="rId14"/>
    <p:sldId id="280" r:id="rId15"/>
    <p:sldId id="283" r:id="rId16"/>
    <p:sldId id="301" r:id="rId17"/>
    <p:sldId id="300" r:id="rId18"/>
    <p:sldId id="302" r:id="rId19"/>
    <p:sldId id="305" r:id="rId20"/>
    <p:sldId id="308" r:id="rId21"/>
    <p:sldId id="309" r:id="rId22"/>
    <p:sldId id="306" r:id="rId23"/>
    <p:sldId id="307" r:id="rId24"/>
    <p:sldId id="310" r:id="rId25"/>
    <p:sldId id="290" r:id="rId26"/>
    <p:sldId id="291" r:id="rId27"/>
    <p:sldId id="271" r:id="rId28"/>
    <p:sldId id="285" r:id="rId29"/>
    <p:sldId id="284" r:id="rId30"/>
    <p:sldId id="274" r:id="rId31"/>
    <p:sldId id="296" r:id="rId32"/>
    <p:sldId id="297" r:id="rId33"/>
    <p:sldId id="298" r:id="rId34"/>
    <p:sldId id="299" r:id="rId35"/>
    <p:sldId id="275" r:id="rId36"/>
    <p:sldId id="277" r:id="rId37"/>
    <p:sldId id="278" r:id="rId38"/>
  </p:sldIdLst>
  <p:sldSz cx="12188825" cy="6858000"/>
  <p:notesSz cx="6858000" cy="9144000"/>
  <p:defaultTextStyle>
    <a:defPPr>
      <a:defRPr lang="en-US"/>
    </a:defPPr>
    <a:lvl1pPr marL="0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E31"/>
    <a:srgbClr val="00247B"/>
    <a:srgbClr val="EAEAF5"/>
    <a:srgbClr val="ADB2DC"/>
    <a:srgbClr val="133478"/>
    <a:srgbClr val="FFC7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0A15C55-8517-42AA-B614-E9B94910E393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62" autoAdjust="0"/>
    <p:restoredTop sz="97235" autoAdjust="0"/>
  </p:normalViewPr>
  <p:slideViewPr>
    <p:cSldViewPr snapToObjects="1">
      <p:cViewPr varScale="1">
        <p:scale>
          <a:sx n="72" d="100"/>
          <a:sy n="72" d="100"/>
        </p:scale>
        <p:origin x="630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notesViewPr>
    <p:cSldViewPr snapToObjects="1">
      <p:cViewPr varScale="1">
        <p:scale>
          <a:sx n="84" d="100"/>
          <a:sy n="84" d="100"/>
        </p:scale>
        <p:origin x="304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viewProps" Target="viewProp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heme" Target="theme/theme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Summary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4E0218-1E62-444C-9E76-2880F86D52C8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61971F-232A-9D4A-9296-BBFB6740E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787715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Summary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E1F5C8-F12F-0243-953C-A82776D5FACB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386F4C-2B88-2749-ACE0-07DD5F33F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533484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60949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60949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60949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60949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60949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60949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60949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60949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60949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11" Type="http://schemas.openxmlformats.org/officeDocument/2006/relationships/image" Target="../media/image22.png"/><Relationship Id="rId5" Type="http://schemas.openxmlformats.org/officeDocument/2006/relationships/image" Target="../media/image18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9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LLE photograph">
            <a:extLst>
              <a:ext uri="{FF2B5EF4-FFF2-40B4-BE49-F238E27FC236}">
                <a16:creationId xmlns:a16="http://schemas.microsoft.com/office/drawing/2014/main" id="{DDB606CC-49DD-4CE9-9FEF-9764FDB0A1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" t="12253" r="-3" b="34966"/>
          <a:stretch/>
        </p:blipFill>
        <p:spPr>
          <a:xfrm>
            <a:off x="-114300" y="-44923"/>
            <a:ext cx="12418189" cy="4626736"/>
          </a:xfrm>
          <a:prstGeom prst="rect">
            <a:avLst/>
          </a:prstGeom>
        </p:spPr>
      </p:pic>
      <p:sp>
        <p:nvSpPr>
          <p:cNvPr id="8" name="University of Rochester Laboratory for Laser Energetics">
            <a:extLst>
              <a:ext uri="{FF2B5EF4-FFF2-40B4-BE49-F238E27FC236}">
                <a16:creationId xmlns:a16="http://schemas.microsoft.com/office/drawing/2014/main" id="{97451475-934B-4E4E-8482-D44938B79C81}"/>
              </a:ext>
            </a:extLst>
          </p:cNvPr>
          <p:cNvSpPr txBox="1"/>
          <p:nvPr userDrawn="1"/>
        </p:nvSpPr>
        <p:spPr>
          <a:xfrm>
            <a:off x="612775" y="6050022"/>
            <a:ext cx="2875787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University of Rochester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Laboratory for Laser Energetics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28EC3B-1321-4B9B-9E45-25F55F86BC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775" y="4631874"/>
            <a:ext cx="9520237" cy="1006925"/>
          </a:xfrm>
        </p:spPr>
        <p:txBody>
          <a:bodyPr lIns="0" rIns="0" anchor="b"/>
          <a:lstStyle>
            <a:lvl1pPr algn="l">
              <a:defRPr sz="2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A1C217-3E51-4813-BFF3-B399D85A75C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2775" y="5715000"/>
            <a:ext cx="4491037" cy="338510"/>
          </a:xfrm>
        </p:spPr>
        <p:txBody>
          <a:bodyPr lIns="0" rIns="0">
            <a:norm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dirty="0"/>
              <a:t>Click to edit presenter name</a:t>
            </a:r>
          </a:p>
        </p:txBody>
      </p:sp>
      <p:sp>
        <p:nvSpPr>
          <p:cNvPr id="10" name="Presentation purpose">
            <a:extLst>
              <a:ext uri="{FF2B5EF4-FFF2-40B4-BE49-F238E27FC236}">
                <a16:creationId xmlns:a16="http://schemas.microsoft.com/office/drawing/2014/main" id="{AD187256-F542-48B9-AE8E-E5927585704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232650" y="5715000"/>
            <a:ext cx="4343400" cy="571500"/>
          </a:xfrm>
          <a:prstGeom prst="rect">
            <a:avLst/>
          </a:prstGeom>
        </p:spPr>
        <p:txBody>
          <a:bodyPr lIns="0" rIns="0" anchor="b" anchorCtr="0"/>
          <a:lstStyle>
            <a:lvl1pPr marL="0" indent="0" algn="r">
              <a:buNone/>
              <a:defRPr/>
            </a:lvl1pPr>
            <a:lvl2pPr marL="459202" indent="0" algn="r">
              <a:buNone/>
              <a:defRPr/>
            </a:lvl2pPr>
            <a:lvl3pPr marL="918403" indent="0" algn="r">
              <a:buNone/>
              <a:defRPr/>
            </a:lvl3pPr>
            <a:lvl4pPr marL="1369142" indent="0" algn="r">
              <a:buNone/>
              <a:defRPr/>
            </a:lvl4pPr>
            <a:lvl5pPr marL="1828343" indent="0" algn="r">
              <a:buNone/>
              <a:defRPr/>
            </a:lvl5pPr>
          </a:lstStyle>
          <a:p>
            <a:pPr lvl="0"/>
            <a:r>
              <a:rPr lang="en-US" dirty="0"/>
              <a:t>Click to edit presentation purpose</a:t>
            </a:r>
          </a:p>
        </p:txBody>
      </p: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F701567E-0982-46EA-8E48-75C14BE83F6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232650" y="6308352"/>
            <a:ext cx="4343400" cy="320675"/>
          </a:xfrm>
          <a:prstGeom prst="rect">
            <a:avLst/>
          </a:prstGeom>
        </p:spPr>
        <p:txBody>
          <a:bodyPr lIns="0" rIns="0"/>
          <a:lstStyle>
            <a:lvl1pPr marL="0" indent="0" algn="r">
              <a:buNone/>
              <a:defRPr b="0"/>
            </a:lvl1pPr>
            <a:lvl2pPr algn="r">
              <a:defRPr b="0"/>
            </a:lvl2pPr>
            <a:lvl3pPr algn="r">
              <a:defRPr b="0"/>
            </a:lvl3pPr>
            <a:lvl4pPr algn="r">
              <a:defRPr b="0"/>
            </a:lvl4pPr>
            <a:lvl5pPr algn="r">
              <a:defRPr b="0"/>
            </a:lvl5pPr>
          </a:lstStyle>
          <a:p>
            <a:pPr lvl="0"/>
            <a:r>
              <a:rPr lang="en-US" dirty="0"/>
              <a:t>Click to edit date</a:t>
            </a:r>
          </a:p>
        </p:txBody>
      </p:sp>
      <p:pic>
        <p:nvPicPr>
          <p:cNvPr id="15" name="URLLE logo (white)" descr="Laboratory for Laser Energetics logo.">
            <a:extLst>
              <a:ext uri="{FF2B5EF4-FFF2-40B4-BE49-F238E27FC236}">
                <a16:creationId xmlns:a16="http://schemas.microsoft.com/office/drawing/2014/main" id="{9ADA0566-EA89-4F90-87D4-FB53E46A76C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/>
        </p:blipFill>
        <p:spPr>
          <a:xfrm>
            <a:off x="9980613" y="381000"/>
            <a:ext cx="758952" cy="310896"/>
          </a:xfrm>
          <a:prstGeom prst="rect">
            <a:avLst/>
          </a:prstGeom>
        </p:spPr>
      </p:pic>
      <p:pic>
        <p:nvPicPr>
          <p:cNvPr id="16" name="U of R logo">
            <a:extLst>
              <a:ext uri="{FF2B5EF4-FFF2-40B4-BE49-F238E27FC236}">
                <a16:creationId xmlns:a16="http://schemas.microsoft.com/office/drawing/2014/main" id="{2B3BDBF7-8728-40BD-B571-3B7EF14442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980613" y="741958"/>
            <a:ext cx="1600200" cy="401043"/>
          </a:xfrm>
          <a:prstGeom prst="rect">
            <a:avLst/>
          </a:prstGeom>
        </p:spPr>
      </p:pic>
      <p:sp>
        <p:nvSpPr>
          <p:cNvPr id="9" name="Date Placeholder 8" hidden="1">
            <a:extLst>
              <a:ext uri="{FF2B5EF4-FFF2-40B4-BE49-F238E27FC236}">
                <a16:creationId xmlns:a16="http://schemas.microsoft.com/office/drawing/2014/main" id="{81AAF25F-5CB6-4752-B25A-CBE8AC993F25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fld id="{60AAD2C5-59BC-40B5-9104-F419716A15E6}" type="datetime3">
              <a:rPr lang="en-US" smtClean="0"/>
              <a:t>18 July 2024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829CC51D-9E10-4C26-B50A-84949E6C7DBD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/>
              <a:t>____________</a:t>
            </a:r>
            <a:br>
              <a:rPr lang="en-US"/>
            </a:br>
            <a:r>
              <a:rPr lang="en-US"/>
              <a:t>   * First reference</a:t>
            </a:r>
            <a:br>
              <a:rPr lang="en-US"/>
            </a:br>
            <a:r>
              <a:rPr lang="en-US"/>
              <a:t>  ** Second reference</a:t>
            </a:r>
            <a:br>
              <a:rPr lang="en-US"/>
            </a:br>
            <a:r>
              <a:rPr lang="en-US"/>
              <a:t>   † Third reference</a:t>
            </a:r>
            <a:br>
              <a:rPr lang="en-US"/>
            </a:br>
            <a:r>
              <a:rPr lang="en-US"/>
              <a:t>   ‡ Fourth reference </a:t>
            </a:r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4494875A-0C7F-44BB-BAFD-A9B57A64AC42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311BF8DE-5F73-4E32-AA25-673E9FFCAA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171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featured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DF8FE6A5-1011-CE9C-9CA3-7A7783079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632E0B7B-60E3-1147-9FA8-4098CA4A39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88565" y="1959549"/>
            <a:ext cx="3290857" cy="13648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D6C5B140-09C9-7146-AACB-F3D35318E2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88073" y="3298441"/>
            <a:ext cx="3291840" cy="489616"/>
          </a:xfrm>
          <a:prstGeom prst="rect">
            <a:avLst/>
          </a:prstGeo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9202" indent="0" algn="ctr">
              <a:buNone/>
              <a:defRPr>
                <a:solidFill>
                  <a:schemeClr val="bg1"/>
                </a:solidFill>
              </a:defRPr>
            </a:lvl2pPr>
            <a:lvl3pPr marL="918403" indent="0" algn="ctr">
              <a:buNone/>
              <a:defRPr>
                <a:solidFill>
                  <a:schemeClr val="bg1"/>
                </a:solidFill>
              </a:defRPr>
            </a:lvl3pPr>
            <a:lvl4pPr marL="1369142" indent="0" algn="ctr">
              <a:buNone/>
              <a:defRPr>
                <a:solidFill>
                  <a:schemeClr val="bg1"/>
                </a:solidFill>
              </a:defRPr>
            </a:lvl4pPr>
            <a:lvl5pPr marL="1828343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" name="Picture Placeholder 23">
            <a:extLst>
              <a:ext uri="{FF2B5EF4-FFF2-40B4-BE49-F238E27FC236}">
                <a16:creationId xmlns:a16="http://schemas.microsoft.com/office/drawing/2014/main" id="{76FEB5A6-32A7-7A45-80A2-34C3C11D05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383714" y="1959549"/>
            <a:ext cx="3288168" cy="13648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22E5D1B8-5962-3342-9B68-FAD8194C10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81878" y="3298441"/>
            <a:ext cx="3291840" cy="489616"/>
          </a:xfrm>
          <a:prstGeom prst="rect">
            <a:avLst/>
          </a:prstGeo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9202" indent="0" algn="ctr">
              <a:buNone/>
              <a:defRPr>
                <a:solidFill>
                  <a:schemeClr val="bg1"/>
                </a:solidFill>
              </a:defRPr>
            </a:lvl2pPr>
            <a:lvl3pPr marL="918403" indent="0" algn="ctr">
              <a:buNone/>
              <a:defRPr>
                <a:solidFill>
                  <a:schemeClr val="bg1"/>
                </a:solidFill>
              </a:defRPr>
            </a:lvl3pPr>
            <a:lvl4pPr marL="1369142" indent="0" algn="ctr">
              <a:buNone/>
              <a:defRPr>
                <a:solidFill>
                  <a:schemeClr val="bg1"/>
                </a:solidFill>
              </a:defRPr>
            </a:lvl4pPr>
            <a:lvl5pPr marL="1828343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" name="Picture Placeholder 23">
            <a:extLst>
              <a:ext uri="{FF2B5EF4-FFF2-40B4-BE49-F238E27FC236}">
                <a16:creationId xmlns:a16="http://schemas.microsoft.com/office/drawing/2014/main" id="{04DF4C33-68EB-AC4A-A4B5-13165638A7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944121" y="1959549"/>
            <a:ext cx="3290857" cy="13648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30" name="Text Placeholder 18">
            <a:extLst>
              <a:ext uri="{FF2B5EF4-FFF2-40B4-BE49-F238E27FC236}">
                <a16:creationId xmlns:a16="http://schemas.microsoft.com/office/drawing/2014/main" id="{C32169C2-7A6C-894F-AEB8-A9D10E400B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43629" y="3298441"/>
            <a:ext cx="3291840" cy="489616"/>
          </a:xfrm>
          <a:prstGeom prst="rect">
            <a:avLst/>
          </a:prstGeo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9202" indent="0" algn="ctr">
              <a:buNone/>
              <a:defRPr>
                <a:solidFill>
                  <a:schemeClr val="bg1"/>
                </a:solidFill>
              </a:defRPr>
            </a:lvl2pPr>
            <a:lvl3pPr marL="918403" indent="0" algn="ctr">
              <a:buNone/>
              <a:defRPr>
                <a:solidFill>
                  <a:schemeClr val="bg1"/>
                </a:solidFill>
              </a:defRPr>
            </a:lvl3pPr>
            <a:lvl4pPr marL="1369142" indent="0" algn="ctr">
              <a:buNone/>
              <a:defRPr>
                <a:solidFill>
                  <a:schemeClr val="bg1"/>
                </a:solidFill>
              </a:defRPr>
            </a:lvl4pPr>
            <a:lvl5pPr marL="1828343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2" name="Picture Placeholder 23">
            <a:extLst>
              <a:ext uri="{FF2B5EF4-FFF2-40B4-BE49-F238E27FC236}">
                <a16:creationId xmlns:a16="http://schemas.microsoft.com/office/drawing/2014/main" id="{4CD3D090-8433-5548-9FC1-663EFC55F2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88565" y="4224284"/>
            <a:ext cx="3290857" cy="13648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33" name="Text Placeholder 18">
            <a:extLst>
              <a:ext uri="{FF2B5EF4-FFF2-40B4-BE49-F238E27FC236}">
                <a16:creationId xmlns:a16="http://schemas.microsoft.com/office/drawing/2014/main" id="{6BE6638D-6BCB-0341-9B4B-9FA35D79AD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89909" y="5563176"/>
            <a:ext cx="3288168" cy="489616"/>
          </a:xfrm>
          <a:prstGeom prst="rect">
            <a:avLst/>
          </a:prstGeo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9202" indent="0" algn="ctr">
              <a:buNone/>
              <a:defRPr>
                <a:solidFill>
                  <a:schemeClr val="bg1"/>
                </a:solidFill>
              </a:defRPr>
            </a:lvl2pPr>
            <a:lvl3pPr marL="918403" indent="0" algn="ctr">
              <a:buNone/>
              <a:defRPr>
                <a:solidFill>
                  <a:schemeClr val="bg1"/>
                </a:solidFill>
              </a:defRPr>
            </a:lvl3pPr>
            <a:lvl4pPr marL="1369142" indent="0" algn="ctr">
              <a:buNone/>
              <a:defRPr>
                <a:solidFill>
                  <a:schemeClr val="bg1"/>
                </a:solidFill>
              </a:defRPr>
            </a:lvl4pPr>
            <a:lvl5pPr marL="1828343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4" name="Picture Placeholder 23">
            <a:extLst>
              <a:ext uri="{FF2B5EF4-FFF2-40B4-BE49-F238E27FC236}">
                <a16:creationId xmlns:a16="http://schemas.microsoft.com/office/drawing/2014/main" id="{9B17A9D9-C8F9-A040-ABF8-696216B41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382370" y="4224284"/>
            <a:ext cx="3290857" cy="13648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35" name="Text Placeholder 18">
            <a:extLst>
              <a:ext uri="{FF2B5EF4-FFF2-40B4-BE49-F238E27FC236}">
                <a16:creationId xmlns:a16="http://schemas.microsoft.com/office/drawing/2014/main" id="{928F6B8C-ED16-AA4B-8979-EE1E536DE9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83714" y="5563176"/>
            <a:ext cx="3288168" cy="489616"/>
          </a:xfrm>
          <a:prstGeom prst="rect">
            <a:avLst/>
          </a:prstGeo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9202" indent="0" algn="ctr">
              <a:buNone/>
              <a:defRPr>
                <a:solidFill>
                  <a:schemeClr val="bg1"/>
                </a:solidFill>
              </a:defRPr>
            </a:lvl2pPr>
            <a:lvl3pPr marL="918403" indent="0" algn="ctr">
              <a:buNone/>
              <a:defRPr>
                <a:solidFill>
                  <a:schemeClr val="bg1"/>
                </a:solidFill>
              </a:defRPr>
            </a:lvl3pPr>
            <a:lvl4pPr marL="1369142" indent="0" algn="ctr">
              <a:buNone/>
              <a:defRPr>
                <a:solidFill>
                  <a:schemeClr val="bg1"/>
                </a:solidFill>
              </a:defRPr>
            </a:lvl4pPr>
            <a:lvl5pPr marL="1828343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6" name="Picture Placeholder 23">
            <a:extLst>
              <a:ext uri="{FF2B5EF4-FFF2-40B4-BE49-F238E27FC236}">
                <a16:creationId xmlns:a16="http://schemas.microsoft.com/office/drawing/2014/main" id="{890CA062-48FE-1F42-90BC-B4172552E8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7944121" y="4224284"/>
            <a:ext cx="3290857" cy="13648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37" name="Text Placeholder 18">
            <a:extLst>
              <a:ext uri="{FF2B5EF4-FFF2-40B4-BE49-F238E27FC236}">
                <a16:creationId xmlns:a16="http://schemas.microsoft.com/office/drawing/2014/main" id="{964EE6B8-3802-6C46-AC99-6022C82550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945465" y="5563176"/>
            <a:ext cx="3288168" cy="489616"/>
          </a:xfrm>
          <a:prstGeom prst="rect">
            <a:avLst/>
          </a:prstGeo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9202" indent="0" algn="ctr">
              <a:buNone/>
              <a:defRPr>
                <a:solidFill>
                  <a:schemeClr val="bg1"/>
                </a:solidFill>
              </a:defRPr>
            </a:lvl2pPr>
            <a:lvl3pPr marL="918403" indent="0" algn="ctr">
              <a:buNone/>
              <a:defRPr>
                <a:solidFill>
                  <a:schemeClr val="bg1"/>
                </a:solidFill>
              </a:defRPr>
            </a:lvl3pPr>
            <a:lvl4pPr marL="1369142" indent="0" algn="ctr">
              <a:buNone/>
              <a:defRPr>
                <a:solidFill>
                  <a:schemeClr val="bg1"/>
                </a:solidFill>
              </a:defRPr>
            </a:lvl4pPr>
            <a:lvl5pPr marL="1828343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Date Placeholder 5" hidden="1">
            <a:extLst>
              <a:ext uri="{FF2B5EF4-FFF2-40B4-BE49-F238E27FC236}">
                <a16:creationId xmlns:a16="http://schemas.microsoft.com/office/drawing/2014/main" id="{4DA3F97A-A3A2-43F8-A67D-B74DBEF2E6B6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fld id="{F3565DE4-A3DA-4E63-A2DA-A9A4D8350032}" type="datetime3">
              <a:rPr lang="en-US" smtClean="0"/>
              <a:t>18 July 2024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2D79288-77E2-4B15-9DFD-00B82B5B7F11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/>
              <a:t>____________</a:t>
            </a:r>
            <a:br>
              <a:rPr lang="en-US"/>
            </a:br>
            <a:r>
              <a:rPr lang="en-US"/>
              <a:t>   * First reference</a:t>
            </a:r>
            <a:br>
              <a:rPr lang="en-US"/>
            </a:br>
            <a:r>
              <a:rPr lang="en-US"/>
              <a:t>  ** Second reference</a:t>
            </a:r>
            <a:br>
              <a:rPr lang="en-US"/>
            </a:br>
            <a:r>
              <a:rPr lang="en-US"/>
              <a:t>   † Third reference</a:t>
            </a:r>
            <a:br>
              <a:rPr lang="en-US"/>
            </a:br>
            <a:r>
              <a:rPr lang="en-US"/>
              <a:t>   ‡ Fourth reference 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2A3E240-8573-44FB-B0D4-3044380731F1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311BF8DE-5F73-4E32-AA25-673E9FFCAA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323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LE by the number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0B00D91-5A7A-7228-0B66-EA9703FED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97E6348-0F8F-7D9B-BD6B-4BF3EA4E38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5322" y="2149473"/>
            <a:ext cx="1909273" cy="1450993"/>
          </a:xfrm>
          <a:prstGeom prst="rect">
            <a:avLst/>
          </a:prstGeom>
          <a:solidFill>
            <a:schemeClr val="bg2">
              <a:alpha val="74912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1" dirty="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F9A55CBB-DC3B-2C75-8B00-C5FFF5505E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22471" y="3124199"/>
            <a:ext cx="1909273" cy="47089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1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38454C0-101F-0568-2A9B-51F27A7DBF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98351" y="1896378"/>
            <a:ext cx="1193391" cy="574446"/>
          </a:xfrm>
          <a:prstGeom prst="rect">
            <a:avLst/>
          </a:prstGeom>
        </p:spPr>
      </p:pic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0EFAB97B-7B8B-F257-14FD-07702A89844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0738" y="2438400"/>
            <a:ext cx="1908175" cy="4572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2"/>
                </a:solidFill>
              </a:defRPr>
            </a:lvl1pPr>
            <a:lvl2pPr marL="459202" indent="0" algn="ctr">
              <a:buNone/>
              <a:defRPr sz="3200">
                <a:solidFill>
                  <a:schemeClr val="accent1"/>
                </a:solidFill>
              </a:defRPr>
            </a:lvl2pPr>
            <a:lvl3pPr marL="918403" indent="0" algn="ctr">
              <a:buNone/>
              <a:defRPr sz="3200">
                <a:solidFill>
                  <a:schemeClr val="accent1"/>
                </a:solidFill>
              </a:defRPr>
            </a:lvl3pPr>
            <a:lvl4pPr marL="1369142" indent="0" algn="ctr">
              <a:buNone/>
              <a:defRPr sz="3200">
                <a:solidFill>
                  <a:schemeClr val="accent1"/>
                </a:solidFill>
              </a:defRPr>
            </a:lvl4pPr>
            <a:lvl5pPr marL="1828343" indent="0" algn="ctr">
              <a:buNone/>
              <a:defRPr sz="3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33" name="Text Placeholder 31">
            <a:extLst>
              <a:ext uri="{FF2B5EF4-FFF2-40B4-BE49-F238E27FC236}">
                <a16:creationId xmlns:a16="http://schemas.microsoft.com/office/drawing/2014/main" id="{09D2D6DC-4485-B7CC-4C30-4F4B581F939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19981" y="2895600"/>
            <a:ext cx="1908175" cy="2286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9202" indent="0" algn="ctr">
              <a:buNone/>
              <a:defRPr sz="3200">
                <a:solidFill>
                  <a:schemeClr val="accent1"/>
                </a:solidFill>
              </a:defRPr>
            </a:lvl2pPr>
            <a:lvl3pPr marL="918403" indent="0" algn="ctr">
              <a:buNone/>
              <a:defRPr sz="3200">
                <a:solidFill>
                  <a:schemeClr val="accent1"/>
                </a:solidFill>
              </a:defRPr>
            </a:lvl3pPr>
            <a:lvl4pPr marL="1369142" indent="0" algn="ctr">
              <a:buNone/>
              <a:defRPr sz="3200">
                <a:solidFill>
                  <a:schemeClr val="accent1"/>
                </a:solidFill>
              </a:defRPr>
            </a:lvl4pPr>
            <a:lvl5pPr marL="1828343" indent="0" algn="ctr">
              <a:buNone/>
              <a:defRPr sz="3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OPTIONAL TEXT</a:t>
            </a:r>
          </a:p>
        </p:txBody>
      </p:sp>
      <p:sp>
        <p:nvSpPr>
          <p:cNvPr id="34" name="Text Placeholder 31">
            <a:extLst>
              <a:ext uri="{FF2B5EF4-FFF2-40B4-BE49-F238E27FC236}">
                <a16:creationId xmlns:a16="http://schemas.microsoft.com/office/drawing/2014/main" id="{4D31CBD4-6ECA-1900-AB90-E27C0D1E195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8961" y="3117670"/>
            <a:ext cx="1908175" cy="476266"/>
          </a:xfrm>
          <a:prstGeom prst="rect">
            <a:avLst/>
          </a:prstGeom>
          <a:noFill/>
        </p:spPr>
        <p:txBody>
          <a:bodyPr anchor="ctr" anchorCtr="0"/>
          <a:lstStyle>
            <a:lvl1pPr marL="0" indent="0" algn="ctr">
              <a:buNone/>
              <a:defRPr sz="950" b="0">
                <a:solidFill>
                  <a:schemeClr val="bg1"/>
                </a:solidFill>
              </a:defRPr>
            </a:lvl1pPr>
            <a:lvl2pPr marL="459202" indent="0" algn="ctr">
              <a:buNone/>
              <a:defRPr sz="3200">
                <a:solidFill>
                  <a:schemeClr val="accent1"/>
                </a:solidFill>
              </a:defRPr>
            </a:lvl2pPr>
            <a:lvl3pPr marL="918403" indent="0" algn="ctr">
              <a:buNone/>
              <a:defRPr sz="3200">
                <a:solidFill>
                  <a:schemeClr val="accent1"/>
                </a:solidFill>
              </a:defRPr>
            </a:lvl3pPr>
            <a:lvl4pPr marL="1369142" indent="0" algn="ctr">
              <a:buNone/>
              <a:defRPr sz="3200">
                <a:solidFill>
                  <a:schemeClr val="accent1"/>
                </a:solidFill>
              </a:defRPr>
            </a:lvl4pPr>
            <a:lvl5pPr marL="1828343" indent="0" algn="ctr">
              <a:buNone/>
              <a:defRPr sz="3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ENTER TEXT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9A0F24A-9905-09C8-89C0-555382277F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908827" y="2149473"/>
            <a:ext cx="1909273" cy="1450993"/>
          </a:xfrm>
          <a:prstGeom prst="rect">
            <a:avLst/>
          </a:prstGeom>
          <a:solidFill>
            <a:schemeClr val="bg2">
              <a:alpha val="74912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1" dirty="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41D1994E-75C1-9495-F7E1-7922D633F6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912500" y="3124200"/>
            <a:ext cx="1909273" cy="47588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1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19BCBD5-FEA2-E610-A25C-7722E3670F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02190" y="1820239"/>
            <a:ext cx="1131865" cy="627380"/>
          </a:xfrm>
          <a:prstGeom prst="rect">
            <a:avLst/>
          </a:prstGeom>
        </p:spPr>
      </p:pic>
      <p:sp>
        <p:nvSpPr>
          <p:cNvPr id="35" name="Text Placeholder 31">
            <a:extLst>
              <a:ext uri="{FF2B5EF4-FFF2-40B4-BE49-F238E27FC236}">
                <a16:creationId xmlns:a16="http://schemas.microsoft.com/office/drawing/2014/main" id="{F96BA211-9505-5049-77FB-B008CBFBE6F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14583" y="2438400"/>
            <a:ext cx="1908175" cy="4572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2"/>
                </a:solidFill>
              </a:defRPr>
            </a:lvl1pPr>
            <a:lvl2pPr marL="459202" indent="0" algn="ctr">
              <a:buNone/>
              <a:defRPr sz="3200">
                <a:solidFill>
                  <a:schemeClr val="accent1"/>
                </a:solidFill>
              </a:defRPr>
            </a:lvl2pPr>
            <a:lvl3pPr marL="918403" indent="0" algn="ctr">
              <a:buNone/>
              <a:defRPr sz="3200">
                <a:solidFill>
                  <a:schemeClr val="accent1"/>
                </a:solidFill>
              </a:defRPr>
            </a:lvl3pPr>
            <a:lvl4pPr marL="1369142" indent="0" algn="ctr">
              <a:buNone/>
              <a:defRPr sz="3200">
                <a:solidFill>
                  <a:schemeClr val="accent1"/>
                </a:solidFill>
              </a:defRPr>
            </a:lvl4pPr>
            <a:lvl5pPr marL="1828343" indent="0" algn="ctr">
              <a:buNone/>
              <a:defRPr sz="3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36" name="Text Placeholder 31">
            <a:extLst>
              <a:ext uri="{FF2B5EF4-FFF2-40B4-BE49-F238E27FC236}">
                <a16:creationId xmlns:a16="http://schemas.microsoft.com/office/drawing/2014/main" id="{AD06DCF9-3953-A950-15EE-082615C6802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13826" y="2895600"/>
            <a:ext cx="1908175" cy="2286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9202" indent="0" algn="ctr">
              <a:buNone/>
              <a:defRPr sz="3200">
                <a:solidFill>
                  <a:schemeClr val="accent1"/>
                </a:solidFill>
              </a:defRPr>
            </a:lvl2pPr>
            <a:lvl3pPr marL="918403" indent="0" algn="ctr">
              <a:buNone/>
              <a:defRPr sz="3200">
                <a:solidFill>
                  <a:schemeClr val="accent1"/>
                </a:solidFill>
              </a:defRPr>
            </a:lvl3pPr>
            <a:lvl4pPr marL="1369142" indent="0" algn="ctr">
              <a:buNone/>
              <a:defRPr sz="3200">
                <a:solidFill>
                  <a:schemeClr val="accent1"/>
                </a:solidFill>
              </a:defRPr>
            </a:lvl4pPr>
            <a:lvl5pPr marL="1828343" indent="0" algn="ctr">
              <a:buNone/>
              <a:defRPr sz="3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OPTIONAL TEXT</a:t>
            </a:r>
          </a:p>
        </p:txBody>
      </p:sp>
      <p:sp>
        <p:nvSpPr>
          <p:cNvPr id="37" name="Text Placeholder 31">
            <a:extLst>
              <a:ext uri="{FF2B5EF4-FFF2-40B4-BE49-F238E27FC236}">
                <a16:creationId xmlns:a16="http://schemas.microsoft.com/office/drawing/2014/main" id="{C59FBDF2-6793-EA3E-B04C-837CD5994AF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910891" y="3123822"/>
            <a:ext cx="1908175" cy="476266"/>
          </a:xfrm>
          <a:prstGeom prst="rect">
            <a:avLst/>
          </a:prstGeom>
          <a:noFill/>
        </p:spPr>
        <p:txBody>
          <a:bodyPr anchor="ctr" anchorCtr="0"/>
          <a:lstStyle>
            <a:lvl1pPr marL="0" indent="0" algn="ctr">
              <a:buNone/>
              <a:defRPr sz="950" b="0">
                <a:solidFill>
                  <a:schemeClr val="bg1"/>
                </a:solidFill>
              </a:defRPr>
            </a:lvl1pPr>
            <a:lvl2pPr marL="459202" indent="0" algn="ctr">
              <a:buNone/>
              <a:defRPr sz="3200">
                <a:solidFill>
                  <a:schemeClr val="accent1"/>
                </a:solidFill>
              </a:defRPr>
            </a:lvl2pPr>
            <a:lvl3pPr marL="918403" indent="0" algn="ctr">
              <a:buNone/>
              <a:defRPr sz="3200">
                <a:solidFill>
                  <a:schemeClr val="accent1"/>
                </a:solidFill>
              </a:defRPr>
            </a:lvl3pPr>
            <a:lvl4pPr marL="1369142" indent="0" algn="ctr">
              <a:buNone/>
              <a:defRPr sz="3200">
                <a:solidFill>
                  <a:schemeClr val="accent1"/>
                </a:solidFill>
              </a:defRPr>
            </a:lvl4pPr>
            <a:lvl5pPr marL="1828343" indent="0" algn="ctr">
              <a:buNone/>
              <a:defRPr sz="3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ENTER TEXT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06C7B94-EAC3-0BAC-1434-B5BD87DED6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007841" y="2149473"/>
            <a:ext cx="1909273" cy="1450993"/>
          </a:xfrm>
          <a:prstGeom prst="rect">
            <a:avLst/>
          </a:prstGeom>
          <a:solidFill>
            <a:schemeClr val="bg2">
              <a:alpha val="74912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1" dirty="0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2D83602C-C014-0412-E11E-67C24C9615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009034" y="3124200"/>
            <a:ext cx="1909273" cy="47017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1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8978B3F-26B1-F58B-86F4-D4D975E12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618507" y="1728757"/>
            <a:ext cx="754577" cy="660400"/>
          </a:xfrm>
          <a:prstGeom prst="rect">
            <a:avLst/>
          </a:prstGeom>
        </p:spPr>
      </p:pic>
      <p:sp>
        <p:nvSpPr>
          <p:cNvPr id="38" name="Text Placeholder 31">
            <a:extLst>
              <a:ext uri="{FF2B5EF4-FFF2-40B4-BE49-F238E27FC236}">
                <a16:creationId xmlns:a16="http://schemas.microsoft.com/office/drawing/2014/main" id="{73AF26DE-99A9-4646-8E43-06FB7E89219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08428" y="2438400"/>
            <a:ext cx="1908175" cy="4572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2"/>
                </a:solidFill>
              </a:defRPr>
            </a:lvl1pPr>
            <a:lvl2pPr marL="459202" indent="0" algn="ctr">
              <a:buNone/>
              <a:defRPr sz="3200">
                <a:solidFill>
                  <a:schemeClr val="accent1"/>
                </a:solidFill>
              </a:defRPr>
            </a:lvl2pPr>
            <a:lvl3pPr marL="918403" indent="0" algn="ctr">
              <a:buNone/>
              <a:defRPr sz="3200">
                <a:solidFill>
                  <a:schemeClr val="accent1"/>
                </a:solidFill>
              </a:defRPr>
            </a:lvl3pPr>
            <a:lvl4pPr marL="1369142" indent="0" algn="ctr">
              <a:buNone/>
              <a:defRPr sz="3200">
                <a:solidFill>
                  <a:schemeClr val="accent1"/>
                </a:solidFill>
              </a:defRPr>
            </a:lvl4pPr>
            <a:lvl5pPr marL="1828343" indent="0" algn="ctr">
              <a:buNone/>
              <a:defRPr sz="3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39" name="Text Placeholder 31">
            <a:extLst>
              <a:ext uri="{FF2B5EF4-FFF2-40B4-BE49-F238E27FC236}">
                <a16:creationId xmlns:a16="http://schemas.microsoft.com/office/drawing/2014/main" id="{AFBD9A07-2F1A-E7AD-1855-BACB213A6B0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07671" y="2895600"/>
            <a:ext cx="1908175" cy="2286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9202" indent="0" algn="ctr">
              <a:buNone/>
              <a:defRPr sz="3200">
                <a:solidFill>
                  <a:schemeClr val="accent1"/>
                </a:solidFill>
              </a:defRPr>
            </a:lvl2pPr>
            <a:lvl3pPr marL="918403" indent="0" algn="ctr">
              <a:buNone/>
              <a:defRPr sz="3200">
                <a:solidFill>
                  <a:schemeClr val="accent1"/>
                </a:solidFill>
              </a:defRPr>
            </a:lvl3pPr>
            <a:lvl4pPr marL="1369142" indent="0" algn="ctr">
              <a:buNone/>
              <a:defRPr sz="3200">
                <a:solidFill>
                  <a:schemeClr val="accent1"/>
                </a:solidFill>
              </a:defRPr>
            </a:lvl4pPr>
            <a:lvl5pPr marL="1828343" indent="0" algn="ctr">
              <a:buNone/>
              <a:defRPr sz="3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OPTIONAL TEXT</a:t>
            </a:r>
          </a:p>
        </p:txBody>
      </p:sp>
      <p:sp>
        <p:nvSpPr>
          <p:cNvPr id="40" name="Text Placeholder 31">
            <a:extLst>
              <a:ext uri="{FF2B5EF4-FFF2-40B4-BE49-F238E27FC236}">
                <a16:creationId xmlns:a16="http://schemas.microsoft.com/office/drawing/2014/main" id="{46BF7C9D-787E-C9A7-DF96-C153BDDA0B2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008069" y="3117670"/>
            <a:ext cx="1908175" cy="476266"/>
          </a:xfrm>
          <a:prstGeom prst="rect">
            <a:avLst/>
          </a:prstGeom>
          <a:noFill/>
        </p:spPr>
        <p:txBody>
          <a:bodyPr anchor="ctr" anchorCtr="0"/>
          <a:lstStyle>
            <a:lvl1pPr marL="0" indent="0" algn="ctr">
              <a:buNone/>
              <a:defRPr sz="950" b="0">
                <a:solidFill>
                  <a:schemeClr val="bg1"/>
                </a:solidFill>
              </a:defRPr>
            </a:lvl1pPr>
            <a:lvl2pPr marL="459202" indent="0" algn="ctr">
              <a:buNone/>
              <a:defRPr sz="3200">
                <a:solidFill>
                  <a:schemeClr val="accent1"/>
                </a:solidFill>
              </a:defRPr>
            </a:lvl2pPr>
            <a:lvl3pPr marL="918403" indent="0" algn="ctr">
              <a:buNone/>
              <a:defRPr sz="3200">
                <a:solidFill>
                  <a:schemeClr val="accent1"/>
                </a:solidFill>
              </a:defRPr>
            </a:lvl3pPr>
            <a:lvl4pPr marL="1369142" indent="0" algn="ctr">
              <a:buNone/>
              <a:defRPr sz="3200">
                <a:solidFill>
                  <a:schemeClr val="accent1"/>
                </a:solidFill>
              </a:defRPr>
            </a:lvl4pPr>
            <a:lvl5pPr marL="1828343" indent="0" algn="ctr">
              <a:buNone/>
              <a:defRPr sz="3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ENTER TEXT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66B81F2-A718-FCCC-8EF7-8C374EAA2D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100496" y="2149473"/>
            <a:ext cx="1909273" cy="1450993"/>
          </a:xfrm>
          <a:prstGeom prst="rect">
            <a:avLst/>
          </a:prstGeom>
          <a:solidFill>
            <a:schemeClr val="bg2">
              <a:alpha val="74912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1" dirty="0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76F2A063-0B0B-90D9-973F-BE56A37B40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100418" y="3124200"/>
            <a:ext cx="1909273" cy="47588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1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D3FA772-76E1-6475-737D-C0817F47E7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7616511" y="1788251"/>
            <a:ext cx="877242" cy="566453"/>
          </a:xfrm>
          <a:prstGeom prst="rect">
            <a:avLst/>
          </a:prstGeom>
        </p:spPr>
      </p:pic>
      <p:sp>
        <p:nvSpPr>
          <p:cNvPr id="41" name="Text Placeholder 31">
            <a:extLst>
              <a:ext uri="{FF2B5EF4-FFF2-40B4-BE49-F238E27FC236}">
                <a16:creationId xmlns:a16="http://schemas.microsoft.com/office/drawing/2014/main" id="{B64901C1-AB07-1167-5AF9-20DF54433AD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102273" y="2438400"/>
            <a:ext cx="1908175" cy="4572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2"/>
                </a:solidFill>
              </a:defRPr>
            </a:lvl1pPr>
            <a:lvl2pPr marL="459202" indent="0" algn="ctr">
              <a:buNone/>
              <a:defRPr sz="3200">
                <a:solidFill>
                  <a:schemeClr val="accent1"/>
                </a:solidFill>
              </a:defRPr>
            </a:lvl2pPr>
            <a:lvl3pPr marL="918403" indent="0" algn="ctr">
              <a:buNone/>
              <a:defRPr sz="3200">
                <a:solidFill>
                  <a:schemeClr val="accent1"/>
                </a:solidFill>
              </a:defRPr>
            </a:lvl3pPr>
            <a:lvl4pPr marL="1369142" indent="0" algn="ctr">
              <a:buNone/>
              <a:defRPr sz="3200">
                <a:solidFill>
                  <a:schemeClr val="accent1"/>
                </a:solidFill>
              </a:defRPr>
            </a:lvl4pPr>
            <a:lvl5pPr marL="1828343" indent="0" algn="ctr">
              <a:buNone/>
              <a:defRPr sz="3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42" name="Text Placeholder 31">
            <a:extLst>
              <a:ext uri="{FF2B5EF4-FFF2-40B4-BE49-F238E27FC236}">
                <a16:creationId xmlns:a16="http://schemas.microsoft.com/office/drawing/2014/main" id="{06944D7B-CC9F-A88D-417B-0F5A1CE1018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101516" y="2895600"/>
            <a:ext cx="1908175" cy="2286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9202" indent="0" algn="ctr">
              <a:buNone/>
              <a:defRPr sz="3200">
                <a:solidFill>
                  <a:schemeClr val="accent1"/>
                </a:solidFill>
              </a:defRPr>
            </a:lvl2pPr>
            <a:lvl3pPr marL="918403" indent="0" algn="ctr">
              <a:buNone/>
              <a:defRPr sz="3200">
                <a:solidFill>
                  <a:schemeClr val="accent1"/>
                </a:solidFill>
              </a:defRPr>
            </a:lvl3pPr>
            <a:lvl4pPr marL="1369142" indent="0" algn="ctr">
              <a:buNone/>
              <a:defRPr sz="3200">
                <a:solidFill>
                  <a:schemeClr val="accent1"/>
                </a:solidFill>
              </a:defRPr>
            </a:lvl4pPr>
            <a:lvl5pPr marL="1828343" indent="0" algn="ctr">
              <a:buNone/>
              <a:defRPr sz="3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OPTIONAL TEXT</a:t>
            </a:r>
          </a:p>
        </p:txBody>
      </p:sp>
      <p:sp>
        <p:nvSpPr>
          <p:cNvPr id="43" name="Text Placeholder 31">
            <a:extLst>
              <a:ext uri="{FF2B5EF4-FFF2-40B4-BE49-F238E27FC236}">
                <a16:creationId xmlns:a16="http://schemas.microsoft.com/office/drawing/2014/main" id="{3B976404-4AC4-A884-8FC8-E17A345CF9D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101516" y="3121025"/>
            <a:ext cx="1908175" cy="476266"/>
          </a:xfrm>
          <a:prstGeom prst="rect">
            <a:avLst/>
          </a:prstGeom>
          <a:noFill/>
        </p:spPr>
        <p:txBody>
          <a:bodyPr anchor="ctr" anchorCtr="0"/>
          <a:lstStyle>
            <a:lvl1pPr marL="0" indent="0" algn="ctr">
              <a:buNone/>
              <a:defRPr sz="950" b="0">
                <a:solidFill>
                  <a:schemeClr val="bg1"/>
                </a:solidFill>
              </a:defRPr>
            </a:lvl1pPr>
            <a:lvl2pPr marL="459202" indent="0" algn="ctr">
              <a:buNone/>
              <a:defRPr sz="3200">
                <a:solidFill>
                  <a:schemeClr val="accent1"/>
                </a:solidFill>
              </a:defRPr>
            </a:lvl2pPr>
            <a:lvl3pPr marL="918403" indent="0" algn="ctr">
              <a:buNone/>
              <a:defRPr sz="3200">
                <a:solidFill>
                  <a:schemeClr val="accent1"/>
                </a:solidFill>
              </a:defRPr>
            </a:lvl3pPr>
            <a:lvl4pPr marL="1369142" indent="0" algn="ctr">
              <a:buNone/>
              <a:defRPr sz="3200">
                <a:solidFill>
                  <a:schemeClr val="accent1"/>
                </a:solidFill>
              </a:defRPr>
            </a:lvl4pPr>
            <a:lvl5pPr marL="1828343" indent="0" algn="ctr">
              <a:buNone/>
              <a:defRPr sz="3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ENTER TEXT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5503F8A-A112-F9CC-616E-0491DAA36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194002" y="2149473"/>
            <a:ext cx="1909273" cy="1450993"/>
          </a:xfrm>
          <a:prstGeom prst="rect">
            <a:avLst/>
          </a:prstGeom>
          <a:solidFill>
            <a:schemeClr val="bg2">
              <a:alpha val="74912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1" dirty="0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4BD93F49-50A0-3CA4-3BE4-ABD2F5B73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194002" y="3110710"/>
            <a:ext cx="1909273" cy="496896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1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0987A2E-D7EF-618D-EBBE-CA02E0ABF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647877" y="1724524"/>
            <a:ext cx="1051834" cy="803487"/>
          </a:xfrm>
          <a:prstGeom prst="rect">
            <a:avLst/>
          </a:prstGeom>
        </p:spPr>
      </p:pic>
      <p:sp>
        <p:nvSpPr>
          <p:cNvPr id="44" name="Text Placeholder 31">
            <a:extLst>
              <a:ext uri="{FF2B5EF4-FFF2-40B4-BE49-F238E27FC236}">
                <a16:creationId xmlns:a16="http://schemas.microsoft.com/office/drawing/2014/main" id="{ACE218D7-B792-D53B-9C3A-D57214A4FC6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196118" y="2438400"/>
            <a:ext cx="1908175" cy="4572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2"/>
                </a:solidFill>
              </a:defRPr>
            </a:lvl1pPr>
            <a:lvl2pPr marL="459202" indent="0" algn="ctr">
              <a:buNone/>
              <a:defRPr sz="3200">
                <a:solidFill>
                  <a:schemeClr val="accent1"/>
                </a:solidFill>
              </a:defRPr>
            </a:lvl2pPr>
            <a:lvl3pPr marL="918403" indent="0" algn="ctr">
              <a:buNone/>
              <a:defRPr sz="3200">
                <a:solidFill>
                  <a:schemeClr val="accent1"/>
                </a:solidFill>
              </a:defRPr>
            </a:lvl3pPr>
            <a:lvl4pPr marL="1369142" indent="0" algn="ctr">
              <a:buNone/>
              <a:defRPr sz="3200">
                <a:solidFill>
                  <a:schemeClr val="accent1"/>
                </a:solidFill>
              </a:defRPr>
            </a:lvl4pPr>
            <a:lvl5pPr marL="1828343" indent="0" algn="ctr">
              <a:buNone/>
              <a:defRPr sz="3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45" name="Text Placeholder 31">
            <a:extLst>
              <a:ext uri="{FF2B5EF4-FFF2-40B4-BE49-F238E27FC236}">
                <a16:creationId xmlns:a16="http://schemas.microsoft.com/office/drawing/2014/main" id="{2C8BAA1C-C824-BF93-3AC9-5521174E068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95361" y="2895600"/>
            <a:ext cx="1908175" cy="2286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9202" indent="0" algn="ctr">
              <a:buNone/>
              <a:defRPr sz="3200">
                <a:solidFill>
                  <a:schemeClr val="accent1"/>
                </a:solidFill>
              </a:defRPr>
            </a:lvl2pPr>
            <a:lvl3pPr marL="918403" indent="0" algn="ctr">
              <a:buNone/>
              <a:defRPr sz="3200">
                <a:solidFill>
                  <a:schemeClr val="accent1"/>
                </a:solidFill>
              </a:defRPr>
            </a:lvl3pPr>
            <a:lvl4pPr marL="1369142" indent="0" algn="ctr">
              <a:buNone/>
              <a:defRPr sz="3200">
                <a:solidFill>
                  <a:schemeClr val="accent1"/>
                </a:solidFill>
              </a:defRPr>
            </a:lvl4pPr>
            <a:lvl5pPr marL="1828343" indent="0" algn="ctr">
              <a:buNone/>
              <a:defRPr sz="3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OPTIONAL TEXT</a:t>
            </a:r>
          </a:p>
        </p:txBody>
      </p:sp>
      <p:sp>
        <p:nvSpPr>
          <p:cNvPr id="46" name="Text Placeholder 31">
            <a:extLst>
              <a:ext uri="{FF2B5EF4-FFF2-40B4-BE49-F238E27FC236}">
                <a16:creationId xmlns:a16="http://schemas.microsoft.com/office/drawing/2014/main" id="{7575524A-913F-8A9F-6C76-2F902F06300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196687" y="3127770"/>
            <a:ext cx="1908175" cy="476266"/>
          </a:xfrm>
          <a:prstGeom prst="rect">
            <a:avLst/>
          </a:prstGeom>
          <a:noFill/>
        </p:spPr>
        <p:txBody>
          <a:bodyPr anchor="ctr" anchorCtr="0"/>
          <a:lstStyle>
            <a:lvl1pPr marL="0" indent="0" algn="ctr">
              <a:buNone/>
              <a:defRPr sz="950" b="0">
                <a:solidFill>
                  <a:schemeClr val="bg1"/>
                </a:solidFill>
              </a:defRPr>
            </a:lvl1pPr>
            <a:lvl2pPr marL="459202" indent="0" algn="ctr">
              <a:buNone/>
              <a:defRPr sz="3200">
                <a:solidFill>
                  <a:schemeClr val="accent1"/>
                </a:solidFill>
              </a:defRPr>
            </a:lvl2pPr>
            <a:lvl3pPr marL="918403" indent="0" algn="ctr">
              <a:buNone/>
              <a:defRPr sz="3200">
                <a:solidFill>
                  <a:schemeClr val="accent1"/>
                </a:solidFill>
              </a:defRPr>
            </a:lvl3pPr>
            <a:lvl4pPr marL="1369142" indent="0" algn="ctr">
              <a:buNone/>
              <a:defRPr sz="3200">
                <a:solidFill>
                  <a:schemeClr val="accent1"/>
                </a:solidFill>
              </a:defRPr>
            </a:lvl4pPr>
            <a:lvl5pPr marL="1828343" indent="0" algn="ctr">
              <a:buNone/>
              <a:defRPr sz="3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ENTER TEXT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0739512-9BBB-5D37-168E-AEEEDC726A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48381" y="4574437"/>
            <a:ext cx="1909273" cy="1450993"/>
          </a:xfrm>
          <a:prstGeom prst="rect">
            <a:avLst/>
          </a:prstGeom>
          <a:solidFill>
            <a:schemeClr val="bg2">
              <a:alpha val="74912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1" dirty="0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CBF6DB82-0591-1065-0F06-4604BA02DF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47964" y="5549164"/>
            <a:ext cx="1909273" cy="496896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1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1C5C45D-3750-5361-04B4-F6B7920065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463306" y="4123386"/>
            <a:ext cx="720278" cy="748453"/>
          </a:xfrm>
          <a:prstGeom prst="rect">
            <a:avLst/>
          </a:prstGeom>
        </p:spPr>
      </p:pic>
      <p:sp>
        <p:nvSpPr>
          <p:cNvPr id="47" name="Text Placeholder 31">
            <a:extLst>
              <a:ext uri="{FF2B5EF4-FFF2-40B4-BE49-F238E27FC236}">
                <a16:creationId xmlns:a16="http://schemas.microsoft.com/office/drawing/2014/main" id="{9C47D64D-EC33-3067-7B34-52BEE747711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48799" y="4865690"/>
            <a:ext cx="1908175" cy="4572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2"/>
                </a:solidFill>
              </a:defRPr>
            </a:lvl1pPr>
            <a:lvl2pPr marL="459202" indent="0" algn="ctr">
              <a:buNone/>
              <a:defRPr sz="3200">
                <a:solidFill>
                  <a:schemeClr val="accent1"/>
                </a:solidFill>
              </a:defRPr>
            </a:lvl2pPr>
            <a:lvl3pPr marL="918403" indent="0" algn="ctr">
              <a:buNone/>
              <a:defRPr sz="3200">
                <a:solidFill>
                  <a:schemeClr val="accent1"/>
                </a:solidFill>
              </a:defRPr>
            </a:lvl3pPr>
            <a:lvl4pPr marL="1369142" indent="0" algn="ctr">
              <a:buNone/>
              <a:defRPr sz="3200">
                <a:solidFill>
                  <a:schemeClr val="accent1"/>
                </a:solidFill>
              </a:defRPr>
            </a:lvl4pPr>
            <a:lvl5pPr marL="1828343" indent="0" algn="ctr">
              <a:buNone/>
              <a:defRPr sz="3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48" name="Text Placeholder 31">
            <a:extLst>
              <a:ext uri="{FF2B5EF4-FFF2-40B4-BE49-F238E27FC236}">
                <a16:creationId xmlns:a16="http://schemas.microsoft.com/office/drawing/2014/main" id="{380A80CD-2C65-622C-1FDD-77FE59DF52F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48042" y="5322890"/>
            <a:ext cx="1908175" cy="2286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9202" indent="0" algn="ctr">
              <a:buNone/>
              <a:defRPr sz="3200">
                <a:solidFill>
                  <a:schemeClr val="accent1"/>
                </a:solidFill>
              </a:defRPr>
            </a:lvl2pPr>
            <a:lvl3pPr marL="918403" indent="0" algn="ctr">
              <a:buNone/>
              <a:defRPr sz="3200">
                <a:solidFill>
                  <a:schemeClr val="accent1"/>
                </a:solidFill>
              </a:defRPr>
            </a:lvl3pPr>
            <a:lvl4pPr marL="1369142" indent="0" algn="ctr">
              <a:buNone/>
              <a:defRPr sz="3200">
                <a:solidFill>
                  <a:schemeClr val="accent1"/>
                </a:solidFill>
              </a:defRPr>
            </a:lvl4pPr>
            <a:lvl5pPr marL="1828343" indent="0" algn="ctr">
              <a:buNone/>
              <a:defRPr sz="3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OPTIONAL TEXT</a:t>
            </a:r>
          </a:p>
        </p:txBody>
      </p:sp>
      <p:sp>
        <p:nvSpPr>
          <p:cNvPr id="49" name="Text Placeholder 31">
            <a:extLst>
              <a:ext uri="{FF2B5EF4-FFF2-40B4-BE49-F238E27FC236}">
                <a16:creationId xmlns:a16="http://schemas.microsoft.com/office/drawing/2014/main" id="{8AA937B0-CD1D-B04E-D7C2-6D1BE3A106E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47116" y="5551490"/>
            <a:ext cx="1908175" cy="476266"/>
          </a:xfrm>
          <a:prstGeom prst="rect">
            <a:avLst/>
          </a:prstGeom>
          <a:noFill/>
        </p:spPr>
        <p:txBody>
          <a:bodyPr anchor="ctr" anchorCtr="0"/>
          <a:lstStyle>
            <a:lvl1pPr marL="0" indent="0" algn="ctr">
              <a:buNone/>
              <a:defRPr sz="950" b="0">
                <a:solidFill>
                  <a:schemeClr val="bg1"/>
                </a:solidFill>
              </a:defRPr>
            </a:lvl1pPr>
            <a:lvl2pPr marL="459202" indent="0" algn="ctr">
              <a:buNone/>
              <a:defRPr sz="3200">
                <a:solidFill>
                  <a:schemeClr val="accent1"/>
                </a:solidFill>
              </a:defRPr>
            </a:lvl2pPr>
            <a:lvl3pPr marL="918403" indent="0" algn="ctr">
              <a:buNone/>
              <a:defRPr sz="3200">
                <a:solidFill>
                  <a:schemeClr val="accent1"/>
                </a:solidFill>
              </a:defRPr>
            </a:lvl3pPr>
            <a:lvl4pPr marL="1369142" indent="0" algn="ctr">
              <a:buNone/>
              <a:defRPr sz="3200">
                <a:solidFill>
                  <a:schemeClr val="accent1"/>
                </a:solidFill>
              </a:defRPr>
            </a:lvl4pPr>
            <a:lvl5pPr marL="1828343" indent="0" algn="ctr">
              <a:buNone/>
              <a:defRPr sz="3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ENTER TEXT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2BF17EF-6654-11E1-0E84-F3D0810ACE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941886" y="4574437"/>
            <a:ext cx="1909273" cy="1450993"/>
          </a:xfrm>
          <a:prstGeom prst="rect">
            <a:avLst/>
          </a:prstGeom>
          <a:solidFill>
            <a:schemeClr val="bg2">
              <a:alpha val="74912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1" dirty="0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77FC7BD4-6E2B-C55F-F6AD-41D830DAB7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940031" y="5549164"/>
            <a:ext cx="1909273" cy="496896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1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C7EDBC6-57ED-714A-3A58-8A82B88924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372579" y="4038600"/>
            <a:ext cx="1028968" cy="902547"/>
          </a:xfrm>
          <a:prstGeom prst="rect">
            <a:avLst/>
          </a:prstGeom>
        </p:spPr>
      </p:pic>
      <p:sp>
        <p:nvSpPr>
          <p:cNvPr id="50" name="Text Placeholder 31">
            <a:extLst>
              <a:ext uri="{FF2B5EF4-FFF2-40B4-BE49-F238E27FC236}">
                <a16:creationId xmlns:a16="http://schemas.microsoft.com/office/drawing/2014/main" id="{3921D9D0-82F8-2934-B8CC-ED720D330C5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942644" y="4865690"/>
            <a:ext cx="1908175" cy="4572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2"/>
                </a:solidFill>
              </a:defRPr>
            </a:lvl1pPr>
            <a:lvl2pPr marL="459202" indent="0" algn="ctr">
              <a:buNone/>
              <a:defRPr sz="3200">
                <a:solidFill>
                  <a:schemeClr val="accent1"/>
                </a:solidFill>
              </a:defRPr>
            </a:lvl2pPr>
            <a:lvl3pPr marL="918403" indent="0" algn="ctr">
              <a:buNone/>
              <a:defRPr sz="3200">
                <a:solidFill>
                  <a:schemeClr val="accent1"/>
                </a:solidFill>
              </a:defRPr>
            </a:lvl3pPr>
            <a:lvl4pPr marL="1369142" indent="0" algn="ctr">
              <a:buNone/>
              <a:defRPr sz="3200">
                <a:solidFill>
                  <a:schemeClr val="accent1"/>
                </a:solidFill>
              </a:defRPr>
            </a:lvl4pPr>
            <a:lvl5pPr marL="1828343" indent="0" algn="ctr">
              <a:buNone/>
              <a:defRPr sz="3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51" name="Text Placeholder 31">
            <a:extLst>
              <a:ext uri="{FF2B5EF4-FFF2-40B4-BE49-F238E27FC236}">
                <a16:creationId xmlns:a16="http://schemas.microsoft.com/office/drawing/2014/main" id="{713DE4C1-0810-3210-CBE4-4FEAD5200F7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941887" y="5322890"/>
            <a:ext cx="1908175" cy="2286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9202" indent="0" algn="ctr">
              <a:buNone/>
              <a:defRPr sz="3200">
                <a:solidFill>
                  <a:schemeClr val="accent1"/>
                </a:solidFill>
              </a:defRPr>
            </a:lvl2pPr>
            <a:lvl3pPr marL="918403" indent="0" algn="ctr">
              <a:buNone/>
              <a:defRPr sz="3200">
                <a:solidFill>
                  <a:schemeClr val="accent1"/>
                </a:solidFill>
              </a:defRPr>
            </a:lvl3pPr>
            <a:lvl4pPr marL="1369142" indent="0" algn="ctr">
              <a:buNone/>
              <a:defRPr sz="3200">
                <a:solidFill>
                  <a:schemeClr val="accent1"/>
                </a:solidFill>
              </a:defRPr>
            </a:lvl4pPr>
            <a:lvl5pPr marL="1828343" indent="0" algn="ctr">
              <a:buNone/>
              <a:defRPr sz="3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OPTIONAL TEXT</a:t>
            </a:r>
          </a:p>
        </p:txBody>
      </p:sp>
      <p:sp>
        <p:nvSpPr>
          <p:cNvPr id="52" name="Text Placeholder 31">
            <a:extLst>
              <a:ext uri="{FF2B5EF4-FFF2-40B4-BE49-F238E27FC236}">
                <a16:creationId xmlns:a16="http://schemas.microsoft.com/office/drawing/2014/main" id="{E2FA176D-C581-EBC3-C1D8-CE16187B717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940995" y="5551490"/>
            <a:ext cx="1908175" cy="476266"/>
          </a:xfrm>
          <a:prstGeom prst="rect">
            <a:avLst/>
          </a:prstGeom>
          <a:noFill/>
        </p:spPr>
        <p:txBody>
          <a:bodyPr anchor="ctr" anchorCtr="0"/>
          <a:lstStyle>
            <a:lvl1pPr marL="0" indent="0" algn="ctr">
              <a:buNone/>
              <a:defRPr sz="950" b="0">
                <a:solidFill>
                  <a:schemeClr val="bg1"/>
                </a:solidFill>
              </a:defRPr>
            </a:lvl1pPr>
            <a:lvl2pPr marL="459202" indent="0" algn="ctr">
              <a:buNone/>
              <a:defRPr sz="3200">
                <a:solidFill>
                  <a:schemeClr val="accent1"/>
                </a:solidFill>
              </a:defRPr>
            </a:lvl2pPr>
            <a:lvl3pPr marL="918403" indent="0" algn="ctr">
              <a:buNone/>
              <a:defRPr sz="3200">
                <a:solidFill>
                  <a:schemeClr val="accent1"/>
                </a:solidFill>
              </a:defRPr>
            </a:lvl3pPr>
            <a:lvl4pPr marL="1369142" indent="0" algn="ctr">
              <a:buNone/>
              <a:defRPr sz="3200">
                <a:solidFill>
                  <a:schemeClr val="accent1"/>
                </a:solidFill>
              </a:defRPr>
            </a:lvl4pPr>
            <a:lvl5pPr marL="1828343" indent="0" algn="ctr">
              <a:buNone/>
              <a:defRPr sz="3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ENTER TEXT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77C07AB-9E75-EE41-BBFF-10BE3A31C5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035391" y="4574437"/>
            <a:ext cx="1909273" cy="1450993"/>
          </a:xfrm>
          <a:prstGeom prst="rect">
            <a:avLst/>
          </a:prstGeom>
          <a:solidFill>
            <a:schemeClr val="bg2">
              <a:alpha val="74912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1" dirty="0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EF38EF2F-A719-1425-2530-E63D360A49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038857" y="5549164"/>
            <a:ext cx="1909273" cy="496896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1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D2D51CE-3768-7942-07BB-E80FF9D96F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5590543" y="4097490"/>
            <a:ext cx="857473" cy="803487"/>
          </a:xfrm>
          <a:prstGeom prst="rect">
            <a:avLst/>
          </a:prstGeom>
        </p:spPr>
      </p:pic>
      <p:sp>
        <p:nvSpPr>
          <p:cNvPr id="53" name="Text Placeholder 31">
            <a:extLst>
              <a:ext uri="{FF2B5EF4-FFF2-40B4-BE49-F238E27FC236}">
                <a16:creationId xmlns:a16="http://schemas.microsoft.com/office/drawing/2014/main" id="{23EEA05C-832D-9024-D3E4-E3DD1644009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036489" y="4865690"/>
            <a:ext cx="1908175" cy="4572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2"/>
                </a:solidFill>
              </a:defRPr>
            </a:lvl1pPr>
            <a:lvl2pPr marL="459202" indent="0" algn="ctr">
              <a:buNone/>
              <a:defRPr sz="3200">
                <a:solidFill>
                  <a:schemeClr val="accent1"/>
                </a:solidFill>
              </a:defRPr>
            </a:lvl2pPr>
            <a:lvl3pPr marL="918403" indent="0" algn="ctr">
              <a:buNone/>
              <a:defRPr sz="3200">
                <a:solidFill>
                  <a:schemeClr val="accent1"/>
                </a:solidFill>
              </a:defRPr>
            </a:lvl3pPr>
            <a:lvl4pPr marL="1369142" indent="0" algn="ctr">
              <a:buNone/>
              <a:defRPr sz="3200">
                <a:solidFill>
                  <a:schemeClr val="accent1"/>
                </a:solidFill>
              </a:defRPr>
            </a:lvl4pPr>
            <a:lvl5pPr marL="1828343" indent="0" algn="ctr">
              <a:buNone/>
              <a:defRPr sz="3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54" name="Text Placeholder 31">
            <a:extLst>
              <a:ext uri="{FF2B5EF4-FFF2-40B4-BE49-F238E27FC236}">
                <a16:creationId xmlns:a16="http://schemas.microsoft.com/office/drawing/2014/main" id="{314F233D-4595-400D-ED27-FA42B9499B1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035732" y="5322890"/>
            <a:ext cx="1908175" cy="2286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9202" indent="0" algn="ctr">
              <a:buNone/>
              <a:defRPr sz="3200">
                <a:solidFill>
                  <a:schemeClr val="accent1"/>
                </a:solidFill>
              </a:defRPr>
            </a:lvl2pPr>
            <a:lvl3pPr marL="918403" indent="0" algn="ctr">
              <a:buNone/>
              <a:defRPr sz="3200">
                <a:solidFill>
                  <a:schemeClr val="accent1"/>
                </a:solidFill>
              </a:defRPr>
            </a:lvl3pPr>
            <a:lvl4pPr marL="1369142" indent="0" algn="ctr">
              <a:buNone/>
              <a:defRPr sz="3200">
                <a:solidFill>
                  <a:schemeClr val="accent1"/>
                </a:solidFill>
              </a:defRPr>
            </a:lvl4pPr>
            <a:lvl5pPr marL="1828343" indent="0" algn="ctr">
              <a:buNone/>
              <a:defRPr sz="3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OPTIONAL TEXT</a:t>
            </a:r>
          </a:p>
        </p:txBody>
      </p:sp>
      <p:sp>
        <p:nvSpPr>
          <p:cNvPr id="55" name="Text Placeholder 31">
            <a:extLst>
              <a:ext uri="{FF2B5EF4-FFF2-40B4-BE49-F238E27FC236}">
                <a16:creationId xmlns:a16="http://schemas.microsoft.com/office/drawing/2014/main" id="{FA5759AB-1825-ACB1-D8CE-EA0FABD80788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040712" y="5551490"/>
            <a:ext cx="1908175" cy="476266"/>
          </a:xfrm>
          <a:prstGeom prst="rect">
            <a:avLst/>
          </a:prstGeom>
          <a:noFill/>
        </p:spPr>
        <p:txBody>
          <a:bodyPr anchor="ctr" anchorCtr="0"/>
          <a:lstStyle>
            <a:lvl1pPr marL="0" indent="0" algn="ctr">
              <a:buNone/>
              <a:defRPr sz="950" b="0">
                <a:solidFill>
                  <a:schemeClr val="bg1"/>
                </a:solidFill>
              </a:defRPr>
            </a:lvl1pPr>
            <a:lvl2pPr marL="459202" indent="0" algn="ctr">
              <a:buNone/>
              <a:defRPr sz="3200">
                <a:solidFill>
                  <a:schemeClr val="accent1"/>
                </a:solidFill>
              </a:defRPr>
            </a:lvl2pPr>
            <a:lvl3pPr marL="918403" indent="0" algn="ctr">
              <a:buNone/>
              <a:defRPr sz="3200">
                <a:solidFill>
                  <a:schemeClr val="accent1"/>
                </a:solidFill>
              </a:defRPr>
            </a:lvl3pPr>
            <a:lvl4pPr marL="1369142" indent="0" algn="ctr">
              <a:buNone/>
              <a:defRPr sz="3200">
                <a:solidFill>
                  <a:schemeClr val="accent1"/>
                </a:solidFill>
              </a:defRPr>
            </a:lvl4pPr>
            <a:lvl5pPr marL="1828343" indent="0" algn="ctr">
              <a:buNone/>
              <a:defRPr sz="3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ENTER TEXT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A656D45-9E50-F9E2-BD16-9CB4D14565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128896" y="4574437"/>
            <a:ext cx="1909273" cy="1450993"/>
          </a:xfrm>
          <a:prstGeom prst="rect">
            <a:avLst/>
          </a:prstGeom>
          <a:solidFill>
            <a:schemeClr val="bg2">
              <a:alpha val="74912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1" dirty="0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CBBBB2E1-C664-B871-BE07-4B9EFBC1C0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128479" y="5549164"/>
            <a:ext cx="1909273" cy="496896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1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34641D7-99FF-7497-71F6-16CFF2CE3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7660512" y="4123386"/>
            <a:ext cx="846040" cy="748453"/>
          </a:xfrm>
          <a:prstGeom prst="rect">
            <a:avLst/>
          </a:prstGeom>
        </p:spPr>
      </p:pic>
      <p:sp>
        <p:nvSpPr>
          <p:cNvPr id="56" name="Text Placeholder 31">
            <a:extLst>
              <a:ext uri="{FF2B5EF4-FFF2-40B4-BE49-F238E27FC236}">
                <a16:creationId xmlns:a16="http://schemas.microsoft.com/office/drawing/2014/main" id="{7924BFBD-0B0E-8309-3ED4-C8A8C0C1F6DF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130334" y="4865690"/>
            <a:ext cx="1908175" cy="4572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2"/>
                </a:solidFill>
              </a:defRPr>
            </a:lvl1pPr>
            <a:lvl2pPr marL="459202" indent="0" algn="ctr">
              <a:buNone/>
              <a:defRPr sz="3200">
                <a:solidFill>
                  <a:schemeClr val="accent1"/>
                </a:solidFill>
              </a:defRPr>
            </a:lvl2pPr>
            <a:lvl3pPr marL="918403" indent="0" algn="ctr">
              <a:buNone/>
              <a:defRPr sz="3200">
                <a:solidFill>
                  <a:schemeClr val="accent1"/>
                </a:solidFill>
              </a:defRPr>
            </a:lvl3pPr>
            <a:lvl4pPr marL="1369142" indent="0" algn="ctr">
              <a:buNone/>
              <a:defRPr sz="3200">
                <a:solidFill>
                  <a:schemeClr val="accent1"/>
                </a:solidFill>
              </a:defRPr>
            </a:lvl4pPr>
            <a:lvl5pPr marL="1828343" indent="0" algn="ctr">
              <a:buNone/>
              <a:defRPr sz="3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57" name="Text Placeholder 31">
            <a:extLst>
              <a:ext uri="{FF2B5EF4-FFF2-40B4-BE49-F238E27FC236}">
                <a16:creationId xmlns:a16="http://schemas.microsoft.com/office/drawing/2014/main" id="{0B6C7CDB-94FE-EA51-B37E-FF990E5C5B2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129577" y="5322890"/>
            <a:ext cx="1908175" cy="2286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9202" indent="0" algn="ctr">
              <a:buNone/>
              <a:defRPr sz="3200">
                <a:solidFill>
                  <a:schemeClr val="accent1"/>
                </a:solidFill>
              </a:defRPr>
            </a:lvl2pPr>
            <a:lvl3pPr marL="918403" indent="0" algn="ctr">
              <a:buNone/>
              <a:defRPr sz="3200">
                <a:solidFill>
                  <a:schemeClr val="accent1"/>
                </a:solidFill>
              </a:defRPr>
            </a:lvl3pPr>
            <a:lvl4pPr marL="1369142" indent="0" algn="ctr">
              <a:buNone/>
              <a:defRPr sz="3200">
                <a:solidFill>
                  <a:schemeClr val="accent1"/>
                </a:solidFill>
              </a:defRPr>
            </a:lvl4pPr>
            <a:lvl5pPr marL="1828343" indent="0" algn="ctr">
              <a:buNone/>
              <a:defRPr sz="3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OPTIONAL TEXT</a:t>
            </a:r>
          </a:p>
        </p:txBody>
      </p:sp>
      <p:sp>
        <p:nvSpPr>
          <p:cNvPr id="58" name="Text Placeholder 31">
            <a:extLst>
              <a:ext uri="{FF2B5EF4-FFF2-40B4-BE49-F238E27FC236}">
                <a16:creationId xmlns:a16="http://schemas.microsoft.com/office/drawing/2014/main" id="{AC576733-A7C0-FC68-3B3F-556F7390E75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127722" y="5551490"/>
            <a:ext cx="1908175" cy="476266"/>
          </a:xfrm>
          <a:prstGeom prst="rect">
            <a:avLst/>
          </a:prstGeom>
          <a:noFill/>
        </p:spPr>
        <p:txBody>
          <a:bodyPr anchor="ctr" anchorCtr="0"/>
          <a:lstStyle>
            <a:lvl1pPr marL="0" indent="0" algn="ctr">
              <a:buNone/>
              <a:defRPr sz="950" b="0">
                <a:solidFill>
                  <a:schemeClr val="bg1"/>
                </a:solidFill>
              </a:defRPr>
            </a:lvl1pPr>
            <a:lvl2pPr marL="459202" indent="0" algn="ctr">
              <a:buNone/>
              <a:defRPr sz="3200">
                <a:solidFill>
                  <a:schemeClr val="accent1"/>
                </a:solidFill>
              </a:defRPr>
            </a:lvl2pPr>
            <a:lvl3pPr marL="918403" indent="0" algn="ctr">
              <a:buNone/>
              <a:defRPr sz="3200">
                <a:solidFill>
                  <a:schemeClr val="accent1"/>
                </a:solidFill>
              </a:defRPr>
            </a:lvl3pPr>
            <a:lvl4pPr marL="1369142" indent="0" algn="ctr">
              <a:buNone/>
              <a:defRPr sz="3200">
                <a:solidFill>
                  <a:schemeClr val="accent1"/>
                </a:solidFill>
              </a:defRPr>
            </a:lvl4pPr>
            <a:lvl5pPr marL="1828343" indent="0" algn="ctr">
              <a:buNone/>
              <a:defRPr sz="3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ENTER TEXT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4D9BB77-187A-431E-E7CE-DFA4FBED5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22402" y="4574437"/>
            <a:ext cx="1909273" cy="1450993"/>
          </a:xfrm>
          <a:prstGeom prst="rect">
            <a:avLst/>
          </a:prstGeom>
          <a:solidFill>
            <a:schemeClr val="bg2">
              <a:alpha val="74912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1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AAE916F2-87CA-E055-600A-2DF6792DBE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27086" y="5549164"/>
            <a:ext cx="1909273" cy="496896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1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3456B2F-7E00-8019-417A-13D4AE01F7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rcRect/>
          <a:stretch/>
        </p:blipFill>
        <p:spPr>
          <a:xfrm>
            <a:off x="9852560" y="4139048"/>
            <a:ext cx="648957" cy="776217"/>
          </a:xfrm>
          <a:prstGeom prst="rect">
            <a:avLst/>
          </a:prstGeom>
        </p:spPr>
      </p:pic>
      <p:sp>
        <p:nvSpPr>
          <p:cNvPr id="59" name="Text Placeholder 31">
            <a:extLst>
              <a:ext uri="{FF2B5EF4-FFF2-40B4-BE49-F238E27FC236}">
                <a16:creationId xmlns:a16="http://schemas.microsoft.com/office/drawing/2014/main" id="{29E704FE-3176-6CEA-01DC-9FA639DFE167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224179" y="4865690"/>
            <a:ext cx="1908175" cy="4572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2"/>
                </a:solidFill>
              </a:defRPr>
            </a:lvl1pPr>
            <a:lvl2pPr marL="459202" indent="0" algn="ctr">
              <a:buNone/>
              <a:defRPr sz="3200">
                <a:solidFill>
                  <a:schemeClr val="accent1"/>
                </a:solidFill>
              </a:defRPr>
            </a:lvl2pPr>
            <a:lvl3pPr marL="918403" indent="0" algn="ctr">
              <a:buNone/>
              <a:defRPr sz="3200">
                <a:solidFill>
                  <a:schemeClr val="accent1"/>
                </a:solidFill>
              </a:defRPr>
            </a:lvl3pPr>
            <a:lvl4pPr marL="1369142" indent="0" algn="ctr">
              <a:buNone/>
              <a:defRPr sz="3200">
                <a:solidFill>
                  <a:schemeClr val="accent1"/>
                </a:solidFill>
              </a:defRPr>
            </a:lvl4pPr>
            <a:lvl5pPr marL="1828343" indent="0" algn="ctr">
              <a:buNone/>
              <a:defRPr sz="3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60" name="Text Placeholder 31">
            <a:extLst>
              <a:ext uri="{FF2B5EF4-FFF2-40B4-BE49-F238E27FC236}">
                <a16:creationId xmlns:a16="http://schemas.microsoft.com/office/drawing/2014/main" id="{CCE925DD-28FD-C5A1-DA1E-7F82EDA6782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223422" y="5322890"/>
            <a:ext cx="1908175" cy="2286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9202" indent="0" algn="ctr">
              <a:buNone/>
              <a:defRPr sz="3200">
                <a:solidFill>
                  <a:schemeClr val="accent1"/>
                </a:solidFill>
              </a:defRPr>
            </a:lvl2pPr>
            <a:lvl3pPr marL="918403" indent="0" algn="ctr">
              <a:buNone/>
              <a:defRPr sz="3200">
                <a:solidFill>
                  <a:schemeClr val="accent1"/>
                </a:solidFill>
              </a:defRPr>
            </a:lvl3pPr>
            <a:lvl4pPr marL="1369142" indent="0" algn="ctr">
              <a:buNone/>
              <a:defRPr sz="3200">
                <a:solidFill>
                  <a:schemeClr val="accent1"/>
                </a:solidFill>
              </a:defRPr>
            </a:lvl4pPr>
            <a:lvl5pPr marL="1828343" indent="0" algn="ctr">
              <a:buNone/>
              <a:defRPr sz="3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OPTIONAL TEXT</a:t>
            </a:r>
          </a:p>
        </p:txBody>
      </p:sp>
      <p:sp>
        <p:nvSpPr>
          <p:cNvPr id="61" name="Text Placeholder 31">
            <a:extLst>
              <a:ext uri="{FF2B5EF4-FFF2-40B4-BE49-F238E27FC236}">
                <a16:creationId xmlns:a16="http://schemas.microsoft.com/office/drawing/2014/main" id="{60A6179A-9C15-63F6-F97A-DF707D1D69C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227634" y="5551490"/>
            <a:ext cx="1908175" cy="476266"/>
          </a:xfrm>
          <a:prstGeom prst="rect">
            <a:avLst/>
          </a:prstGeom>
          <a:noFill/>
        </p:spPr>
        <p:txBody>
          <a:bodyPr anchor="ctr" anchorCtr="0"/>
          <a:lstStyle>
            <a:lvl1pPr marL="0" indent="0" algn="ctr">
              <a:buNone/>
              <a:defRPr sz="950" b="0">
                <a:solidFill>
                  <a:schemeClr val="bg1"/>
                </a:solidFill>
              </a:defRPr>
            </a:lvl1pPr>
            <a:lvl2pPr marL="459202" indent="0" algn="ctr">
              <a:buNone/>
              <a:defRPr sz="3200">
                <a:solidFill>
                  <a:schemeClr val="accent1"/>
                </a:solidFill>
              </a:defRPr>
            </a:lvl2pPr>
            <a:lvl3pPr marL="918403" indent="0" algn="ctr">
              <a:buNone/>
              <a:defRPr sz="3200">
                <a:solidFill>
                  <a:schemeClr val="accent1"/>
                </a:solidFill>
              </a:defRPr>
            </a:lvl3pPr>
            <a:lvl4pPr marL="1369142" indent="0" algn="ctr">
              <a:buNone/>
              <a:defRPr sz="3200">
                <a:solidFill>
                  <a:schemeClr val="accent1"/>
                </a:solidFill>
              </a:defRPr>
            </a:lvl4pPr>
            <a:lvl5pPr marL="1828343" indent="0" algn="ctr">
              <a:buNone/>
              <a:defRPr sz="3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ENTER TEXT</a:t>
            </a:r>
          </a:p>
        </p:txBody>
      </p:sp>
      <p:sp>
        <p:nvSpPr>
          <p:cNvPr id="6" name="Date Placeholder 5" hidden="1">
            <a:extLst>
              <a:ext uri="{FF2B5EF4-FFF2-40B4-BE49-F238E27FC236}">
                <a16:creationId xmlns:a16="http://schemas.microsoft.com/office/drawing/2014/main" id="{47519D8B-CB24-4C8E-9EED-A62944ACFAC8}"/>
              </a:ext>
            </a:extLst>
          </p:cNvPr>
          <p:cNvSpPr>
            <a:spLocks noGrp="1"/>
          </p:cNvSpPr>
          <p:nvPr>
            <p:ph type="dt" sz="half" idx="41"/>
          </p:nvPr>
        </p:nvSpPr>
        <p:spPr/>
        <p:txBody>
          <a:bodyPr/>
          <a:lstStyle/>
          <a:p>
            <a:fld id="{A28E7E1B-0C5E-4FD3-8718-FE71F41CA271}" type="datetime3">
              <a:rPr lang="en-US" smtClean="0"/>
              <a:t>18 July 2024</a:t>
            </a:fld>
            <a:endParaRPr lang="en-US" dirty="0"/>
          </a:p>
        </p:txBody>
      </p:sp>
      <p:sp>
        <p:nvSpPr>
          <p:cNvPr id="7" name="Footer Placeholder 6" hidden="1">
            <a:extLst>
              <a:ext uri="{FF2B5EF4-FFF2-40B4-BE49-F238E27FC236}">
                <a16:creationId xmlns:a16="http://schemas.microsoft.com/office/drawing/2014/main" id="{C4547363-15C4-43D2-941F-114CB6C5A609}"/>
              </a:ext>
            </a:extLst>
          </p:cNvPr>
          <p:cNvSpPr>
            <a:spLocks noGrp="1"/>
          </p:cNvSpPr>
          <p:nvPr>
            <p:ph type="ftr" sz="quarter" idx="42"/>
          </p:nvPr>
        </p:nvSpPr>
        <p:spPr/>
        <p:txBody>
          <a:bodyPr/>
          <a:lstStyle/>
          <a:p>
            <a:r>
              <a:rPr lang="en-US"/>
              <a:t>____________</a:t>
            </a:r>
            <a:br>
              <a:rPr lang="en-US"/>
            </a:br>
            <a:r>
              <a:rPr lang="en-US"/>
              <a:t>   * First reference</a:t>
            </a:r>
            <a:br>
              <a:rPr lang="en-US"/>
            </a:br>
            <a:r>
              <a:rPr lang="en-US"/>
              <a:t>  ** Second reference</a:t>
            </a:r>
            <a:br>
              <a:rPr lang="en-US"/>
            </a:br>
            <a:r>
              <a:rPr lang="en-US"/>
              <a:t>   † Third reference</a:t>
            </a:r>
            <a:br>
              <a:rPr lang="en-US"/>
            </a:br>
            <a:r>
              <a:rPr lang="en-US"/>
              <a:t>   ‡ Fourth reference 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63D8001-2B3C-4771-9B47-12339167D6C5}"/>
              </a:ext>
            </a:extLst>
          </p:cNvPr>
          <p:cNvSpPr>
            <a:spLocks noGrp="1"/>
          </p:cNvSpPr>
          <p:nvPr>
            <p:ph type="sldNum" sz="quarter" idx="43"/>
          </p:nvPr>
        </p:nvSpPr>
        <p:spPr/>
        <p:txBody>
          <a:bodyPr/>
          <a:lstStyle/>
          <a:p>
            <a:fld id="{311BF8DE-5F73-4E32-AA25-673E9FFCAA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2091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44">
          <p15:clr>
            <a:srgbClr val="FBAE40"/>
          </p15:clr>
        </p15:guide>
        <p15:guide id="2" orient="horz" pos="1536">
          <p15:clr>
            <a:srgbClr val="FBAE40"/>
          </p15:clr>
        </p15:guide>
        <p15:guide id="3" orient="horz" pos="1968">
          <p15:clr>
            <a:srgbClr val="FBAE40"/>
          </p15:clr>
        </p15:guide>
        <p15:guide id="4" orient="horz" pos="2160">
          <p15:clr>
            <a:srgbClr val="FBAE40"/>
          </p15:clr>
        </p15:guide>
        <p15:guide id="5" orient="horz" pos="1824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LE by the number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F2172-EDD0-4B2F-B8BA-B3531B198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97E6348-0F8F-7D9B-BD6B-4BF3EA4E38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5322" y="2149473"/>
            <a:ext cx="1909273" cy="1450993"/>
          </a:xfrm>
          <a:prstGeom prst="rect">
            <a:avLst/>
          </a:prstGeom>
          <a:solidFill>
            <a:schemeClr val="bg2">
              <a:alpha val="74912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1" dirty="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F9A55CBB-DC3B-2C75-8B00-C5FFF5505E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22471" y="3124199"/>
            <a:ext cx="1909273" cy="47089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1" dirty="0"/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0EFAB97B-7B8B-F257-14FD-07702A89844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0738" y="2438400"/>
            <a:ext cx="1908175" cy="4572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2"/>
                </a:solidFill>
              </a:defRPr>
            </a:lvl1pPr>
            <a:lvl2pPr marL="459202" indent="0" algn="ctr">
              <a:buNone/>
              <a:defRPr sz="3200">
                <a:solidFill>
                  <a:schemeClr val="accent1"/>
                </a:solidFill>
              </a:defRPr>
            </a:lvl2pPr>
            <a:lvl3pPr marL="918403" indent="0" algn="ctr">
              <a:buNone/>
              <a:defRPr sz="3200">
                <a:solidFill>
                  <a:schemeClr val="accent1"/>
                </a:solidFill>
              </a:defRPr>
            </a:lvl3pPr>
            <a:lvl4pPr marL="1369142" indent="0" algn="ctr">
              <a:buNone/>
              <a:defRPr sz="3200">
                <a:solidFill>
                  <a:schemeClr val="accent1"/>
                </a:solidFill>
              </a:defRPr>
            </a:lvl4pPr>
            <a:lvl5pPr marL="1828343" indent="0" algn="ctr">
              <a:buNone/>
              <a:defRPr sz="3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33" name="Text Placeholder 31">
            <a:extLst>
              <a:ext uri="{FF2B5EF4-FFF2-40B4-BE49-F238E27FC236}">
                <a16:creationId xmlns:a16="http://schemas.microsoft.com/office/drawing/2014/main" id="{09D2D6DC-4485-B7CC-4C30-4F4B581F939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19981" y="2895600"/>
            <a:ext cx="1908175" cy="2286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9202" indent="0" algn="ctr">
              <a:buNone/>
              <a:defRPr sz="3200">
                <a:solidFill>
                  <a:schemeClr val="accent1"/>
                </a:solidFill>
              </a:defRPr>
            </a:lvl2pPr>
            <a:lvl3pPr marL="918403" indent="0" algn="ctr">
              <a:buNone/>
              <a:defRPr sz="3200">
                <a:solidFill>
                  <a:schemeClr val="accent1"/>
                </a:solidFill>
              </a:defRPr>
            </a:lvl3pPr>
            <a:lvl4pPr marL="1369142" indent="0" algn="ctr">
              <a:buNone/>
              <a:defRPr sz="3200">
                <a:solidFill>
                  <a:schemeClr val="accent1"/>
                </a:solidFill>
              </a:defRPr>
            </a:lvl4pPr>
            <a:lvl5pPr marL="1828343" indent="0" algn="ctr">
              <a:buNone/>
              <a:defRPr sz="3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OPTIONAL TEXT</a:t>
            </a:r>
          </a:p>
        </p:txBody>
      </p:sp>
      <p:sp>
        <p:nvSpPr>
          <p:cNvPr id="34" name="Text Placeholder 31">
            <a:extLst>
              <a:ext uri="{FF2B5EF4-FFF2-40B4-BE49-F238E27FC236}">
                <a16:creationId xmlns:a16="http://schemas.microsoft.com/office/drawing/2014/main" id="{4D31CBD4-6ECA-1900-AB90-E27C0D1E195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8961" y="3117670"/>
            <a:ext cx="1908175" cy="476266"/>
          </a:xfrm>
          <a:prstGeom prst="rect">
            <a:avLst/>
          </a:prstGeom>
          <a:noFill/>
        </p:spPr>
        <p:txBody>
          <a:bodyPr anchor="ctr" anchorCtr="0"/>
          <a:lstStyle>
            <a:lvl1pPr marL="0" indent="0" algn="ctr">
              <a:buNone/>
              <a:defRPr sz="950" b="0">
                <a:solidFill>
                  <a:schemeClr val="bg1"/>
                </a:solidFill>
              </a:defRPr>
            </a:lvl1pPr>
            <a:lvl2pPr marL="459202" indent="0" algn="ctr">
              <a:buNone/>
              <a:defRPr sz="3200">
                <a:solidFill>
                  <a:schemeClr val="accent1"/>
                </a:solidFill>
              </a:defRPr>
            </a:lvl2pPr>
            <a:lvl3pPr marL="918403" indent="0" algn="ctr">
              <a:buNone/>
              <a:defRPr sz="3200">
                <a:solidFill>
                  <a:schemeClr val="accent1"/>
                </a:solidFill>
              </a:defRPr>
            </a:lvl3pPr>
            <a:lvl4pPr marL="1369142" indent="0" algn="ctr">
              <a:buNone/>
              <a:defRPr sz="3200">
                <a:solidFill>
                  <a:schemeClr val="accent1"/>
                </a:solidFill>
              </a:defRPr>
            </a:lvl4pPr>
            <a:lvl5pPr marL="1828343" indent="0" algn="ctr">
              <a:buNone/>
              <a:defRPr sz="3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ENTER TEXT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B453B2-DAA1-2B41-1D1C-2CD91B352C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459957" y="1672865"/>
            <a:ext cx="671406" cy="742616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79A0F24A-9905-09C8-89C0-555382277F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908827" y="2149473"/>
            <a:ext cx="1909273" cy="1450993"/>
          </a:xfrm>
          <a:prstGeom prst="rect">
            <a:avLst/>
          </a:prstGeom>
          <a:solidFill>
            <a:schemeClr val="bg2">
              <a:alpha val="74912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1" dirty="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41D1994E-75C1-9495-F7E1-7922D633F6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912500" y="3124200"/>
            <a:ext cx="1909273" cy="47588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1" dirty="0"/>
          </a:p>
        </p:txBody>
      </p:sp>
      <p:sp>
        <p:nvSpPr>
          <p:cNvPr id="35" name="Text Placeholder 31">
            <a:extLst>
              <a:ext uri="{FF2B5EF4-FFF2-40B4-BE49-F238E27FC236}">
                <a16:creationId xmlns:a16="http://schemas.microsoft.com/office/drawing/2014/main" id="{F96BA211-9505-5049-77FB-B008CBFBE6F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14583" y="2438400"/>
            <a:ext cx="1908175" cy="4572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2"/>
                </a:solidFill>
              </a:defRPr>
            </a:lvl1pPr>
            <a:lvl2pPr marL="459202" indent="0" algn="ctr">
              <a:buNone/>
              <a:defRPr sz="3200">
                <a:solidFill>
                  <a:schemeClr val="accent1"/>
                </a:solidFill>
              </a:defRPr>
            </a:lvl2pPr>
            <a:lvl3pPr marL="918403" indent="0" algn="ctr">
              <a:buNone/>
              <a:defRPr sz="3200">
                <a:solidFill>
                  <a:schemeClr val="accent1"/>
                </a:solidFill>
              </a:defRPr>
            </a:lvl3pPr>
            <a:lvl4pPr marL="1369142" indent="0" algn="ctr">
              <a:buNone/>
              <a:defRPr sz="3200">
                <a:solidFill>
                  <a:schemeClr val="accent1"/>
                </a:solidFill>
              </a:defRPr>
            </a:lvl4pPr>
            <a:lvl5pPr marL="1828343" indent="0" algn="ctr">
              <a:buNone/>
              <a:defRPr sz="3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36" name="Text Placeholder 31">
            <a:extLst>
              <a:ext uri="{FF2B5EF4-FFF2-40B4-BE49-F238E27FC236}">
                <a16:creationId xmlns:a16="http://schemas.microsoft.com/office/drawing/2014/main" id="{AD06DCF9-3953-A950-15EE-082615C6802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13826" y="2895600"/>
            <a:ext cx="1908175" cy="2286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9202" indent="0" algn="ctr">
              <a:buNone/>
              <a:defRPr sz="3200">
                <a:solidFill>
                  <a:schemeClr val="accent1"/>
                </a:solidFill>
              </a:defRPr>
            </a:lvl2pPr>
            <a:lvl3pPr marL="918403" indent="0" algn="ctr">
              <a:buNone/>
              <a:defRPr sz="3200">
                <a:solidFill>
                  <a:schemeClr val="accent1"/>
                </a:solidFill>
              </a:defRPr>
            </a:lvl3pPr>
            <a:lvl4pPr marL="1369142" indent="0" algn="ctr">
              <a:buNone/>
              <a:defRPr sz="3200">
                <a:solidFill>
                  <a:schemeClr val="accent1"/>
                </a:solidFill>
              </a:defRPr>
            </a:lvl4pPr>
            <a:lvl5pPr marL="1828343" indent="0" algn="ctr">
              <a:buNone/>
              <a:defRPr sz="3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OPTIONAL TEXT</a:t>
            </a:r>
          </a:p>
        </p:txBody>
      </p:sp>
      <p:sp>
        <p:nvSpPr>
          <p:cNvPr id="37" name="Text Placeholder 31">
            <a:extLst>
              <a:ext uri="{FF2B5EF4-FFF2-40B4-BE49-F238E27FC236}">
                <a16:creationId xmlns:a16="http://schemas.microsoft.com/office/drawing/2014/main" id="{C59FBDF2-6793-EA3E-B04C-837CD5994A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910891" y="3123822"/>
            <a:ext cx="1908175" cy="476266"/>
          </a:xfrm>
          <a:prstGeom prst="rect">
            <a:avLst/>
          </a:prstGeom>
          <a:noFill/>
        </p:spPr>
        <p:txBody>
          <a:bodyPr anchor="ctr" anchorCtr="0"/>
          <a:lstStyle>
            <a:lvl1pPr marL="0" indent="0" algn="ctr">
              <a:buNone/>
              <a:defRPr sz="950" b="0">
                <a:solidFill>
                  <a:schemeClr val="bg1"/>
                </a:solidFill>
              </a:defRPr>
            </a:lvl1pPr>
            <a:lvl2pPr marL="459202" indent="0" algn="ctr">
              <a:buNone/>
              <a:defRPr sz="3200">
                <a:solidFill>
                  <a:schemeClr val="accent1"/>
                </a:solidFill>
              </a:defRPr>
            </a:lvl2pPr>
            <a:lvl3pPr marL="918403" indent="0" algn="ctr">
              <a:buNone/>
              <a:defRPr sz="3200">
                <a:solidFill>
                  <a:schemeClr val="accent1"/>
                </a:solidFill>
              </a:defRPr>
            </a:lvl3pPr>
            <a:lvl4pPr marL="1369142" indent="0" algn="ctr">
              <a:buNone/>
              <a:defRPr sz="3200">
                <a:solidFill>
                  <a:schemeClr val="accent1"/>
                </a:solidFill>
              </a:defRPr>
            </a:lvl4pPr>
            <a:lvl5pPr marL="1828343" indent="0" algn="ctr">
              <a:buNone/>
              <a:defRPr sz="3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ENTER TEXT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92A14D-913A-BDB2-94E9-4B2928B446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495282" y="1563225"/>
            <a:ext cx="720877" cy="873791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206C7B94-EAC3-0BAC-1434-B5BD87DED6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007841" y="2149473"/>
            <a:ext cx="1909273" cy="1450993"/>
          </a:xfrm>
          <a:prstGeom prst="rect">
            <a:avLst/>
          </a:prstGeom>
          <a:solidFill>
            <a:schemeClr val="bg2">
              <a:alpha val="74912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1" dirty="0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2D83602C-C014-0412-E11E-67C24C9615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009034" y="3124200"/>
            <a:ext cx="1909273" cy="47017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1" dirty="0"/>
          </a:p>
        </p:txBody>
      </p:sp>
      <p:sp>
        <p:nvSpPr>
          <p:cNvPr id="38" name="Text Placeholder 31">
            <a:extLst>
              <a:ext uri="{FF2B5EF4-FFF2-40B4-BE49-F238E27FC236}">
                <a16:creationId xmlns:a16="http://schemas.microsoft.com/office/drawing/2014/main" id="{73AF26DE-99A9-4646-8E43-06FB7E89219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08428" y="2438400"/>
            <a:ext cx="1908175" cy="4572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2"/>
                </a:solidFill>
              </a:defRPr>
            </a:lvl1pPr>
            <a:lvl2pPr marL="459202" indent="0" algn="ctr">
              <a:buNone/>
              <a:defRPr sz="3200">
                <a:solidFill>
                  <a:schemeClr val="accent1"/>
                </a:solidFill>
              </a:defRPr>
            </a:lvl2pPr>
            <a:lvl3pPr marL="918403" indent="0" algn="ctr">
              <a:buNone/>
              <a:defRPr sz="3200">
                <a:solidFill>
                  <a:schemeClr val="accent1"/>
                </a:solidFill>
              </a:defRPr>
            </a:lvl3pPr>
            <a:lvl4pPr marL="1369142" indent="0" algn="ctr">
              <a:buNone/>
              <a:defRPr sz="3200">
                <a:solidFill>
                  <a:schemeClr val="accent1"/>
                </a:solidFill>
              </a:defRPr>
            </a:lvl4pPr>
            <a:lvl5pPr marL="1828343" indent="0" algn="ctr">
              <a:buNone/>
              <a:defRPr sz="3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39" name="Text Placeholder 31">
            <a:extLst>
              <a:ext uri="{FF2B5EF4-FFF2-40B4-BE49-F238E27FC236}">
                <a16:creationId xmlns:a16="http://schemas.microsoft.com/office/drawing/2014/main" id="{AFBD9A07-2F1A-E7AD-1855-BACB213A6B0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07671" y="2895600"/>
            <a:ext cx="1908175" cy="2286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9202" indent="0" algn="ctr">
              <a:buNone/>
              <a:defRPr sz="3200">
                <a:solidFill>
                  <a:schemeClr val="accent1"/>
                </a:solidFill>
              </a:defRPr>
            </a:lvl2pPr>
            <a:lvl3pPr marL="918403" indent="0" algn="ctr">
              <a:buNone/>
              <a:defRPr sz="3200">
                <a:solidFill>
                  <a:schemeClr val="accent1"/>
                </a:solidFill>
              </a:defRPr>
            </a:lvl3pPr>
            <a:lvl4pPr marL="1369142" indent="0" algn="ctr">
              <a:buNone/>
              <a:defRPr sz="3200">
                <a:solidFill>
                  <a:schemeClr val="accent1"/>
                </a:solidFill>
              </a:defRPr>
            </a:lvl4pPr>
            <a:lvl5pPr marL="1828343" indent="0" algn="ctr">
              <a:buNone/>
              <a:defRPr sz="3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OPTIONAL TEXT</a:t>
            </a:r>
          </a:p>
        </p:txBody>
      </p:sp>
      <p:sp>
        <p:nvSpPr>
          <p:cNvPr id="40" name="Text Placeholder 31">
            <a:extLst>
              <a:ext uri="{FF2B5EF4-FFF2-40B4-BE49-F238E27FC236}">
                <a16:creationId xmlns:a16="http://schemas.microsoft.com/office/drawing/2014/main" id="{46BF7C9D-787E-C9A7-DF96-C153BDDA0B2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008069" y="3117670"/>
            <a:ext cx="1908175" cy="476266"/>
          </a:xfrm>
          <a:prstGeom prst="rect">
            <a:avLst/>
          </a:prstGeom>
          <a:noFill/>
        </p:spPr>
        <p:txBody>
          <a:bodyPr anchor="ctr" anchorCtr="0"/>
          <a:lstStyle>
            <a:lvl1pPr marL="0" indent="0" algn="ctr">
              <a:buNone/>
              <a:defRPr sz="950" b="0">
                <a:solidFill>
                  <a:schemeClr val="bg1"/>
                </a:solidFill>
              </a:defRPr>
            </a:lvl1pPr>
            <a:lvl2pPr marL="459202" indent="0" algn="ctr">
              <a:buNone/>
              <a:defRPr sz="3200">
                <a:solidFill>
                  <a:schemeClr val="accent1"/>
                </a:solidFill>
              </a:defRPr>
            </a:lvl2pPr>
            <a:lvl3pPr marL="918403" indent="0" algn="ctr">
              <a:buNone/>
              <a:defRPr sz="3200">
                <a:solidFill>
                  <a:schemeClr val="accent1"/>
                </a:solidFill>
              </a:defRPr>
            </a:lvl3pPr>
            <a:lvl4pPr marL="1369142" indent="0" algn="ctr">
              <a:buNone/>
              <a:defRPr sz="3200">
                <a:solidFill>
                  <a:schemeClr val="accent1"/>
                </a:solidFill>
              </a:defRPr>
            </a:lvl4pPr>
            <a:lvl5pPr marL="1828343" indent="0" algn="ctr">
              <a:buNone/>
              <a:defRPr sz="3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ENTER TEXT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ABFE2FD-0AEF-CEC9-4C31-6E86040271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5596020" y="1547441"/>
            <a:ext cx="720876" cy="895635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E66B81F2-A718-FCCC-8EF7-8C374EAA2D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100496" y="2149473"/>
            <a:ext cx="1909273" cy="1450993"/>
          </a:xfrm>
          <a:prstGeom prst="rect">
            <a:avLst/>
          </a:prstGeom>
          <a:solidFill>
            <a:schemeClr val="bg2">
              <a:alpha val="74912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1" dirty="0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76F2A063-0B0B-90D9-973F-BE56A37B40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100418" y="3124200"/>
            <a:ext cx="1909273" cy="47588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1" dirty="0"/>
          </a:p>
        </p:txBody>
      </p:sp>
      <p:sp>
        <p:nvSpPr>
          <p:cNvPr id="41" name="Text Placeholder 31">
            <a:extLst>
              <a:ext uri="{FF2B5EF4-FFF2-40B4-BE49-F238E27FC236}">
                <a16:creationId xmlns:a16="http://schemas.microsoft.com/office/drawing/2014/main" id="{B64901C1-AB07-1167-5AF9-20DF54433AD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102273" y="2438400"/>
            <a:ext cx="1908175" cy="4572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2"/>
                </a:solidFill>
              </a:defRPr>
            </a:lvl1pPr>
            <a:lvl2pPr marL="459202" indent="0" algn="ctr">
              <a:buNone/>
              <a:defRPr sz="3200">
                <a:solidFill>
                  <a:schemeClr val="accent1"/>
                </a:solidFill>
              </a:defRPr>
            </a:lvl2pPr>
            <a:lvl3pPr marL="918403" indent="0" algn="ctr">
              <a:buNone/>
              <a:defRPr sz="3200">
                <a:solidFill>
                  <a:schemeClr val="accent1"/>
                </a:solidFill>
              </a:defRPr>
            </a:lvl3pPr>
            <a:lvl4pPr marL="1369142" indent="0" algn="ctr">
              <a:buNone/>
              <a:defRPr sz="3200">
                <a:solidFill>
                  <a:schemeClr val="accent1"/>
                </a:solidFill>
              </a:defRPr>
            </a:lvl4pPr>
            <a:lvl5pPr marL="1828343" indent="0" algn="ctr">
              <a:buNone/>
              <a:defRPr sz="3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42" name="Text Placeholder 31">
            <a:extLst>
              <a:ext uri="{FF2B5EF4-FFF2-40B4-BE49-F238E27FC236}">
                <a16:creationId xmlns:a16="http://schemas.microsoft.com/office/drawing/2014/main" id="{06944D7B-CC9F-A88D-417B-0F5A1CE1018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101516" y="2895600"/>
            <a:ext cx="1908175" cy="2286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9202" indent="0" algn="ctr">
              <a:buNone/>
              <a:defRPr sz="3200">
                <a:solidFill>
                  <a:schemeClr val="accent1"/>
                </a:solidFill>
              </a:defRPr>
            </a:lvl2pPr>
            <a:lvl3pPr marL="918403" indent="0" algn="ctr">
              <a:buNone/>
              <a:defRPr sz="3200">
                <a:solidFill>
                  <a:schemeClr val="accent1"/>
                </a:solidFill>
              </a:defRPr>
            </a:lvl3pPr>
            <a:lvl4pPr marL="1369142" indent="0" algn="ctr">
              <a:buNone/>
              <a:defRPr sz="3200">
                <a:solidFill>
                  <a:schemeClr val="accent1"/>
                </a:solidFill>
              </a:defRPr>
            </a:lvl4pPr>
            <a:lvl5pPr marL="1828343" indent="0" algn="ctr">
              <a:buNone/>
              <a:defRPr sz="3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OPTIONAL TEXT</a:t>
            </a:r>
          </a:p>
        </p:txBody>
      </p:sp>
      <p:sp>
        <p:nvSpPr>
          <p:cNvPr id="43" name="Text Placeholder 31">
            <a:extLst>
              <a:ext uri="{FF2B5EF4-FFF2-40B4-BE49-F238E27FC236}">
                <a16:creationId xmlns:a16="http://schemas.microsoft.com/office/drawing/2014/main" id="{3B976404-4AC4-A884-8FC8-E17A345CF9D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101516" y="3121025"/>
            <a:ext cx="1908175" cy="476266"/>
          </a:xfrm>
          <a:prstGeom prst="rect">
            <a:avLst/>
          </a:prstGeom>
          <a:noFill/>
        </p:spPr>
        <p:txBody>
          <a:bodyPr anchor="ctr" anchorCtr="0"/>
          <a:lstStyle>
            <a:lvl1pPr marL="0" indent="0" algn="ctr">
              <a:buNone/>
              <a:defRPr sz="950" b="0">
                <a:solidFill>
                  <a:schemeClr val="bg1"/>
                </a:solidFill>
              </a:defRPr>
            </a:lvl1pPr>
            <a:lvl2pPr marL="459202" indent="0" algn="ctr">
              <a:buNone/>
              <a:defRPr sz="3200">
                <a:solidFill>
                  <a:schemeClr val="accent1"/>
                </a:solidFill>
              </a:defRPr>
            </a:lvl2pPr>
            <a:lvl3pPr marL="918403" indent="0" algn="ctr">
              <a:buNone/>
              <a:defRPr sz="3200">
                <a:solidFill>
                  <a:schemeClr val="accent1"/>
                </a:solidFill>
              </a:defRPr>
            </a:lvl3pPr>
            <a:lvl4pPr marL="1369142" indent="0" algn="ctr">
              <a:buNone/>
              <a:defRPr sz="3200">
                <a:solidFill>
                  <a:schemeClr val="accent1"/>
                </a:solidFill>
              </a:defRPr>
            </a:lvl4pPr>
            <a:lvl5pPr marL="1828343" indent="0" algn="ctr">
              <a:buNone/>
              <a:defRPr sz="3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ENTER TEXT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47F971C-FC28-BEB7-8BEE-70710ED5F4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759567" y="1645673"/>
            <a:ext cx="603086" cy="771158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35503F8A-A112-F9CC-616E-0491DAA36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194002" y="2149473"/>
            <a:ext cx="1909273" cy="1450993"/>
          </a:xfrm>
          <a:prstGeom prst="rect">
            <a:avLst/>
          </a:prstGeom>
          <a:solidFill>
            <a:schemeClr val="bg2">
              <a:alpha val="74912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1" dirty="0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4BD93F49-50A0-3CA4-3BE4-ABD2F5B73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194002" y="3110710"/>
            <a:ext cx="1909273" cy="496896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1" dirty="0"/>
          </a:p>
        </p:txBody>
      </p:sp>
      <p:sp>
        <p:nvSpPr>
          <p:cNvPr id="44" name="Text Placeholder 31">
            <a:extLst>
              <a:ext uri="{FF2B5EF4-FFF2-40B4-BE49-F238E27FC236}">
                <a16:creationId xmlns:a16="http://schemas.microsoft.com/office/drawing/2014/main" id="{ACE218D7-B792-D53B-9C3A-D57214A4FC6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196118" y="2438400"/>
            <a:ext cx="1908175" cy="4572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2"/>
                </a:solidFill>
              </a:defRPr>
            </a:lvl1pPr>
            <a:lvl2pPr marL="459202" indent="0" algn="ctr">
              <a:buNone/>
              <a:defRPr sz="3200">
                <a:solidFill>
                  <a:schemeClr val="accent1"/>
                </a:solidFill>
              </a:defRPr>
            </a:lvl2pPr>
            <a:lvl3pPr marL="918403" indent="0" algn="ctr">
              <a:buNone/>
              <a:defRPr sz="3200">
                <a:solidFill>
                  <a:schemeClr val="accent1"/>
                </a:solidFill>
              </a:defRPr>
            </a:lvl3pPr>
            <a:lvl4pPr marL="1369142" indent="0" algn="ctr">
              <a:buNone/>
              <a:defRPr sz="3200">
                <a:solidFill>
                  <a:schemeClr val="accent1"/>
                </a:solidFill>
              </a:defRPr>
            </a:lvl4pPr>
            <a:lvl5pPr marL="1828343" indent="0" algn="ctr">
              <a:buNone/>
              <a:defRPr sz="3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45" name="Text Placeholder 31">
            <a:extLst>
              <a:ext uri="{FF2B5EF4-FFF2-40B4-BE49-F238E27FC236}">
                <a16:creationId xmlns:a16="http://schemas.microsoft.com/office/drawing/2014/main" id="{2C8BAA1C-C824-BF93-3AC9-5521174E068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95361" y="2895600"/>
            <a:ext cx="1908175" cy="2286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9202" indent="0" algn="ctr">
              <a:buNone/>
              <a:defRPr sz="3200">
                <a:solidFill>
                  <a:schemeClr val="accent1"/>
                </a:solidFill>
              </a:defRPr>
            </a:lvl2pPr>
            <a:lvl3pPr marL="918403" indent="0" algn="ctr">
              <a:buNone/>
              <a:defRPr sz="3200">
                <a:solidFill>
                  <a:schemeClr val="accent1"/>
                </a:solidFill>
              </a:defRPr>
            </a:lvl3pPr>
            <a:lvl4pPr marL="1369142" indent="0" algn="ctr">
              <a:buNone/>
              <a:defRPr sz="3200">
                <a:solidFill>
                  <a:schemeClr val="accent1"/>
                </a:solidFill>
              </a:defRPr>
            </a:lvl4pPr>
            <a:lvl5pPr marL="1828343" indent="0" algn="ctr">
              <a:buNone/>
              <a:defRPr sz="3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OPTIONAL TEXT</a:t>
            </a:r>
          </a:p>
        </p:txBody>
      </p:sp>
      <p:sp>
        <p:nvSpPr>
          <p:cNvPr id="46" name="Text Placeholder 31">
            <a:extLst>
              <a:ext uri="{FF2B5EF4-FFF2-40B4-BE49-F238E27FC236}">
                <a16:creationId xmlns:a16="http://schemas.microsoft.com/office/drawing/2014/main" id="{7575524A-913F-8A9F-6C76-2F902F06300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196687" y="3127770"/>
            <a:ext cx="1908175" cy="476266"/>
          </a:xfrm>
          <a:prstGeom prst="rect">
            <a:avLst/>
          </a:prstGeom>
          <a:noFill/>
        </p:spPr>
        <p:txBody>
          <a:bodyPr anchor="ctr" anchorCtr="0"/>
          <a:lstStyle>
            <a:lvl1pPr marL="0" indent="0" algn="ctr">
              <a:buNone/>
              <a:defRPr sz="950" b="0">
                <a:solidFill>
                  <a:schemeClr val="bg1"/>
                </a:solidFill>
              </a:defRPr>
            </a:lvl1pPr>
            <a:lvl2pPr marL="459202" indent="0" algn="ctr">
              <a:buNone/>
              <a:defRPr sz="3200">
                <a:solidFill>
                  <a:schemeClr val="accent1"/>
                </a:solidFill>
              </a:defRPr>
            </a:lvl2pPr>
            <a:lvl3pPr marL="918403" indent="0" algn="ctr">
              <a:buNone/>
              <a:defRPr sz="3200">
                <a:solidFill>
                  <a:schemeClr val="accent1"/>
                </a:solidFill>
              </a:defRPr>
            </a:lvl3pPr>
            <a:lvl4pPr marL="1369142" indent="0" algn="ctr">
              <a:buNone/>
              <a:defRPr sz="3200">
                <a:solidFill>
                  <a:schemeClr val="accent1"/>
                </a:solidFill>
              </a:defRPr>
            </a:lvl4pPr>
            <a:lvl5pPr marL="1828343" indent="0" algn="ctr">
              <a:buNone/>
              <a:defRPr sz="3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ENTER TEXT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9F633FB-755C-1DA6-A236-4828BF7D7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847095" y="1551096"/>
            <a:ext cx="603086" cy="866251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D0739512-9BBB-5D37-168E-AEEEDC726A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48381" y="4574437"/>
            <a:ext cx="1909273" cy="1450993"/>
          </a:xfrm>
          <a:prstGeom prst="rect">
            <a:avLst/>
          </a:prstGeom>
          <a:solidFill>
            <a:schemeClr val="bg2">
              <a:alpha val="74912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1" dirty="0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CBF6DB82-0591-1065-0F06-4604BA02DF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47964" y="5549164"/>
            <a:ext cx="1909273" cy="496896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1" dirty="0"/>
          </a:p>
        </p:txBody>
      </p:sp>
      <p:sp>
        <p:nvSpPr>
          <p:cNvPr id="47" name="Text Placeholder 31">
            <a:extLst>
              <a:ext uri="{FF2B5EF4-FFF2-40B4-BE49-F238E27FC236}">
                <a16:creationId xmlns:a16="http://schemas.microsoft.com/office/drawing/2014/main" id="{9C47D64D-EC33-3067-7B34-52BEE747711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48799" y="4865690"/>
            <a:ext cx="1908175" cy="4572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2"/>
                </a:solidFill>
              </a:defRPr>
            </a:lvl1pPr>
            <a:lvl2pPr marL="459202" indent="0" algn="ctr">
              <a:buNone/>
              <a:defRPr sz="3200">
                <a:solidFill>
                  <a:schemeClr val="accent1"/>
                </a:solidFill>
              </a:defRPr>
            </a:lvl2pPr>
            <a:lvl3pPr marL="918403" indent="0" algn="ctr">
              <a:buNone/>
              <a:defRPr sz="3200">
                <a:solidFill>
                  <a:schemeClr val="accent1"/>
                </a:solidFill>
              </a:defRPr>
            </a:lvl3pPr>
            <a:lvl4pPr marL="1369142" indent="0" algn="ctr">
              <a:buNone/>
              <a:defRPr sz="3200">
                <a:solidFill>
                  <a:schemeClr val="accent1"/>
                </a:solidFill>
              </a:defRPr>
            </a:lvl4pPr>
            <a:lvl5pPr marL="1828343" indent="0" algn="ctr">
              <a:buNone/>
              <a:defRPr sz="3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48" name="Text Placeholder 31">
            <a:extLst>
              <a:ext uri="{FF2B5EF4-FFF2-40B4-BE49-F238E27FC236}">
                <a16:creationId xmlns:a16="http://schemas.microsoft.com/office/drawing/2014/main" id="{380A80CD-2C65-622C-1FDD-77FE59DF52F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48042" y="5322890"/>
            <a:ext cx="1908175" cy="2286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9202" indent="0" algn="ctr">
              <a:buNone/>
              <a:defRPr sz="3200">
                <a:solidFill>
                  <a:schemeClr val="accent1"/>
                </a:solidFill>
              </a:defRPr>
            </a:lvl2pPr>
            <a:lvl3pPr marL="918403" indent="0" algn="ctr">
              <a:buNone/>
              <a:defRPr sz="3200">
                <a:solidFill>
                  <a:schemeClr val="accent1"/>
                </a:solidFill>
              </a:defRPr>
            </a:lvl3pPr>
            <a:lvl4pPr marL="1369142" indent="0" algn="ctr">
              <a:buNone/>
              <a:defRPr sz="3200">
                <a:solidFill>
                  <a:schemeClr val="accent1"/>
                </a:solidFill>
              </a:defRPr>
            </a:lvl4pPr>
            <a:lvl5pPr marL="1828343" indent="0" algn="ctr">
              <a:buNone/>
              <a:defRPr sz="3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OPTIONAL TEXT</a:t>
            </a:r>
          </a:p>
        </p:txBody>
      </p:sp>
      <p:sp>
        <p:nvSpPr>
          <p:cNvPr id="49" name="Text Placeholder 31">
            <a:extLst>
              <a:ext uri="{FF2B5EF4-FFF2-40B4-BE49-F238E27FC236}">
                <a16:creationId xmlns:a16="http://schemas.microsoft.com/office/drawing/2014/main" id="{8AA937B0-CD1D-B04E-D7C2-6D1BE3A106E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47116" y="5551490"/>
            <a:ext cx="1908175" cy="476266"/>
          </a:xfrm>
          <a:prstGeom prst="rect">
            <a:avLst/>
          </a:prstGeom>
          <a:noFill/>
        </p:spPr>
        <p:txBody>
          <a:bodyPr anchor="ctr" anchorCtr="0"/>
          <a:lstStyle>
            <a:lvl1pPr marL="0" indent="0" algn="ctr">
              <a:buNone/>
              <a:defRPr sz="950" b="0">
                <a:solidFill>
                  <a:schemeClr val="bg1"/>
                </a:solidFill>
              </a:defRPr>
            </a:lvl1pPr>
            <a:lvl2pPr marL="459202" indent="0" algn="ctr">
              <a:buNone/>
              <a:defRPr sz="3200">
                <a:solidFill>
                  <a:schemeClr val="accent1"/>
                </a:solidFill>
              </a:defRPr>
            </a:lvl2pPr>
            <a:lvl3pPr marL="918403" indent="0" algn="ctr">
              <a:buNone/>
              <a:defRPr sz="3200">
                <a:solidFill>
                  <a:schemeClr val="accent1"/>
                </a:solidFill>
              </a:defRPr>
            </a:lvl3pPr>
            <a:lvl4pPr marL="1369142" indent="0" algn="ctr">
              <a:buNone/>
              <a:defRPr sz="3200">
                <a:solidFill>
                  <a:schemeClr val="accent1"/>
                </a:solidFill>
              </a:defRPr>
            </a:lvl4pPr>
            <a:lvl5pPr marL="1828343" indent="0" algn="ctr">
              <a:buNone/>
              <a:defRPr sz="3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ENTER TEXT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389C53-D2A4-61DE-12EE-8DC06B8489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80717" y="4195671"/>
            <a:ext cx="1325645" cy="662822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32BF17EF-6654-11E1-0E84-F3D0810ACE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941886" y="4574437"/>
            <a:ext cx="1909273" cy="1450993"/>
          </a:xfrm>
          <a:prstGeom prst="rect">
            <a:avLst/>
          </a:prstGeom>
          <a:solidFill>
            <a:schemeClr val="bg2">
              <a:alpha val="74912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1" dirty="0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77FC7BD4-6E2B-C55F-F6AD-41D830DAB7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940031" y="5549164"/>
            <a:ext cx="1909273" cy="496896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1" dirty="0"/>
          </a:p>
        </p:txBody>
      </p:sp>
      <p:sp>
        <p:nvSpPr>
          <p:cNvPr id="50" name="Text Placeholder 31">
            <a:extLst>
              <a:ext uri="{FF2B5EF4-FFF2-40B4-BE49-F238E27FC236}">
                <a16:creationId xmlns:a16="http://schemas.microsoft.com/office/drawing/2014/main" id="{3921D9D0-82F8-2934-B8CC-ED720D330C5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942644" y="4865690"/>
            <a:ext cx="1908175" cy="4572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2"/>
                </a:solidFill>
              </a:defRPr>
            </a:lvl1pPr>
            <a:lvl2pPr marL="459202" indent="0" algn="ctr">
              <a:buNone/>
              <a:defRPr sz="3200">
                <a:solidFill>
                  <a:schemeClr val="accent1"/>
                </a:solidFill>
              </a:defRPr>
            </a:lvl2pPr>
            <a:lvl3pPr marL="918403" indent="0" algn="ctr">
              <a:buNone/>
              <a:defRPr sz="3200">
                <a:solidFill>
                  <a:schemeClr val="accent1"/>
                </a:solidFill>
              </a:defRPr>
            </a:lvl3pPr>
            <a:lvl4pPr marL="1369142" indent="0" algn="ctr">
              <a:buNone/>
              <a:defRPr sz="3200">
                <a:solidFill>
                  <a:schemeClr val="accent1"/>
                </a:solidFill>
              </a:defRPr>
            </a:lvl4pPr>
            <a:lvl5pPr marL="1828343" indent="0" algn="ctr">
              <a:buNone/>
              <a:defRPr sz="3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51" name="Text Placeholder 31">
            <a:extLst>
              <a:ext uri="{FF2B5EF4-FFF2-40B4-BE49-F238E27FC236}">
                <a16:creationId xmlns:a16="http://schemas.microsoft.com/office/drawing/2014/main" id="{713DE4C1-0810-3210-CBE4-4FEAD5200F7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941887" y="5322890"/>
            <a:ext cx="1908175" cy="2286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9202" indent="0" algn="ctr">
              <a:buNone/>
              <a:defRPr sz="3200">
                <a:solidFill>
                  <a:schemeClr val="accent1"/>
                </a:solidFill>
              </a:defRPr>
            </a:lvl2pPr>
            <a:lvl3pPr marL="918403" indent="0" algn="ctr">
              <a:buNone/>
              <a:defRPr sz="3200">
                <a:solidFill>
                  <a:schemeClr val="accent1"/>
                </a:solidFill>
              </a:defRPr>
            </a:lvl3pPr>
            <a:lvl4pPr marL="1369142" indent="0" algn="ctr">
              <a:buNone/>
              <a:defRPr sz="3200">
                <a:solidFill>
                  <a:schemeClr val="accent1"/>
                </a:solidFill>
              </a:defRPr>
            </a:lvl4pPr>
            <a:lvl5pPr marL="1828343" indent="0" algn="ctr">
              <a:buNone/>
              <a:defRPr sz="3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OPTIONAL TEXT</a:t>
            </a:r>
          </a:p>
        </p:txBody>
      </p:sp>
      <p:sp>
        <p:nvSpPr>
          <p:cNvPr id="52" name="Text Placeholder 31">
            <a:extLst>
              <a:ext uri="{FF2B5EF4-FFF2-40B4-BE49-F238E27FC236}">
                <a16:creationId xmlns:a16="http://schemas.microsoft.com/office/drawing/2014/main" id="{E2FA176D-C581-EBC3-C1D8-CE16187B717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940995" y="5551490"/>
            <a:ext cx="1908175" cy="476266"/>
          </a:xfrm>
          <a:prstGeom prst="rect">
            <a:avLst/>
          </a:prstGeom>
          <a:noFill/>
        </p:spPr>
        <p:txBody>
          <a:bodyPr anchor="ctr" anchorCtr="0"/>
          <a:lstStyle>
            <a:lvl1pPr marL="0" indent="0" algn="ctr">
              <a:buNone/>
              <a:defRPr sz="950" b="0">
                <a:solidFill>
                  <a:schemeClr val="bg1"/>
                </a:solidFill>
              </a:defRPr>
            </a:lvl1pPr>
            <a:lvl2pPr marL="459202" indent="0" algn="ctr">
              <a:buNone/>
              <a:defRPr sz="3200">
                <a:solidFill>
                  <a:schemeClr val="accent1"/>
                </a:solidFill>
              </a:defRPr>
            </a:lvl2pPr>
            <a:lvl3pPr marL="918403" indent="0" algn="ctr">
              <a:buNone/>
              <a:defRPr sz="3200">
                <a:solidFill>
                  <a:schemeClr val="accent1"/>
                </a:solidFill>
              </a:defRPr>
            </a:lvl3pPr>
            <a:lvl4pPr marL="1369142" indent="0" algn="ctr">
              <a:buNone/>
              <a:defRPr sz="3200">
                <a:solidFill>
                  <a:schemeClr val="accent1"/>
                </a:solidFill>
              </a:defRPr>
            </a:lvl4pPr>
            <a:lvl5pPr marL="1828343" indent="0" algn="ctr">
              <a:buNone/>
              <a:defRPr sz="3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ENTER TEXT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DD49711-2445-9015-1FC7-682D0666E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678085" y="4038127"/>
            <a:ext cx="434263" cy="822814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077C07AB-9E75-EE41-BBFF-10BE3A31C5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035391" y="4574437"/>
            <a:ext cx="1909273" cy="1450993"/>
          </a:xfrm>
          <a:prstGeom prst="rect">
            <a:avLst/>
          </a:prstGeom>
          <a:solidFill>
            <a:schemeClr val="bg2">
              <a:alpha val="74912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1" dirty="0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EF38EF2F-A719-1425-2530-E63D360A49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038857" y="5549164"/>
            <a:ext cx="1909273" cy="496896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1" dirty="0"/>
          </a:p>
        </p:txBody>
      </p:sp>
      <p:sp>
        <p:nvSpPr>
          <p:cNvPr id="53" name="Text Placeholder 31">
            <a:extLst>
              <a:ext uri="{FF2B5EF4-FFF2-40B4-BE49-F238E27FC236}">
                <a16:creationId xmlns:a16="http://schemas.microsoft.com/office/drawing/2014/main" id="{23EEA05C-832D-9024-D3E4-E3DD1644009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036489" y="4865690"/>
            <a:ext cx="1908175" cy="4572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2"/>
                </a:solidFill>
              </a:defRPr>
            </a:lvl1pPr>
            <a:lvl2pPr marL="459202" indent="0" algn="ctr">
              <a:buNone/>
              <a:defRPr sz="3200">
                <a:solidFill>
                  <a:schemeClr val="accent1"/>
                </a:solidFill>
              </a:defRPr>
            </a:lvl2pPr>
            <a:lvl3pPr marL="918403" indent="0" algn="ctr">
              <a:buNone/>
              <a:defRPr sz="3200">
                <a:solidFill>
                  <a:schemeClr val="accent1"/>
                </a:solidFill>
              </a:defRPr>
            </a:lvl3pPr>
            <a:lvl4pPr marL="1369142" indent="0" algn="ctr">
              <a:buNone/>
              <a:defRPr sz="3200">
                <a:solidFill>
                  <a:schemeClr val="accent1"/>
                </a:solidFill>
              </a:defRPr>
            </a:lvl4pPr>
            <a:lvl5pPr marL="1828343" indent="0" algn="ctr">
              <a:buNone/>
              <a:defRPr sz="3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54" name="Text Placeholder 31">
            <a:extLst>
              <a:ext uri="{FF2B5EF4-FFF2-40B4-BE49-F238E27FC236}">
                <a16:creationId xmlns:a16="http://schemas.microsoft.com/office/drawing/2014/main" id="{314F233D-4595-400D-ED27-FA42B9499B1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035732" y="5322890"/>
            <a:ext cx="1908175" cy="2286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9202" indent="0" algn="ctr">
              <a:buNone/>
              <a:defRPr sz="3200">
                <a:solidFill>
                  <a:schemeClr val="accent1"/>
                </a:solidFill>
              </a:defRPr>
            </a:lvl2pPr>
            <a:lvl3pPr marL="918403" indent="0" algn="ctr">
              <a:buNone/>
              <a:defRPr sz="3200">
                <a:solidFill>
                  <a:schemeClr val="accent1"/>
                </a:solidFill>
              </a:defRPr>
            </a:lvl3pPr>
            <a:lvl4pPr marL="1369142" indent="0" algn="ctr">
              <a:buNone/>
              <a:defRPr sz="3200">
                <a:solidFill>
                  <a:schemeClr val="accent1"/>
                </a:solidFill>
              </a:defRPr>
            </a:lvl4pPr>
            <a:lvl5pPr marL="1828343" indent="0" algn="ctr">
              <a:buNone/>
              <a:defRPr sz="3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OPTIONAL TEXT</a:t>
            </a:r>
          </a:p>
        </p:txBody>
      </p:sp>
      <p:sp>
        <p:nvSpPr>
          <p:cNvPr id="55" name="Text Placeholder 31">
            <a:extLst>
              <a:ext uri="{FF2B5EF4-FFF2-40B4-BE49-F238E27FC236}">
                <a16:creationId xmlns:a16="http://schemas.microsoft.com/office/drawing/2014/main" id="{FA5759AB-1825-ACB1-D8CE-EA0FABD80788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040712" y="5551490"/>
            <a:ext cx="1908175" cy="476266"/>
          </a:xfrm>
          <a:prstGeom prst="rect">
            <a:avLst/>
          </a:prstGeom>
          <a:noFill/>
        </p:spPr>
        <p:txBody>
          <a:bodyPr anchor="ctr" anchorCtr="0"/>
          <a:lstStyle>
            <a:lvl1pPr marL="0" indent="0" algn="ctr">
              <a:buNone/>
              <a:defRPr sz="950" b="0">
                <a:solidFill>
                  <a:schemeClr val="bg1"/>
                </a:solidFill>
              </a:defRPr>
            </a:lvl1pPr>
            <a:lvl2pPr marL="459202" indent="0" algn="ctr">
              <a:buNone/>
              <a:defRPr sz="3200">
                <a:solidFill>
                  <a:schemeClr val="accent1"/>
                </a:solidFill>
              </a:defRPr>
            </a:lvl2pPr>
            <a:lvl3pPr marL="918403" indent="0" algn="ctr">
              <a:buNone/>
              <a:defRPr sz="3200">
                <a:solidFill>
                  <a:schemeClr val="accent1"/>
                </a:solidFill>
              </a:defRPr>
            </a:lvl3pPr>
            <a:lvl4pPr marL="1369142" indent="0" algn="ctr">
              <a:buNone/>
              <a:defRPr sz="3200">
                <a:solidFill>
                  <a:schemeClr val="accent1"/>
                </a:solidFill>
              </a:defRPr>
            </a:lvl4pPr>
            <a:lvl5pPr marL="1828343" indent="0" algn="ctr">
              <a:buNone/>
              <a:defRPr sz="3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ENTER TEXT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F47A5559-2141-6BD0-9322-BE75B70CC9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rcRect/>
          <a:stretch/>
        </p:blipFill>
        <p:spPr>
          <a:xfrm>
            <a:off x="5483144" y="4177489"/>
            <a:ext cx="974460" cy="65360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5A656D45-9E50-F9E2-BD16-9CB4D14565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128896" y="4574437"/>
            <a:ext cx="1909273" cy="1450993"/>
          </a:xfrm>
          <a:prstGeom prst="rect">
            <a:avLst/>
          </a:prstGeom>
          <a:solidFill>
            <a:schemeClr val="bg2">
              <a:alpha val="74912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1" dirty="0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CBBBB2E1-C664-B871-BE07-4B9EFBC1C0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128479" y="5549164"/>
            <a:ext cx="1909273" cy="496896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1" dirty="0"/>
          </a:p>
        </p:txBody>
      </p:sp>
      <p:sp>
        <p:nvSpPr>
          <p:cNvPr id="56" name="Text Placeholder 31">
            <a:extLst>
              <a:ext uri="{FF2B5EF4-FFF2-40B4-BE49-F238E27FC236}">
                <a16:creationId xmlns:a16="http://schemas.microsoft.com/office/drawing/2014/main" id="{7924BFBD-0B0E-8309-3ED4-C8A8C0C1F6DF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130334" y="4865690"/>
            <a:ext cx="1908175" cy="4572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2"/>
                </a:solidFill>
              </a:defRPr>
            </a:lvl1pPr>
            <a:lvl2pPr marL="459202" indent="0" algn="ctr">
              <a:buNone/>
              <a:defRPr sz="3200">
                <a:solidFill>
                  <a:schemeClr val="accent1"/>
                </a:solidFill>
              </a:defRPr>
            </a:lvl2pPr>
            <a:lvl3pPr marL="918403" indent="0" algn="ctr">
              <a:buNone/>
              <a:defRPr sz="3200">
                <a:solidFill>
                  <a:schemeClr val="accent1"/>
                </a:solidFill>
              </a:defRPr>
            </a:lvl3pPr>
            <a:lvl4pPr marL="1369142" indent="0" algn="ctr">
              <a:buNone/>
              <a:defRPr sz="3200">
                <a:solidFill>
                  <a:schemeClr val="accent1"/>
                </a:solidFill>
              </a:defRPr>
            </a:lvl4pPr>
            <a:lvl5pPr marL="1828343" indent="0" algn="ctr">
              <a:buNone/>
              <a:defRPr sz="3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57" name="Text Placeholder 31">
            <a:extLst>
              <a:ext uri="{FF2B5EF4-FFF2-40B4-BE49-F238E27FC236}">
                <a16:creationId xmlns:a16="http://schemas.microsoft.com/office/drawing/2014/main" id="{0B6C7CDB-94FE-EA51-B37E-FF990E5C5B2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129577" y="5322890"/>
            <a:ext cx="1908175" cy="2286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9202" indent="0" algn="ctr">
              <a:buNone/>
              <a:defRPr sz="3200">
                <a:solidFill>
                  <a:schemeClr val="accent1"/>
                </a:solidFill>
              </a:defRPr>
            </a:lvl2pPr>
            <a:lvl3pPr marL="918403" indent="0" algn="ctr">
              <a:buNone/>
              <a:defRPr sz="3200">
                <a:solidFill>
                  <a:schemeClr val="accent1"/>
                </a:solidFill>
              </a:defRPr>
            </a:lvl3pPr>
            <a:lvl4pPr marL="1369142" indent="0" algn="ctr">
              <a:buNone/>
              <a:defRPr sz="3200">
                <a:solidFill>
                  <a:schemeClr val="accent1"/>
                </a:solidFill>
              </a:defRPr>
            </a:lvl4pPr>
            <a:lvl5pPr marL="1828343" indent="0" algn="ctr">
              <a:buNone/>
              <a:defRPr sz="3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OPTIONAL TEXT</a:t>
            </a:r>
          </a:p>
        </p:txBody>
      </p:sp>
      <p:sp>
        <p:nvSpPr>
          <p:cNvPr id="58" name="Text Placeholder 31">
            <a:extLst>
              <a:ext uri="{FF2B5EF4-FFF2-40B4-BE49-F238E27FC236}">
                <a16:creationId xmlns:a16="http://schemas.microsoft.com/office/drawing/2014/main" id="{AC576733-A7C0-FC68-3B3F-556F7390E75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127722" y="5551490"/>
            <a:ext cx="1908175" cy="476266"/>
          </a:xfrm>
          <a:prstGeom prst="rect">
            <a:avLst/>
          </a:prstGeom>
          <a:noFill/>
        </p:spPr>
        <p:txBody>
          <a:bodyPr anchor="ctr" anchorCtr="0"/>
          <a:lstStyle>
            <a:lvl1pPr marL="0" indent="0" algn="ctr">
              <a:buNone/>
              <a:defRPr sz="950" b="0">
                <a:solidFill>
                  <a:schemeClr val="bg1"/>
                </a:solidFill>
              </a:defRPr>
            </a:lvl1pPr>
            <a:lvl2pPr marL="459202" indent="0" algn="ctr">
              <a:buNone/>
              <a:defRPr sz="3200">
                <a:solidFill>
                  <a:schemeClr val="accent1"/>
                </a:solidFill>
              </a:defRPr>
            </a:lvl2pPr>
            <a:lvl3pPr marL="918403" indent="0" algn="ctr">
              <a:buNone/>
              <a:defRPr sz="3200">
                <a:solidFill>
                  <a:schemeClr val="accent1"/>
                </a:solidFill>
              </a:defRPr>
            </a:lvl3pPr>
            <a:lvl4pPr marL="1369142" indent="0" algn="ctr">
              <a:buNone/>
              <a:defRPr sz="3200">
                <a:solidFill>
                  <a:schemeClr val="accent1"/>
                </a:solidFill>
              </a:defRPr>
            </a:lvl4pPr>
            <a:lvl5pPr marL="1828343" indent="0" algn="ctr">
              <a:buNone/>
              <a:defRPr sz="3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ENTER TEXT</a:t>
            </a: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B1C904C3-124B-F258-1326-55152BA3FF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7787077" y="4155625"/>
            <a:ext cx="656396" cy="679031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54D9BB77-187A-431E-E7CE-DFA4FBED5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22402" y="4574437"/>
            <a:ext cx="1909273" cy="1450993"/>
          </a:xfrm>
          <a:prstGeom prst="rect">
            <a:avLst/>
          </a:prstGeom>
          <a:solidFill>
            <a:schemeClr val="bg2">
              <a:alpha val="74912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1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AAE916F2-87CA-E055-600A-2DF6792DBE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27086" y="5549164"/>
            <a:ext cx="1909273" cy="496896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3747F3A-63A9-CBFB-C446-9ACE10C6C2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9F9B1-DF3D-E341-B963-25B9C02914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9" name="Text Placeholder 31">
            <a:extLst>
              <a:ext uri="{FF2B5EF4-FFF2-40B4-BE49-F238E27FC236}">
                <a16:creationId xmlns:a16="http://schemas.microsoft.com/office/drawing/2014/main" id="{29E704FE-3176-6CEA-01DC-9FA639DFE167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224179" y="4865690"/>
            <a:ext cx="1908175" cy="4572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2"/>
                </a:solidFill>
              </a:defRPr>
            </a:lvl1pPr>
            <a:lvl2pPr marL="459202" indent="0" algn="ctr">
              <a:buNone/>
              <a:defRPr sz="3200">
                <a:solidFill>
                  <a:schemeClr val="accent1"/>
                </a:solidFill>
              </a:defRPr>
            </a:lvl2pPr>
            <a:lvl3pPr marL="918403" indent="0" algn="ctr">
              <a:buNone/>
              <a:defRPr sz="3200">
                <a:solidFill>
                  <a:schemeClr val="accent1"/>
                </a:solidFill>
              </a:defRPr>
            </a:lvl3pPr>
            <a:lvl4pPr marL="1369142" indent="0" algn="ctr">
              <a:buNone/>
              <a:defRPr sz="3200">
                <a:solidFill>
                  <a:schemeClr val="accent1"/>
                </a:solidFill>
              </a:defRPr>
            </a:lvl4pPr>
            <a:lvl5pPr marL="1828343" indent="0" algn="ctr">
              <a:buNone/>
              <a:defRPr sz="3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60" name="Text Placeholder 31">
            <a:extLst>
              <a:ext uri="{FF2B5EF4-FFF2-40B4-BE49-F238E27FC236}">
                <a16:creationId xmlns:a16="http://schemas.microsoft.com/office/drawing/2014/main" id="{CCE925DD-28FD-C5A1-DA1E-7F82EDA6782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223422" y="5322890"/>
            <a:ext cx="1908175" cy="2286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9202" indent="0" algn="ctr">
              <a:buNone/>
              <a:defRPr sz="3200">
                <a:solidFill>
                  <a:schemeClr val="accent1"/>
                </a:solidFill>
              </a:defRPr>
            </a:lvl2pPr>
            <a:lvl3pPr marL="918403" indent="0" algn="ctr">
              <a:buNone/>
              <a:defRPr sz="3200">
                <a:solidFill>
                  <a:schemeClr val="accent1"/>
                </a:solidFill>
              </a:defRPr>
            </a:lvl3pPr>
            <a:lvl4pPr marL="1369142" indent="0" algn="ctr">
              <a:buNone/>
              <a:defRPr sz="3200">
                <a:solidFill>
                  <a:schemeClr val="accent1"/>
                </a:solidFill>
              </a:defRPr>
            </a:lvl4pPr>
            <a:lvl5pPr marL="1828343" indent="0" algn="ctr">
              <a:buNone/>
              <a:defRPr sz="3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OPTIONAL TEXT</a:t>
            </a:r>
          </a:p>
        </p:txBody>
      </p:sp>
      <p:sp>
        <p:nvSpPr>
          <p:cNvPr id="61" name="Text Placeholder 31">
            <a:extLst>
              <a:ext uri="{FF2B5EF4-FFF2-40B4-BE49-F238E27FC236}">
                <a16:creationId xmlns:a16="http://schemas.microsoft.com/office/drawing/2014/main" id="{60A6179A-9C15-63F6-F97A-DF707D1D69C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227634" y="5551490"/>
            <a:ext cx="1908175" cy="476266"/>
          </a:xfrm>
          <a:prstGeom prst="rect">
            <a:avLst/>
          </a:prstGeom>
          <a:noFill/>
        </p:spPr>
        <p:txBody>
          <a:bodyPr anchor="ctr" anchorCtr="0"/>
          <a:lstStyle>
            <a:lvl1pPr marL="0" indent="0" algn="ctr">
              <a:buNone/>
              <a:defRPr sz="950" b="0">
                <a:solidFill>
                  <a:schemeClr val="bg1"/>
                </a:solidFill>
              </a:defRPr>
            </a:lvl1pPr>
            <a:lvl2pPr marL="459202" indent="0" algn="ctr">
              <a:buNone/>
              <a:defRPr sz="3200">
                <a:solidFill>
                  <a:schemeClr val="accent1"/>
                </a:solidFill>
              </a:defRPr>
            </a:lvl2pPr>
            <a:lvl3pPr marL="918403" indent="0" algn="ctr">
              <a:buNone/>
              <a:defRPr sz="3200">
                <a:solidFill>
                  <a:schemeClr val="accent1"/>
                </a:solidFill>
              </a:defRPr>
            </a:lvl3pPr>
            <a:lvl4pPr marL="1369142" indent="0" algn="ctr">
              <a:buNone/>
              <a:defRPr sz="3200">
                <a:solidFill>
                  <a:schemeClr val="accent1"/>
                </a:solidFill>
              </a:defRPr>
            </a:lvl4pPr>
            <a:lvl5pPr marL="1828343" indent="0" algn="ctr">
              <a:buNone/>
              <a:defRPr sz="3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ENTER TEXT</a:t>
            </a:r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62922B29-D2A8-C6ED-FEF5-6CDEF324E7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643251" y="4223076"/>
            <a:ext cx="1064023" cy="608013"/>
          </a:xfrm>
          <a:prstGeom prst="rect">
            <a:avLst/>
          </a:prstGeom>
        </p:spPr>
      </p:pic>
      <p:sp>
        <p:nvSpPr>
          <p:cNvPr id="12" name="Date Placeholder 11" hidden="1">
            <a:extLst>
              <a:ext uri="{FF2B5EF4-FFF2-40B4-BE49-F238E27FC236}">
                <a16:creationId xmlns:a16="http://schemas.microsoft.com/office/drawing/2014/main" id="{A0173B7D-DB0F-4DCF-8C09-F0055F28D0EF}"/>
              </a:ext>
            </a:extLst>
          </p:cNvPr>
          <p:cNvSpPr>
            <a:spLocks noGrp="1"/>
          </p:cNvSpPr>
          <p:nvPr>
            <p:ph type="dt" sz="half" idx="41"/>
          </p:nvPr>
        </p:nvSpPr>
        <p:spPr/>
        <p:txBody>
          <a:bodyPr/>
          <a:lstStyle/>
          <a:p>
            <a:fld id="{46969858-B355-429F-86CB-C1F969EC76F0}" type="datetime3">
              <a:rPr lang="en-US" smtClean="0"/>
              <a:t>18 July 2024</a:t>
            </a:fld>
            <a:endParaRPr lang="en-US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D4A40467-BFD7-4AEC-86C7-0E154C7E97D7}"/>
              </a:ext>
            </a:extLst>
          </p:cNvPr>
          <p:cNvSpPr>
            <a:spLocks noGrp="1"/>
          </p:cNvSpPr>
          <p:nvPr>
            <p:ph type="ftr" sz="quarter" idx="42"/>
          </p:nvPr>
        </p:nvSpPr>
        <p:spPr/>
        <p:txBody>
          <a:bodyPr/>
          <a:lstStyle/>
          <a:p>
            <a:r>
              <a:rPr lang="en-US"/>
              <a:t>____________</a:t>
            </a:r>
            <a:br>
              <a:rPr lang="en-US"/>
            </a:br>
            <a:r>
              <a:rPr lang="en-US"/>
              <a:t>   * First reference</a:t>
            </a:r>
            <a:br>
              <a:rPr lang="en-US"/>
            </a:br>
            <a:r>
              <a:rPr lang="en-US"/>
              <a:t>  ** Second reference</a:t>
            </a:r>
            <a:br>
              <a:rPr lang="en-US"/>
            </a:br>
            <a:r>
              <a:rPr lang="en-US"/>
              <a:t>   † Third reference</a:t>
            </a:r>
            <a:br>
              <a:rPr lang="en-US"/>
            </a:br>
            <a:r>
              <a:rPr lang="en-US"/>
              <a:t>   ‡ Fourth reference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8960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44">
          <p15:clr>
            <a:srgbClr val="FBAE40"/>
          </p15:clr>
        </p15:guide>
        <p15:guide id="2" orient="horz" pos="1536">
          <p15:clr>
            <a:srgbClr val="FBAE40"/>
          </p15:clr>
        </p15:guide>
        <p15:guide id="3" orient="horz" pos="1968">
          <p15:clr>
            <a:srgbClr val="FBAE40"/>
          </p15:clr>
        </p15:guide>
        <p15:guide id="4" orient="horz" pos="2160">
          <p15:clr>
            <a:srgbClr val="FBAE40"/>
          </p15:clr>
        </p15:guide>
        <p15:guide id="5" orient="horz" pos="182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/3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55D65074-98F4-4816-02A2-91C4084DF3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8013" y="468027"/>
            <a:ext cx="6865938" cy="67497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">
            <a:extLst>
              <a:ext uri="{FF2B5EF4-FFF2-40B4-BE49-F238E27FC236}">
                <a16:creationId xmlns:a16="http://schemas.microsoft.com/office/drawing/2014/main" id="{48F1A801-A961-954A-9A0A-C24CC21DF3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3775" y="1980099"/>
            <a:ext cx="6480175" cy="320150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LLE photograph">
            <a:extLst>
              <a:ext uri="{FF2B5EF4-FFF2-40B4-BE49-F238E27FC236}">
                <a16:creationId xmlns:a16="http://schemas.microsoft.com/office/drawing/2014/main" id="{C73FA12A-6E2C-754C-A799-98A0B0038A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6261" t="12252" r="-3" b="7106"/>
          <a:stretch/>
        </p:blipFill>
        <p:spPr>
          <a:xfrm>
            <a:off x="8113713" y="-54736"/>
            <a:ext cx="4190176" cy="706899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CC1DEE-124C-8E1E-5EF8-3D10699D1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9F9B1-DF3D-E341-B963-25B9C029148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U of R logo">
            <a:extLst>
              <a:ext uri="{FF2B5EF4-FFF2-40B4-BE49-F238E27FC236}">
                <a16:creationId xmlns:a16="http://schemas.microsoft.com/office/drawing/2014/main" id="{93BA0DF7-2C50-008F-0888-55B8247AE9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80613" y="741958"/>
            <a:ext cx="1600200" cy="401043"/>
          </a:xfrm>
          <a:prstGeom prst="rect">
            <a:avLst/>
          </a:prstGeom>
        </p:spPr>
      </p:pic>
      <p:pic>
        <p:nvPicPr>
          <p:cNvPr id="10" name="URLLE logo (white)" descr="Laboratory for Laser Energetics logo.">
            <a:extLst>
              <a:ext uri="{FF2B5EF4-FFF2-40B4-BE49-F238E27FC236}">
                <a16:creationId xmlns:a16="http://schemas.microsoft.com/office/drawing/2014/main" id="{C7340968-6215-7411-6127-52E2022560B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/>
        </p:blipFill>
        <p:spPr>
          <a:xfrm>
            <a:off x="9980613" y="381000"/>
            <a:ext cx="758952" cy="310896"/>
          </a:xfrm>
          <a:prstGeom prst="rect">
            <a:avLst/>
          </a:prstGeom>
        </p:spPr>
      </p:pic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5E1A259E-EFD9-45F3-9A82-A525FB5BA681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8EDA7018-5FA1-4863-88C9-5281E053AA30}" type="datetime3">
              <a:rPr lang="en-US" smtClean="0"/>
              <a:t>18 July 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5303D6-BB87-4D5C-AD9A-79CE518EC06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____________</a:t>
            </a:r>
            <a:br>
              <a:rPr lang="en-US"/>
            </a:br>
            <a:r>
              <a:rPr lang="en-US"/>
              <a:t>   * First reference</a:t>
            </a:r>
            <a:br>
              <a:rPr lang="en-US"/>
            </a:br>
            <a:r>
              <a:rPr lang="en-US"/>
              <a:t>  ** Second reference</a:t>
            </a:r>
            <a:br>
              <a:rPr lang="en-US"/>
            </a:br>
            <a:r>
              <a:rPr lang="en-US"/>
              <a:t>   † Third reference</a:t>
            </a:r>
            <a:br>
              <a:rPr lang="en-US"/>
            </a:br>
            <a:r>
              <a:rPr lang="en-US"/>
              <a:t>   ‡ Fourth reference </a:t>
            </a:r>
            <a:endParaRPr lang="en-US" dirty="0"/>
          </a:p>
        </p:txBody>
      </p:sp>
      <p:sp>
        <p:nvSpPr>
          <p:cNvPr id="11" name="Highlight box">
            <a:extLst>
              <a:ext uri="{FF2B5EF4-FFF2-40B4-BE49-F238E27FC236}">
                <a16:creationId xmlns:a16="http://schemas.microsoft.com/office/drawing/2014/main" id="{769568B1-8552-485B-BCC8-FE10209C71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43062" y="5358384"/>
            <a:ext cx="5181600" cy="356616"/>
          </a:xfrm>
          <a:solidFill>
            <a:schemeClr val="tx2"/>
          </a:solidFill>
          <a:ln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66344" indent="0" algn="ctr">
              <a:buNone/>
              <a:defRPr>
                <a:solidFill>
                  <a:schemeClr val="bg1"/>
                </a:solidFill>
              </a:defRPr>
            </a:lvl2pPr>
            <a:lvl3pPr marL="969264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Highlight text</a:t>
            </a:r>
          </a:p>
        </p:txBody>
      </p:sp>
    </p:spTree>
    <p:extLst>
      <p:ext uri="{BB962C8B-B14F-4D97-AF65-F5344CB8AC3E}">
        <p14:creationId xmlns:p14="http://schemas.microsoft.com/office/powerpoint/2010/main" val="17219460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mmary Heading">
            <a:extLst>
              <a:ext uri="{FF2B5EF4-FFF2-40B4-BE49-F238E27FC236}">
                <a16:creationId xmlns:a16="http://schemas.microsoft.com/office/drawing/2014/main" id="{74087B4F-6B4F-4411-A74C-D5FFACE0385D}"/>
              </a:ext>
            </a:extLst>
          </p:cNvPr>
          <p:cNvSpPr txBox="1">
            <a:spLocks/>
          </p:cNvSpPr>
          <p:nvPr userDrawn="1"/>
        </p:nvSpPr>
        <p:spPr>
          <a:xfrm>
            <a:off x="621637" y="111411"/>
            <a:ext cx="1357975" cy="356616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00" dirty="0">
                <a:solidFill>
                  <a:schemeClr val="bg1"/>
                </a:solidFill>
              </a:rPr>
              <a:t>Summary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08D727-BBEC-4D89-9603-6AC38F802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013" y="746125"/>
            <a:ext cx="10972799" cy="396875"/>
          </a:xfrm>
        </p:spPr>
        <p:txBody>
          <a:bodyPr lIns="0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78A64A-617C-4C8E-89AA-D14BB59F7A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013" y="1676400"/>
            <a:ext cx="10972799" cy="31222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Highlight box">
            <a:extLst>
              <a:ext uri="{FF2B5EF4-FFF2-40B4-BE49-F238E27FC236}">
                <a16:creationId xmlns:a16="http://schemas.microsoft.com/office/drawing/2014/main" id="{BD5F905A-EE20-4CFD-A3C9-FBEA97DAB6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03613" y="5358384"/>
            <a:ext cx="5181600" cy="356616"/>
          </a:xfrm>
          <a:solidFill>
            <a:schemeClr val="tx2"/>
          </a:solidFill>
          <a:ln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66344" indent="0" algn="ctr">
              <a:buNone/>
              <a:defRPr>
                <a:solidFill>
                  <a:schemeClr val="bg1"/>
                </a:solidFill>
              </a:defRPr>
            </a:lvl2pPr>
            <a:lvl3pPr marL="969264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Highlight text</a:t>
            </a:r>
          </a:p>
        </p:txBody>
      </p:sp>
      <p:sp>
        <p:nvSpPr>
          <p:cNvPr id="7" name="Date Placeholder 6" hidden="1">
            <a:extLst>
              <a:ext uri="{FF2B5EF4-FFF2-40B4-BE49-F238E27FC236}">
                <a16:creationId xmlns:a16="http://schemas.microsoft.com/office/drawing/2014/main" id="{4B40A5B6-3300-4AD8-B8BB-61B0F5CB91D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26F65B7-9B78-4AE9-B366-0D16151C4B91}" type="datetime3">
              <a:rPr lang="en-US" smtClean="0"/>
              <a:t>18 July 2024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D8F7109-1E1E-424D-B53E-FAC5777903E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____________</a:t>
            </a:r>
            <a:br>
              <a:rPr lang="en-US"/>
            </a:br>
            <a:r>
              <a:rPr lang="en-US"/>
              <a:t>   * First reference</a:t>
            </a:r>
            <a:br>
              <a:rPr lang="en-US"/>
            </a:br>
            <a:r>
              <a:rPr lang="en-US"/>
              <a:t>  ** Second reference</a:t>
            </a:r>
            <a:br>
              <a:rPr lang="en-US"/>
            </a:br>
            <a:r>
              <a:rPr lang="en-US"/>
              <a:t>   † Third reference</a:t>
            </a:r>
            <a:br>
              <a:rPr lang="en-US"/>
            </a:br>
            <a:r>
              <a:rPr lang="en-US"/>
              <a:t>   ‡ Fourth reference </a:t>
            </a: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75C3ACC-625B-479F-AB19-CD2A91F82B6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11BF8DE-5F73-4E32-AA25-673E9FFCAA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4584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laborat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llaborators">
            <a:extLst>
              <a:ext uri="{FF2B5EF4-FFF2-40B4-BE49-F238E27FC236}">
                <a16:creationId xmlns:a16="http://schemas.microsoft.com/office/drawing/2014/main" id="{85F826ED-30B1-4BF8-B6DC-2891BC16A548}"/>
              </a:ext>
            </a:extLst>
          </p:cNvPr>
          <p:cNvSpPr txBox="1"/>
          <p:nvPr userDrawn="1"/>
        </p:nvSpPr>
        <p:spPr>
          <a:xfrm>
            <a:off x="608013" y="712113"/>
            <a:ext cx="2590799" cy="430887"/>
          </a:xfrm>
          <a:prstGeom prst="rect">
            <a:avLst/>
          </a:prstGeom>
          <a:noFill/>
        </p:spPr>
        <p:txBody>
          <a:bodyPr wrap="square" lIns="0" rIns="0" rtlCol="0" anchor="b">
            <a:noAutofit/>
          </a:bodyPr>
          <a:lstStyle/>
          <a:p>
            <a:r>
              <a:rPr lang="en-US" sz="2200" b="1" dirty="0">
                <a:solidFill>
                  <a:schemeClr val="tx2"/>
                </a:solidFill>
              </a:rPr>
              <a:t>Collaborators</a:t>
            </a:r>
          </a:p>
        </p:txBody>
      </p:sp>
      <p:sp>
        <p:nvSpPr>
          <p:cNvPr id="8" name="Name placeholder 1">
            <a:extLst>
              <a:ext uri="{FF2B5EF4-FFF2-40B4-BE49-F238E27FC236}">
                <a16:creationId xmlns:a16="http://schemas.microsoft.com/office/drawing/2014/main" id="{240F7955-8455-405F-9967-01B04E16D58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8013" y="1343022"/>
            <a:ext cx="10972800" cy="947741"/>
          </a:xfrm>
          <a:prstGeom prst="rect">
            <a:avLst/>
          </a:prstGeom>
        </p:spPr>
        <p:txBody>
          <a:bodyPr anchor="b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  <a:lvl2pPr marL="466344" indent="0" algn="ctr">
              <a:buNone/>
              <a:defRPr/>
            </a:lvl2pPr>
            <a:lvl3pPr marL="969264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Name, Name, and Name</a:t>
            </a:r>
          </a:p>
        </p:txBody>
      </p:sp>
      <p:sp>
        <p:nvSpPr>
          <p:cNvPr id="9" name="Institution name 2">
            <a:extLst>
              <a:ext uri="{FF2B5EF4-FFF2-40B4-BE49-F238E27FC236}">
                <a16:creationId xmlns:a16="http://schemas.microsoft.com/office/drawing/2014/main" id="{493EF0EC-8B2D-4384-BA31-C11A565E1A0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8012" y="2290763"/>
            <a:ext cx="10972800" cy="61436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>
                <a:solidFill>
                  <a:schemeClr val="tx2"/>
                </a:solidFill>
              </a:defRPr>
            </a:lvl1pPr>
            <a:lvl2pPr marL="466344" indent="0" algn="ctr">
              <a:buNone/>
              <a:defRPr/>
            </a:lvl2pPr>
            <a:lvl3pPr marL="969264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Institution Name</a:t>
            </a:r>
          </a:p>
        </p:txBody>
      </p:sp>
      <p:sp>
        <p:nvSpPr>
          <p:cNvPr id="10" name="Name placeholder 3">
            <a:extLst>
              <a:ext uri="{FF2B5EF4-FFF2-40B4-BE49-F238E27FC236}">
                <a16:creationId xmlns:a16="http://schemas.microsoft.com/office/drawing/2014/main" id="{5DBD8596-BAAD-43F6-A881-989E87C5138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5790" y="2905126"/>
            <a:ext cx="10972800" cy="614363"/>
          </a:xfrm>
          <a:prstGeom prst="rect">
            <a:avLst/>
          </a:prstGeom>
        </p:spPr>
        <p:txBody>
          <a:bodyPr anchor="b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  <a:lvl2pPr marL="466344" indent="0" algn="ctr">
              <a:buNone/>
              <a:defRPr/>
            </a:lvl2pPr>
            <a:lvl3pPr marL="969264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Name, Name, and Name</a:t>
            </a:r>
          </a:p>
        </p:txBody>
      </p:sp>
      <p:sp>
        <p:nvSpPr>
          <p:cNvPr id="11" name="Institution name 4">
            <a:extLst>
              <a:ext uri="{FF2B5EF4-FFF2-40B4-BE49-F238E27FC236}">
                <a16:creationId xmlns:a16="http://schemas.microsoft.com/office/drawing/2014/main" id="{1F58C429-B62A-4089-AF2C-C0907E4EB89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5789" y="3519489"/>
            <a:ext cx="10972800" cy="61436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>
                <a:solidFill>
                  <a:schemeClr val="tx2"/>
                </a:solidFill>
              </a:defRPr>
            </a:lvl1pPr>
            <a:lvl2pPr marL="466344" indent="0" algn="ctr">
              <a:buNone/>
              <a:defRPr/>
            </a:lvl2pPr>
            <a:lvl3pPr marL="969264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Institution Name</a:t>
            </a:r>
          </a:p>
        </p:txBody>
      </p:sp>
      <p:sp>
        <p:nvSpPr>
          <p:cNvPr id="12" name="Name placeholder 1">
            <a:extLst>
              <a:ext uri="{FF2B5EF4-FFF2-40B4-BE49-F238E27FC236}">
                <a16:creationId xmlns:a16="http://schemas.microsoft.com/office/drawing/2014/main" id="{CE440B24-9D3D-48E1-A4BA-306D4ED7821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3567" y="4133852"/>
            <a:ext cx="10972800" cy="614363"/>
          </a:xfrm>
          <a:prstGeom prst="rect">
            <a:avLst/>
          </a:prstGeom>
        </p:spPr>
        <p:txBody>
          <a:bodyPr anchor="b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  <a:lvl2pPr marL="466344" indent="0" algn="ctr">
              <a:buNone/>
              <a:defRPr/>
            </a:lvl2pPr>
            <a:lvl3pPr marL="969264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Name, Name, and Name</a:t>
            </a:r>
          </a:p>
        </p:txBody>
      </p:sp>
      <p:sp>
        <p:nvSpPr>
          <p:cNvPr id="13" name="Institution name 5">
            <a:extLst>
              <a:ext uri="{FF2B5EF4-FFF2-40B4-BE49-F238E27FC236}">
                <a16:creationId xmlns:a16="http://schemas.microsoft.com/office/drawing/2014/main" id="{811F1CD2-2461-4B2E-929A-22902A9E285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3566" y="4748215"/>
            <a:ext cx="10972800" cy="61436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>
                <a:solidFill>
                  <a:schemeClr val="tx2"/>
                </a:solidFill>
              </a:defRPr>
            </a:lvl1pPr>
            <a:lvl2pPr marL="466344" indent="0" algn="ctr">
              <a:buNone/>
              <a:defRPr/>
            </a:lvl2pPr>
            <a:lvl3pPr marL="969264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Institution Name</a:t>
            </a:r>
          </a:p>
        </p:txBody>
      </p:sp>
      <p:sp>
        <p:nvSpPr>
          <p:cNvPr id="5" name="Date Placeholder 4" hidden="1">
            <a:extLst>
              <a:ext uri="{FF2B5EF4-FFF2-40B4-BE49-F238E27FC236}">
                <a16:creationId xmlns:a16="http://schemas.microsoft.com/office/drawing/2014/main" id="{9CBCB38E-51A3-4429-8474-4789A778FBBD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D208C49E-E8D9-47EC-B134-830B215E141B}" type="datetime3">
              <a:rPr lang="en-US" smtClean="0"/>
              <a:t>18 July 2024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82BB603-7BCA-4118-B03B-9CA45E9112C0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____________</a:t>
            </a:r>
            <a:br>
              <a:rPr lang="en-US"/>
            </a:br>
            <a:r>
              <a:rPr lang="en-US"/>
              <a:t>   * First reference</a:t>
            </a:r>
            <a:br>
              <a:rPr lang="en-US"/>
            </a:br>
            <a:r>
              <a:rPr lang="en-US"/>
              <a:t>  ** Second reference</a:t>
            </a:r>
            <a:br>
              <a:rPr lang="en-US"/>
            </a:br>
            <a:r>
              <a:rPr lang="en-US"/>
              <a:t>   † Third reference</a:t>
            </a:r>
            <a:br>
              <a:rPr lang="en-US"/>
            </a:br>
            <a:r>
              <a:rPr lang="en-US"/>
              <a:t>   ‡ Fourth reference </a:t>
            </a:r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E1D01D9-7253-4581-B18C-A033A1EEA107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311BF8DE-5F73-4E32-AA25-673E9FFCAA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9552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92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/Conclus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clusions Heading" descr="Summary/Conclusions Heading">
            <a:extLst>
              <a:ext uri="{FF2B5EF4-FFF2-40B4-BE49-F238E27FC236}">
                <a16:creationId xmlns:a16="http://schemas.microsoft.com/office/drawing/2014/main" id="{74087B4F-6B4F-4411-A74C-D5FFACE0385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 userDrawn="1"/>
        </p:nvSpPr>
        <p:spPr>
          <a:xfrm>
            <a:off x="621637" y="111411"/>
            <a:ext cx="2424776" cy="356616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00" dirty="0">
                <a:solidFill>
                  <a:schemeClr val="bg1"/>
                </a:solidFill>
              </a:rPr>
              <a:t>Summary/Conclusions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08D727-BBEC-4D89-9603-6AC38F802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013" y="746125"/>
            <a:ext cx="10972799" cy="396875"/>
          </a:xfrm>
        </p:spPr>
        <p:txBody>
          <a:bodyPr lIns="0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78A64A-617C-4C8E-89AA-D14BB59F7A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013" y="1676400"/>
            <a:ext cx="10972799" cy="31222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Highlight box">
            <a:extLst>
              <a:ext uri="{FF2B5EF4-FFF2-40B4-BE49-F238E27FC236}">
                <a16:creationId xmlns:a16="http://schemas.microsoft.com/office/drawing/2014/main" id="{BD5F905A-EE20-4CFD-A3C9-FBEA97DAB6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03613" y="5358384"/>
            <a:ext cx="5181600" cy="356616"/>
          </a:xfrm>
          <a:solidFill>
            <a:schemeClr val="tx2"/>
          </a:solidFill>
          <a:ln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66344" indent="0" algn="ctr">
              <a:buNone/>
              <a:defRPr>
                <a:solidFill>
                  <a:schemeClr val="bg1"/>
                </a:solidFill>
              </a:defRPr>
            </a:lvl2pPr>
            <a:lvl3pPr marL="969264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Highlight text</a:t>
            </a:r>
          </a:p>
        </p:txBody>
      </p:sp>
      <p:sp>
        <p:nvSpPr>
          <p:cNvPr id="7" name="Date Placeholder 6" hidden="1">
            <a:extLst>
              <a:ext uri="{FF2B5EF4-FFF2-40B4-BE49-F238E27FC236}">
                <a16:creationId xmlns:a16="http://schemas.microsoft.com/office/drawing/2014/main" id="{260D4557-F17E-4930-8D5A-08A9F132495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A7682B2-33D7-49EE-A614-896AE6799701}" type="datetime3">
              <a:rPr lang="en-US" smtClean="0"/>
              <a:t>18 July 2024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B1548AD6-5B64-4D02-952A-177D2C191DE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____________</a:t>
            </a:r>
            <a:br>
              <a:rPr lang="en-US"/>
            </a:br>
            <a:r>
              <a:rPr lang="en-US"/>
              <a:t>   * First reference</a:t>
            </a:r>
            <a:br>
              <a:rPr lang="en-US"/>
            </a:br>
            <a:r>
              <a:rPr lang="en-US"/>
              <a:t>  ** Second reference</a:t>
            </a:r>
            <a:br>
              <a:rPr lang="en-US"/>
            </a:br>
            <a:r>
              <a:rPr lang="en-US"/>
              <a:t>   † Third reference</a:t>
            </a:r>
            <a:br>
              <a:rPr lang="en-US"/>
            </a:br>
            <a:r>
              <a:rPr lang="en-US"/>
              <a:t>   ‡ Fourth reference </a:t>
            </a: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28255B90-B9C6-4D4B-B4C3-2E29FB990FB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11BF8DE-5F73-4E32-AA25-673E9FFCAA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5964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Flying Foc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E82251B-BCEC-6043-6783-1664AB4B5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012" y="4653106"/>
            <a:ext cx="9176067" cy="990600"/>
          </a:xfrm>
        </p:spPr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LLE photograph">
            <a:extLst>
              <a:ext uri="{FF2B5EF4-FFF2-40B4-BE49-F238E27FC236}">
                <a16:creationId xmlns:a16="http://schemas.microsoft.com/office/drawing/2014/main" id="{C4CAD4DF-3CBA-6744-AEE7-A0F611A5D2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2485" b="34734"/>
          <a:stretch/>
        </p:blipFill>
        <p:spPr>
          <a:xfrm>
            <a:off x="-153988" y="-44923"/>
            <a:ext cx="12418189" cy="4626736"/>
          </a:xfrm>
          <a:prstGeom prst="rect">
            <a:avLst/>
          </a:prstGeom>
        </p:spPr>
      </p:pic>
      <p:sp>
        <p:nvSpPr>
          <p:cNvPr id="7" name="Presenter name">
            <a:extLst>
              <a:ext uri="{FF2B5EF4-FFF2-40B4-BE49-F238E27FC236}">
                <a16:creationId xmlns:a16="http://schemas.microsoft.com/office/drawing/2014/main" id="{B3D94132-1558-85B7-2527-66D3FE13C99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8012" y="5715000"/>
            <a:ext cx="4114800" cy="334963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/>
            </a:lvl1pPr>
            <a:lvl2pPr marL="459202" indent="0">
              <a:buNone/>
              <a:defRPr/>
            </a:lvl2pPr>
            <a:lvl3pPr marL="918403" indent="0">
              <a:buNone/>
              <a:defRPr/>
            </a:lvl3pPr>
            <a:lvl4pPr marL="1369142" indent="0">
              <a:buNone/>
              <a:defRPr/>
            </a:lvl4pPr>
            <a:lvl5pPr marL="1828343" indent="0">
              <a:buNone/>
              <a:defRPr/>
            </a:lvl5pPr>
          </a:lstStyle>
          <a:p>
            <a:pPr lvl="0"/>
            <a:r>
              <a:rPr lang="en-US" dirty="0"/>
              <a:t>Click to edit presenter name</a:t>
            </a:r>
          </a:p>
        </p:txBody>
      </p:sp>
      <p:sp>
        <p:nvSpPr>
          <p:cNvPr id="2" name="University of Rochester Laboratory for Laser Energetics">
            <a:extLst>
              <a:ext uri="{FF2B5EF4-FFF2-40B4-BE49-F238E27FC236}">
                <a16:creationId xmlns:a16="http://schemas.microsoft.com/office/drawing/2014/main" id="{2B4964B3-CA23-4405-27AF-745894D84C1F}"/>
              </a:ext>
            </a:extLst>
          </p:cNvPr>
          <p:cNvSpPr txBox="1"/>
          <p:nvPr userDrawn="1"/>
        </p:nvSpPr>
        <p:spPr>
          <a:xfrm>
            <a:off x="608013" y="6050022"/>
            <a:ext cx="2875787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University of Rochester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Laboratory for Laser Energetics</a:t>
            </a:r>
          </a:p>
        </p:txBody>
      </p:sp>
      <p:sp>
        <p:nvSpPr>
          <p:cNvPr id="9" name="Presentation purpose">
            <a:extLst>
              <a:ext uri="{FF2B5EF4-FFF2-40B4-BE49-F238E27FC236}">
                <a16:creationId xmlns:a16="http://schemas.microsoft.com/office/drawing/2014/main" id="{022FEA13-7200-98BB-55CD-956FB0C3984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237413" y="5715000"/>
            <a:ext cx="4343400" cy="571500"/>
          </a:xfrm>
          <a:prstGeom prst="rect">
            <a:avLst/>
          </a:prstGeom>
        </p:spPr>
        <p:txBody>
          <a:bodyPr lIns="0" rIns="0" anchor="b" anchorCtr="0"/>
          <a:lstStyle>
            <a:lvl1pPr marL="0" indent="0" algn="r">
              <a:buNone/>
              <a:defRPr/>
            </a:lvl1pPr>
            <a:lvl2pPr marL="459202" indent="0" algn="r">
              <a:buNone/>
              <a:defRPr/>
            </a:lvl2pPr>
            <a:lvl3pPr marL="918403" indent="0" algn="r">
              <a:buNone/>
              <a:defRPr/>
            </a:lvl3pPr>
            <a:lvl4pPr marL="1369142" indent="0" algn="r">
              <a:buNone/>
              <a:defRPr/>
            </a:lvl4pPr>
            <a:lvl5pPr marL="1828343" indent="0" algn="r">
              <a:buNone/>
              <a:defRPr/>
            </a:lvl5pPr>
          </a:lstStyle>
          <a:p>
            <a:pPr lvl="0"/>
            <a:r>
              <a:rPr lang="en-US" dirty="0"/>
              <a:t>Click to edit presentation purpose</a:t>
            </a:r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F959BAF5-4F6C-95D0-C01E-804631A823D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237413" y="6308352"/>
            <a:ext cx="4343400" cy="320675"/>
          </a:xfrm>
          <a:prstGeom prst="rect">
            <a:avLst/>
          </a:prstGeom>
        </p:spPr>
        <p:txBody>
          <a:bodyPr lIns="0" rIns="0"/>
          <a:lstStyle>
            <a:lvl1pPr marL="0" indent="0" algn="r">
              <a:buNone/>
              <a:defRPr b="0"/>
            </a:lvl1pPr>
            <a:lvl2pPr algn="r">
              <a:defRPr b="0"/>
            </a:lvl2pPr>
            <a:lvl3pPr algn="r">
              <a:defRPr b="0"/>
            </a:lvl3pPr>
            <a:lvl4pPr algn="r">
              <a:defRPr b="0"/>
            </a:lvl4pPr>
            <a:lvl5pPr algn="r">
              <a:defRPr b="0"/>
            </a:lvl5pPr>
          </a:lstStyle>
          <a:p>
            <a:pPr lvl="0"/>
            <a:r>
              <a:rPr lang="en-US" dirty="0"/>
              <a:t>Click to edit date</a:t>
            </a:r>
          </a:p>
        </p:txBody>
      </p:sp>
      <p:pic>
        <p:nvPicPr>
          <p:cNvPr id="12" name="URLLE logo (white)" descr="Laboratory for Laser Energetics logo.">
            <a:extLst>
              <a:ext uri="{FF2B5EF4-FFF2-40B4-BE49-F238E27FC236}">
                <a16:creationId xmlns:a16="http://schemas.microsoft.com/office/drawing/2014/main" id="{7794B264-5C2D-02DD-4E5E-9D84EAEE033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/>
        </p:blipFill>
        <p:spPr>
          <a:xfrm>
            <a:off x="9980613" y="381000"/>
            <a:ext cx="758952" cy="310896"/>
          </a:xfrm>
          <a:prstGeom prst="rect">
            <a:avLst/>
          </a:prstGeom>
        </p:spPr>
      </p:pic>
      <p:pic>
        <p:nvPicPr>
          <p:cNvPr id="15" name="U of R logo">
            <a:extLst>
              <a:ext uri="{FF2B5EF4-FFF2-40B4-BE49-F238E27FC236}">
                <a16:creationId xmlns:a16="http://schemas.microsoft.com/office/drawing/2014/main" id="{5C26F8D6-548F-9D4F-C864-0DC6D39DE1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980613" y="741958"/>
            <a:ext cx="1600200" cy="401043"/>
          </a:xfrm>
          <a:prstGeom prst="rect">
            <a:avLst/>
          </a:prstGeom>
        </p:spPr>
      </p:pic>
      <p:sp>
        <p:nvSpPr>
          <p:cNvPr id="4" name="Date Placeholder 3" hidden="1">
            <a:extLst>
              <a:ext uri="{FF2B5EF4-FFF2-40B4-BE49-F238E27FC236}">
                <a16:creationId xmlns:a16="http://schemas.microsoft.com/office/drawing/2014/main" id="{06E4D9C3-F7C5-4C29-95F6-4BACCE2B076E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fld id="{77F5B504-3277-4E63-BE50-8D0A30B089BC}" type="datetime3">
              <a:rPr lang="en-US" smtClean="0"/>
              <a:t>18 July 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0FC074-9370-4574-872F-89DF7278767B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/>
              <a:t>____________</a:t>
            </a:r>
            <a:br>
              <a:rPr lang="en-US"/>
            </a:br>
            <a:r>
              <a:rPr lang="en-US"/>
              <a:t>   * First reference</a:t>
            </a:r>
            <a:br>
              <a:rPr lang="en-US"/>
            </a:br>
            <a:r>
              <a:rPr lang="en-US"/>
              <a:t>  ** Second reference</a:t>
            </a:r>
            <a:br>
              <a:rPr lang="en-US"/>
            </a:br>
            <a:r>
              <a:rPr lang="en-US"/>
              <a:t>   † Third reference</a:t>
            </a:r>
            <a:br>
              <a:rPr lang="en-US"/>
            </a:br>
            <a:r>
              <a:rPr lang="en-US"/>
              <a:t>   ‡ Fourth reference 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39A033A-A629-4355-8FBB-AA3AE4442D8C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311BF8DE-5F73-4E32-AA25-673E9FFCAA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2525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8EC3B-1321-4B9B-9E45-25F55F86BC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775" y="4648200"/>
            <a:ext cx="9520237" cy="990600"/>
          </a:xfrm>
        </p:spPr>
        <p:txBody>
          <a:bodyPr lIns="0" rIns="0" anchor="b"/>
          <a:lstStyle>
            <a:lvl1pPr algn="l">
              <a:defRPr sz="2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resenter name">
            <a:extLst>
              <a:ext uri="{FF2B5EF4-FFF2-40B4-BE49-F238E27FC236}">
                <a16:creationId xmlns:a16="http://schemas.microsoft.com/office/drawing/2014/main" id="{18A1C217-3E51-4813-BFF3-B399D85A75C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2775" y="5715000"/>
            <a:ext cx="4491037" cy="338510"/>
          </a:xfrm>
        </p:spPr>
        <p:txBody>
          <a:bodyPr lIns="0" rIns="0">
            <a:norm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dirty="0"/>
              <a:t>Click to edit presenter name</a:t>
            </a:r>
          </a:p>
        </p:txBody>
      </p:sp>
      <p:sp>
        <p:nvSpPr>
          <p:cNvPr id="8" name="University of Rochester Laboratory for Laser Energetics">
            <a:extLst>
              <a:ext uri="{FF2B5EF4-FFF2-40B4-BE49-F238E27FC236}">
                <a16:creationId xmlns:a16="http://schemas.microsoft.com/office/drawing/2014/main" id="{97451475-934B-4E4E-8482-D44938B79C81}"/>
              </a:ext>
            </a:extLst>
          </p:cNvPr>
          <p:cNvSpPr txBox="1"/>
          <p:nvPr userDrawn="1"/>
        </p:nvSpPr>
        <p:spPr>
          <a:xfrm>
            <a:off x="612775" y="6050022"/>
            <a:ext cx="2875787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 of Rochester</a:t>
            </a:r>
          </a:p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Laboratory for Laser Energetics</a:t>
            </a:r>
          </a:p>
        </p:txBody>
      </p:sp>
      <p:sp>
        <p:nvSpPr>
          <p:cNvPr id="10" name="Presentation purpose">
            <a:extLst>
              <a:ext uri="{FF2B5EF4-FFF2-40B4-BE49-F238E27FC236}">
                <a16:creationId xmlns:a16="http://schemas.microsoft.com/office/drawing/2014/main" id="{AD187256-F542-48B9-AE8E-E5927585704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232650" y="5715000"/>
            <a:ext cx="4343400" cy="571500"/>
          </a:xfrm>
          <a:prstGeom prst="rect">
            <a:avLst/>
          </a:prstGeom>
        </p:spPr>
        <p:txBody>
          <a:bodyPr lIns="0" rIns="0" anchor="b" anchorCtr="0"/>
          <a:lstStyle>
            <a:lvl1pPr marL="0" indent="0" algn="r">
              <a:buNone/>
              <a:defRPr/>
            </a:lvl1pPr>
            <a:lvl2pPr marL="459202" indent="0" algn="r">
              <a:buNone/>
              <a:defRPr/>
            </a:lvl2pPr>
            <a:lvl3pPr marL="918403" indent="0" algn="r">
              <a:buNone/>
              <a:defRPr/>
            </a:lvl3pPr>
            <a:lvl4pPr marL="1369142" indent="0" algn="r">
              <a:buNone/>
              <a:defRPr/>
            </a:lvl4pPr>
            <a:lvl5pPr marL="1828343" indent="0" algn="r">
              <a:buNone/>
              <a:defRPr/>
            </a:lvl5pPr>
          </a:lstStyle>
          <a:p>
            <a:pPr lvl="0"/>
            <a:r>
              <a:rPr lang="en-US" dirty="0"/>
              <a:t>Click to edit presentation purpose</a:t>
            </a:r>
          </a:p>
        </p:txBody>
      </p:sp>
      <p:sp>
        <p:nvSpPr>
          <p:cNvPr id="11" name="Date entry">
            <a:extLst>
              <a:ext uri="{FF2B5EF4-FFF2-40B4-BE49-F238E27FC236}">
                <a16:creationId xmlns:a16="http://schemas.microsoft.com/office/drawing/2014/main" id="{F701567E-0982-46EA-8E48-75C14BE83F6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232650" y="6308352"/>
            <a:ext cx="4343400" cy="320675"/>
          </a:xfrm>
          <a:prstGeom prst="rect">
            <a:avLst/>
          </a:prstGeom>
        </p:spPr>
        <p:txBody>
          <a:bodyPr lIns="0" rIns="0"/>
          <a:lstStyle>
            <a:lvl1pPr marL="0" indent="0" algn="r">
              <a:buNone/>
              <a:defRPr b="0"/>
            </a:lvl1pPr>
            <a:lvl2pPr algn="r">
              <a:defRPr b="0"/>
            </a:lvl2pPr>
            <a:lvl3pPr algn="r">
              <a:defRPr b="0"/>
            </a:lvl3pPr>
            <a:lvl4pPr algn="r">
              <a:defRPr b="0"/>
            </a:lvl4pPr>
            <a:lvl5pPr algn="r">
              <a:defRPr b="0"/>
            </a:lvl5pPr>
          </a:lstStyle>
          <a:p>
            <a:pPr lvl="0"/>
            <a:r>
              <a:rPr lang="en-US" dirty="0"/>
              <a:t>Click to edit date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7143BE1-FA99-4FB4-8055-A371E999FF07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____________</a:t>
            </a:r>
            <a:br>
              <a:rPr lang="en-US"/>
            </a:br>
            <a:r>
              <a:rPr lang="en-US"/>
              <a:t>   * First reference</a:t>
            </a:r>
            <a:br>
              <a:rPr lang="en-US"/>
            </a:br>
            <a:r>
              <a:rPr lang="en-US"/>
              <a:t>  ** Second reference</a:t>
            </a:r>
            <a:br>
              <a:rPr lang="en-US"/>
            </a:br>
            <a:r>
              <a:rPr lang="en-US"/>
              <a:t>   † Third reference</a:t>
            </a:r>
            <a:br>
              <a:rPr lang="en-US"/>
            </a:br>
            <a:r>
              <a:rPr lang="en-US"/>
              <a:t>   ‡ Fourth reference 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7648FD-D63C-4783-BA94-637050E236E0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311BF8DE-5F73-4E32-AA25-673E9FFCAA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Date Placeholder 11" hidden="1">
            <a:extLst>
              <a:ext uri="{FF2B5EF4-FFF2-40B4-BE49-F238E27FC236}">
                <a16:creationId xmlns:a16="http://schemas.microsoft.com/office/drawing/2014/main" id="{588A8750-B889-4650-AF90-4C1A3387518B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F1758BAC-0822-48B4-A265-A016302C8063}" type="datetime3">
              <a:rPr lang="en-US" smtClean="0"/>
              <a:t>18 July 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1882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">
            <a:extLst>
              <a:ext uri="{FF2B5EF4-FFF2-40B4-BE49-F238E27FC236}">
                <a16:creationId xmlns:a16="http://schemas.microsoft.com/office/drawing/2014/main" id="{48D9EB58-45EE-45CD-8885-3F69991281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454" y="4784128"/>
            <a:ext cx="8739188" cy="1096962"/>
          </a:xfrm>
        </p:spPr>
        <p:txBody>
          <a:bodyPr anchor="t" anchorCtr="0">
            <a:no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heading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F8D1292-28B7-4271-BB5E-CFC44D98FC0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____________</a:t>
            </a:r>
            <a:br>
              <a:rPr lang="en-US"/>
            </a:br>
            <a:r>
              <a:rPr lang="en-US"/>
              <a:t>   * First reference</a:t>
            </a:r>
            <a:br>
              <a:rPr lang="en-US"/>
            </a:br>
            <a:r>
              <a:rPr lang="en-US"/>
              <a:t>  ** Second reference</a:t>
            </a:r>
            <a:br>
              <a:rPr lang="en-US"/>
            </a:br>
            <a:r>
              <a:rPr lang="en-US"/>
              <a:t>   † Third reference</a:t>
            </a:r>
            <a:br>
              <a:rPr lang="en-US"/>
            </a:br>
            <a:r>
              <a:rPr lang="en-US"/>
              <a:t>   ‡ Fourth reference 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5DAE2C7-5CA7-42CF-987E-B681BED737E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1BF8DE-5F73-4E32-AA25-673E9FFCAA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6" hidden="1">
            <a:extLst>
              <a:ext uri="{FF2B5EF4-FFF2-40B4-BE49-F238E27FC236}">
                <a16:creationId xmlns:a16="http://schemas.microsoft.com/office/drawing/2014/main" id="{F4CAE61D-E131-4DBE-AA0F-F6F73D143C98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A4028BD0-AD19-46D4-92B3-DF804C1A3C4C}" type="datetime3">
              <a:rPr lang="en-US" smtClean="0"/>
              <a:t>18 July 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30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ext and highligh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Heading">
            <a:extLst>
              <a:ext uri="{FF2B5EF4-FFF2-40B4-BE49-F238E27FC236}">
                <a16:creationId xmlns:a16="http://schemas.microsoft.com/office/drawing/2014/main" id="{D832176C-5B9E-4E25-AAD8-1CEC2A7CDC5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1637" y="111411"/>
            <a:ext cx="1357975" cy="356616"/>
          </a:xfrm>
          <a:solidFill>
            <a:schemeClr val="tx2"/>
          </a:solidFill>
          <a:ln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66344" indent="0" algn="ctr">
              <a:buNone/>
              <a:defRPr>
                <a:solidFill>
                  <a:schemeClr val="bg1"/>
                </a:solidFill>
              </a:defRPr>
            </a:lvl2pPr>
            <a:lvl3pPr marL="969264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3" name="Title">
            <a:extLst>
              <a:ext uri="{FF2B5EF4-FFF2-40B4-BE49-F238E27FC236}">
                <a16:creationId xmlns:a16="http://schemas.microsoft.com/office/drawing/2014/main" id="{CA0A041A-D7FC-46C8-B09A-8FAFDD8D20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920084A-D5E7-48F6-B409-6880F593CD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013" y="1676400"/>
            <a:ext cx="10972799" cy="31222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Highlight text" descr="Highlight.">
            <a:extLst>
              <a:ext uri="{FF2B5EF4-FFF2-40B4-BE49-F238E27FC236}">
                <a16:creationId xmlns:a16="http://schemas.microsoft.com/office/drawing/2014/main" id="{BD5B60B3-D1C2-6943-AFC4-B7A1AF286BC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93006" y="5069573"/>
            <a:ext cx="9802812" cy="64542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9202" indent="0" algn="ctr">
              <a:buNone/>
              <a:defRPr>
                <a:solidFill>
                  <a:schemeClr val="bg1"/>
                </a:solidFill>
              </a:defRPr>
            </a:lvl2pPr>
            <a:lvl3pPr marL="918403" indent="0" algn="ctr">
              <a:buNone/>
              <a:defRPr>
                <a:solidFill>
                  <a:schemeClr val="bg1"/>
                </a:solidFill>
              </a:defRPr>
            </a:lvl3pPr>
            <a:lvl4pPr marL="1369142" indent="0" algn="ctr">
              <a:buNone/>
              <a:defRPr>
                <a:solidFill>
                  <a:schemeClr val="bg1"/>
                </a:solidFill>
              </a:defRPr>
            </a:lvl4pPr>
            <a:lvl5pPr marL="1828343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highlight text</a:t>
            </a:r>
          </a:p>
        </p:txBody>
      </p:sp>
      <p:sp>
        <p:nvSpPr>
          <p:cNvPr id="8" name="Date Placeholder" hidden="1">
            <a:extLst>
              <a:ext uri="{FF2B5EF4-FFF2-40B4-BE49-F238E27FC236}">
                <a16:creationId xmlns:a16="http://schemas.microsoft.com/office/drawing/2014/main" id="{EAC779E1-53EE-4174-82DE-EA217713C962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7A2C5A0B-2874-43EB-B4FD-8C947DFD93B8}" type="datetime3">
              <a:rPr lang="en-US" smtClean="0"/>
              <a:t>18 July 2024</a:t>
            </a:fld>
            <a:endParaRPr lang="en-US" dirty="0"/>
          </a:p>
        </p:txBody>
      </p:sp>
      <p:sp>
        <p:nvSpPr>
          <p:cNvPr id="9" name="Footer Placeholder">
            <a:extLst>
              <a:ext uri="{FF2B5EF4-FFF2-40B4-BE49-F238E27FC236}">
                <a16:creationId xmlns:a16="http://schemas.microsoft.com/office/drawing/2014/main" id="{CDDEA6E6-11C0-4AE6-AE5E-202803AF12C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____________</a:t>
            </a:r>
            <a:br>
              <a:rPr lang="en-US"/>
            </a:br>
            <a:r>
              <a:rPr lang="en-US"/>
              <a:t>   * First reference</a:t>
            </a:r>
            <a:br>
              <a:rPr lang="en-US"/>
            </a:br>
            <a:r>
              <a:rPr lang="en-US"/>
              <a:t>  ** Second reference</a:t>
            </a:r>
            <a:br>
              <a:rPr lang="en-US"/>
            </a:br>
            <a:r>
              <a:rPr lang="en-US"/>
              <a:t>   † Third reference</a:t>
            </a:r>
            <a:br>
              <a:rPr lang="en-US"/>
            </a:br>
            <a:r>
              <a:rPr lang="en-US"/>
              <a:t>   ‡ Fourth reference </a:t>
            </a:r>
            <a:endParaRPr lang="en-US" dirty="0"/>
          </a:p>
        </p:txBody>
      </p:sp>
      <p:sp>
        <p:nvSpPr>
          <p:cNvPr id="10" name="Slide Number Placeholder">
            <a:extLst>
              <a:ext uri="{FF2B5EF4-FFF2-40B4-BE49-F238E27FC236}">
                <a16:creationId xmlns:a16="http://schemas.microsoft.com/office/drawing/2014/main" id="{C106147C-4FF3-42F9-927A-290355E8829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11BF8DE-5F73-4E32-AA25-673E9FFCAA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7477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te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8D727-BBEC-4D89-9603-6AC38F802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 hidden="1">
            <a:extLst>
              <a:ext uri="{FF2B5EF4-FFF2-40B4-BE49-F238E27FC236}">
                <a16:creationId xmlns:a16="http://schemas.microsoft.com/office/drawing/2014/main" id="{BD78A64A-617C-4C8E-89AA-D14BB59F7A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27">
            <a:extLst>
              <a:ext uri="{FF2B5EF4-FFF2-40B4-BE49-F238E27FC236}">
                <a16:creationId xmlns:a16="http://schemas.microsoft.com/office/drawing/2014/main" id="{31FFF000-6A29-4C0E-B51C-C4566A7E2E6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69950" y="1678362"/>
            <a:ext cx="3292475" cy="5365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9202" indent="0">
              <a:buNone/>
              <a:defRPr>
                <a:solidFill>
                  <a:schemeClr val="bg1"/>
                </a:solidFill>
              </a:defRPr>
            </a:lvl2pPr>
            <a:lvl3pPr marL="918403" indent="0">
              <a:buNone/>
              <a:defRPr>
                <a:solidFill>
                  <a:schemeClr val="bg1"/>
                </a:solidFill>
              </a:defRPr>
            </a:lvl3pPr>
            <a:lvl4pPr marL="1369142" indent="0">
              <a:buNone/>
              <a:defRPr>
                <a:solidFill>
                  <a:schemeClr val="bg1"/>
                </a:solidFill>
              </a:defRPr>
            </a:lvl4pPr>
            <a:lvl5pPr marL="1828343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enter text</a:t>
            </a:r>
          </a:p>
        </p:txBody>
      </p:sp>
      <p:sp>
        <p:nvSpPr>
          <p:cNvPr id="7" name="Content Placeholder 19">
            <a:extLst>
              <a:ext uri="{FF2B5EF4-FFF2-40B4-BE49-F238E27FC236}">
                <a16:creationId xmlns:a16="http://schemas.microsoft.com/office/drawing/2014/main" id="{5F3B0246-E891-4193-A28A-FF89C2EB6642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69588" y="2428875"/>
            <a:ext cx="3292475" cy="2770188"/>
          </a:xfrm>
          <a:prstGeom prst="flowChartAlternateProcess">
            <a:avLst/>
          </a:prstGeom>
          <a:solidFill>
            <a:schemeClr val="tx2"/>
          </a:solidFill>
          <a:effectLst>
            <a:reflection blurRad="15945" stA="53571" endPos="27408" dist="50800" dir="5400000" sy="-100000" algn="bl" rotWithShape="0"/>
          </a:effectLst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9202" indent="0">
              <a:buNone/>
              <a:defRPr/>
            </a:lvl2pPr>
            <a:lvl3pPr marL="918403" indent="0">
              <a:buNone/>
              <a:defRPr/>
            </a:lvl3pPr>
            <a:lvl4pPr marL="1369142" indent="0">
              <a:buNone/>
              <a:defRPr/>
            </a:lvl4pPr>
            <a:lvl5pPr marL="1828343" indent="0">
              <a:buNone/>
              <a:defRPr/>
            </a:lvl5pPr>
          </a:lstStyle>
          <a:p>
            <a:pPr lvl="0"/>
            <a:r>
              <a:rPr lang="en-US" dirty="0"/>
              <a:t>Click icon to add content</a:t>
            </a:r>
          </a:p>
        </p:txBody>
      </p:sp>
      <p:sp>
        <p:nvSpPr>
          <p:cNvPr id="11" name="Text Placeholder 27">
            <a:extLst>
              <a:ext uri="{FF2B5EF4-FFF2-40B4-BE49-F238E27FC236}">
                <a16:creationId xmlns:a16="http://schemas.microsoft.com/office/drawing/2014/main" id="{5991CF46-D832-4758-AB26-E925BC44B3A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62048" y="1678362"/>
            <a:ext cx="3292475" cy="5365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9202" indent="0">
              <a:buNone/>
              <a:defRPr>
                <a:solidFill>
                  <a:schemeClr val="bg1"/>
                </a:solidFill>
              </a:defRPr>
            </a:lvl2pPr>
            <a:lvl3pPr marL="918403" indent="0">
              <a:buNone/>
              <a:defRPr>
                <a:solidFill>
                  <a:schemeClr val="bg1"/>
                </a:solidFill>
              </a:defRPr>
            </a:lvl3pPr>
            <a:lvl4pPr marL="1369142" indent="0">
              <a:buNone/>
              <a:defRPr>
                <a:solidFill>
                  <a:schemeClr val="bg1"/>
                </a:solidFill>
              </a:defRPr>
            </a:lvl4pPr>
            <a:lvl5pPr marL="1828343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enter text</a:t>
            </a:r>
          </a:p>
        </p:txBody>
      </p:sp>
      <p:sp>
        <p:nvSpPr>
          <p:cNvPr id="8" name="Content Placeholder 19">
            <a:extLst>
              <a:ext uri="{FF2B5EF4-FFF2-40B4-BE49-F238E27FC236}">
                <a16:creationId xmlns:a16="http://schemas.microsoft.com/office/drawing/2014/main" id="{61CDE67E-DB3E-4F16-B037-EDAE23048A0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462048" y="2419242"/>
            <a:ext cx="3292475" cy="2770188"/>
          </a:xfrm>
          <a:prstGeom prst="flowChartAlternateProcess">
            <a:avLst/>
          </a:prstGeom>
          <a:solidFill>
            <a:schemeClr val="tx2"/>
          </a:solidFill>
          <a:effectLst>
            <a:reflection blurRad="15945" stA="53571" endPos="27408" dist="50800" dir="5400000" sy="-100000" algn="bl" rotWithShape="0"/>
          </a:effectLst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9202" indent="0">
              <a:buNone/>
              <a:defRPr/>
            </a:lvl2pPr>
            <a:lvl3pPr marL="918403" indent="0">
              <a:buNone/>
              <a:defRPr/>
            </a:lvl3pPr>
            <a:lvl4pPr marL="1369142" indent="0">
              <a:buNone/>
              <a:defRPr/>
            </a:lvl4pPr>
            <a:lvl5pPr marL="1828343" indent="0">
              <a:buNone/>
              <a:defRPr/>
            </a:lvl5pPr>
          </a:lstStyle>
          <a:p>
            <a:pPr lvl="0"/>
            <a:r>
              <a:rPr lang="en-US" dirty="0"/>
              <a:t>Click icon to add content</a:t>
            </a:r>
          </a:p>
        </p:txBody>
      </p:sp>
      <p:sp>
        <p:nvSpPr>
          <p:cNvPr id="12" name="Text Placeholder 27">
            <a:extLst>
              <a:ext uri="{FF2B5EF4-FFF2-40B4-BE49-F238E27FC236}">
                <a16:creationId xmlns:a16="http://schemas.microsoft.com/office/drawing/2014/main" id="{882C57A0-653D-4C2B-96C5-72380C5A361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54146" y="1678362"/>
            <a:ext cx="3292475" cy="5365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9202" indent="0">
              <a:buNone/>
              <a:defRPr>
                <a:solidFill>
                  <a:schemeClr val="bg1"/>
                </a:solidFill>
              </a:defRPr>
            </a:lvl2pPr>
            <a:lvl3pPr marL="918403" indent="0">
              <a:buNone/>
              <a:defRPr>
                <a:solidFill>
                  <a:schemeClr val="bg1"/>
                </a:solidFill>
              </a:defRPr>
            </a:lvl3pPr>
            <a:lvl4pPr marL="1369142" indent="0">
              <a:buNone/>
              <a:defRPr>
                <a:solidFill>
                  <a:schemeClr val="bg1"/>
                </a:solidFill>
              </a:defRPr>
            </a:lvl4pPr>
            <a:lvl5pPr marL="1828343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enter text</a:t>
            </a:r>
          </a:p>
        </p:txBody>
      </p:sp>
      <p:sp>
        <p:nvSpPr>
          <p:cNvPr id="9" name="Content Placeholder 19">
            <a:extLst>
              <a:ext uri="{FF2B5EF4-FFF2-40B4-BE49-F238E27FC236}">
                <a16:creationId xmlns:a16="http://schemas.microsoft.com/office/drawing/2014/main" id="{78ED5931-8E46-429E-BAD3-36DCA895B25D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025144" y="2409609"/>
            <a:ext cx="3292475" cy="2770188"/>
          </a:xfrm>
          <a:prstGeom prst="flowChartAlternateProcess">
            <a:avLst/>
          </a:prstGeom>
          <a:solidFill>
            <a:schemeClr val="tx2"/>
          </a:solidFill>
          <a:effectLst>
            <a:reflection blurRad="15945" stA="53571" endPos="27408" dist="50800" dir="5400000" sy="-100000" algn="bl" rotWithShape="0"/>
          </a:effectLst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9202" indent="0">
              <a:buNone/>
              <a:defRPr/>
            </a:lvl2pPr>
            <a:lvl3pPr marL="918403" indent="0">
              <a:buNone/>
              <a:defRPr/>
            </a:lvl3pPr>
            <a:lvl4pPr marL="1369142" indent="0">
              <a:buNone/>
              <a:defRPr/>
            </a:lvl4pPr>
            <a:lvl5pPr marL="1828343" indent="0">
              <a:buNone/>
              <a:defRPr/>
            </a:lvl5pPr>
          </a:lstStyle>
          <a:p>
            <a:pPr lvl="0"/>
            <a:r>
              <a:rPr lang="en-US" dirty="0"/>
              <a:t>Click icon to add content</a:t>
            </a: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9851E051-EEAC-473D-A8F3-0394C8AED02D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 dirty="0"/>
              <a:t>____________</a:t>
            </a:r>
            <a:br>
              <a:rPr lang="en-US" dirty="0"/>
            </a:br>
            <a:r>
              <a:rPr lang="en-US" dirty="0"/>
              <a:t>   * First reference</a:t>
            </a:r>
            <a:br>
              <a:rPr lang="en-US" dirty="0"/>
            </a:br>
            <a:r>
              <a:rPr lang="en-US" dirty="0"/>
              <a:t>  ** Second reference</a:t>
            </a:r>
            <a:br>
              <a:rPr lang="en-US" dirty="0"/>
            </a:br>
            <a:r>
              <a:rPr lang="en-US" dirty="0"/>
              <a:t>   † Third reference</a:t>
            </a:r>
            <a:br>
              <a:rPr lang="en-US" dirty="0"/>
            </a:br>
            <a:r>
              <a:rPr lang="en-US" dirty="0"/>
              <a:t>   ‡ Fourth reference 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3AA81057-186D-4ED5-84A6-748A5E00A572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311BF8DE-5F73-4E32-AA25-673E9FFCAA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Date Placeholder 14" hidden="1">
            <a:extLst>
              <a:ext uri="{FF2B5EF4-FFF2-40B4-BE49-F238E27FC236}">
                <a16:creationId xmlns:a16="http://schemas.microsoft.com/office/drawing/2014/main" id="{4CECE000-BFFF-403B-B9C2-0FB962497818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638BF338-41E3-49C5-A310-06AB5084960F}" type="datetime3">
              <a:rPr lang="en-US" smtClean="0"/>
              <a:t>18 July 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5039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tem layout_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8D727-BBEC-4D89-9603-6AC38F802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 hidden="1">
            <a:extLst>
              <a:ext uri="{FF2B5EF4-FFF2-40B4-BE49-F238E27FC236}">
                <a16:creationId xmlns:a16="http://schemas.microsoft.com/office/drawing/2014/main" id="{BD78A64A-617C-4C8E-89AA-D14BB59F7A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27">
            <a:extLst>
              <a:ext uri="{FF2B5EF4-FFF2-40B4-BE49-F238E27FC236}">
                <a16:creationId xmlns:a16="http://schemas.microsoft.com/office/drawing/2014/main" id="{31FFF000-6A29-4C0E-B51C-C4566A7E2E6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69950" y="1678362"/>
            <a:ext cx="3292475" cy="5365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9202" indent="0">
              <a:buNone/>
              <a:defRPr>
                <a:solidFill>
                  <a:schemeClr val="bg1"/>
                </a:solidFill>
              </a:defRPr>
            </a:lvl2pPr>
            <a:lvl3pPr marL="918403" indent="0">
              <a:buNone/>
              <a:defRPr>
                <a:solidFill>
                  <a:schemeClr val="bg1"/>
                </a:solidFill>
              </a:defRPr>
            </a:lvl3pPr>
            <a:lvl4pPr marL="1369142" indent="0">
              <a:buNone/>
              <a:defRPr>
                <a:solidFill>
                  <a:schemeClr val="bg1"/>
                </a:solidFill>
              </a:defRPr>
            </a:lvl4pPr>
            <a:lvl5pPr marL="1828343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enter text</a:t>
            </a:r>
          </a:p>
        </p:txBody>
      </p:sp>
      <p:sp>
        <p:nvSpPr>
          <p:cNvPr id="19" name="Content Placeholder 19">
            <a:extLst>
              <a:ext uri="{FF2B5EF4-FFF2-40B4-BE49-F238E27FC236}">
                <a16:creationId xmlns:a16="http://schemas.microsoft.com/office/drawing/2014/main" id="{ED996095-75CF-4E0C-80DD-7CE665B41BDC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902257" y="2528030"/>
            <a:ext cx="3292475" cy="3231879"/>
          </a:xfrm>
          <a:prstGeom prst="rect">
            <a:avLst/>
          </a:prstGeom>
          <a:solidFill>
            <a:schemeClr val="tx2"/>
          </a:solidFill>
          <a:effectLst>
            <a:reflection blurRad="15945" stA="53571" endPos="27408" dist="50800" dir="5400000" sy="-100000" algn="bl" rotWithShape="0"/>
          </a:effectLst>
          <a:scene3d>
            <a:camera prst="perspectiveContrastingRightFacing">
              <a:rot lat="600000" lon="18960000" rev="0"/>
            </a:camera>
            <a:lightRig rig="threePt" dir="t"/>
          </a:scene3d>
          <a:sp3d extrusionH="44450">
            <a:bevelT w="63500" h="50800"/>
          </a:sp3d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9202" indent="0">
              <a:buNone/>
              <a:defRPr/>
            </a:lvl2pPr>
            <a:lvl3pPr marL="918403" indent="0">
              <a:buNone/>
              <a:defRPr/>
            </a:lvl3pPr>
            <a:lvl4pPr marL="1369142" indent="0">
              <a:buNone/>
              <a:defRPr/>
            </a:lvl4pPr>
            <a:lvl5pPr marL="1828343" indent="0">
              <a:buNone/>
              <a:defRPr/>
            </a:lvl5pPr>
          </a:lstStyle>
          <a:p>
            <a:pPr lvl="0"/>
            <a:r>
              <a:rPr lang="en-US" dirty="0"/>
              <a:t>Click icon to add content</a:t>
            </a:r>
          </a:p>
        </p:txBody>
      </p:sp>
      <p:sp>
        <p:nvSpPr>
          <p:cNvPr id="11" name="Text Placeholder 27">
            <a:extLst>
              <a:ext uri="{FF2B5EF4-FFF2-40B4-BE49-F238E27FC236}">
                <a16:creationId xmlns:a16="http://schemas.microsoft.com/office/drawing/2014/main" id="{5991CF46-D832-4758-AB26-E925BC44B3A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62048" y="1678362"/>
            <a:ext cx="3292475" cy="5365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9202" indent="0">
              <a:buNone/>
              <a:defRPr>
                <a:solidFill>
                  <a:schemeClr val="bg1"/>
                </a:solidFill>
              </a:defRPr>
            </a:lvl2pPr>
            <a:lvl3pPr marL="918403" indent="0">
              <a:buNone/>
              <a:defRPr>
                <a:solidFill>
                  <a:schemeClr val="bg1"/>
                </a:solidFill>
              </a:defRPr>
            </a:lvl3pPr>
            <a:lvl4pPr marL="1369142" indent="0">
              <a:buNone/>
              <a:defRPr>
                <a:solidFill>
                  <a:schemeClr val="bg1"/>
                </a:solidFill>
              </a:defRPr>
            </a:lvl4pPr>
            <a:lvl5pPr marL="1828343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enter text</a:t>
            </a:r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0D4E4FD3-D397-4B53-9044-1273306C2E7C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573403" y="2518397"/>
            <a:ext cx="3292475" cy="3231879"/>
          </a:xfrm>
          <a:prstGeom prst="rect">
            <a:avLst/>
          </a:prstGeom>
          <a:solidFill>
            <a:schemeClr val="tx2"/>
          </a:solidFill>
          <a:effectLst>
            <a:reflection blurRad="15945" stA="53571" endPos="27408" dist="50800" dir="5400000" sy="-100000" algn="bl" rotWithShape="0"/>
          </a:effectLst>
          <a:scene3d>
            <a:camera prst="perspectiveContrastingRightFacing">
              <a:rot lat="600000" lon="18960000" rev="0"/>
            </a:camera>
            <a:lightRig rig="threePt" dir="t"/>
          </a:scene3d>
          <a:sp3d extrusionH="44450">
            <a:bevelT w="63500" h="50800"/>
          </a:sp3d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9202" indent="0">
              <a:buNone/>
              <a:defRPr/>
            </a:lvl2pPr>
            <a:lvl3pPr marL="918403" indent="0">
              <a:buNone/>
              <a:defRPr/>
            </a:lvl3pPr>
            <a:lvl4pPr marL="1369142" indent="0">
              <a:buNone/>
              <a:defRPr/>
            </a:lvl4pPr>
            <a:lvl5pPr marL="1828343" indent="0">
              <a:buNone/>
              <a:defRPr/>
            </a:lvl5pPr>
          </a:lstStyle>
          <a:p>
            <a:pPr lvl="0"/>
            <a:r>
              <a:rPr lang="en-US" dirty="0"/>
              <a:t>Click icon to add content</a:t>
            </a:r>
          </a:p>
        </p:txBody>
      </p:sp>
      <p:sp>
        <p:nvSpPr>
          <p:cNvPr id="12" name="Text Placeholder 27">
            <a:extLst>
              <a:ext uri="{FF2B5EF4-FFF2-40B4-BE49-F238E27FC236}">
                <a16:creationId xmlns:a16="http://schemas.microsoft.com/office/drawing/2014/main" id="{882C57A0-653D-4C2B-96C5-72380C5A361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54146" y="1678362"/>
            <a:ext cx="3292475" cy="5365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9202" indent="0">
              <a:buNone/>
              <a:defRPr>
                <a:solidFill>
                  <a:schemeClr val="bg1"/>
                </a:solidFill>
              </a:defRPr>
            </a:lvl2pPr>
            <a:lvl3pPr marL="918403" indent="0">
              <a:buNone/>
              <a:defRPr>
                <a:solidFill>
                  <a:schemeClr val="bg1"/>
                </a:solidFill>
              </a:defRPr>
            </a:lvl3pPr>
            <a:lvl4pPr marL="1369142" indent="0">
              <a:buNone/>
              <a:defRPr>
                <a:solidFill>
                  <a:schemeClr val="bg1"/>
                </a:solidFill>
              </a:defRPr>
            </a:lvl4pPr>
            <a:lvl5pPr marL="1828343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enter text</a:t>
            </a:r>
          </a:p>
        </p:txBody>
      </p:sp>
      <p:sp>
        <p:nvSpPr>
          <p:cNvPr id="21" name="Content Placeholder 19">
            <a:extLst>
              <a:ext uri="{FF2B5EF4-FFF2-40B4-BE49-F238E27FC236}">
                <a16:creationId xmlns:a16="http://schemas.microsoft.com/office/drawing/2014/main" id="{8A02C269-E2C5-47A9-9EF1-FE4008A82246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244550" y="2508764"/>
            <a:ext cx="3292475" cy="3231879"/>
          </a:xfrm>
          <a:prstGeom prst="rect">
            <a:avLst/>
          </a:prstGeom>
          <a:solidFill>
            <a:schemeClr val="tx2"/>
          </a:solidFill>
          <a:effectLst>
            <a:reflection blurRad="15945" stA="53571" endPos="27408" dist="50800" dir="5400000" sy="-100000" algn="bl" rotWithShape="0"/>
          </a:effectLst>
          <a:scene3d>
            <a:camera prst="perspectiveContrastingRightFacing">
              <a:rot lat="600000" lon="18960000" rev="0"/>
            </a:camera>
            <a:lightRig rig="threePt" dir="t"/>
          </a:scene3d>
          <a:sp3d extrusionH="44450">
            <a:bevelT w="63500" h="50800"/>
          </a:sp3d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9202" indent="0">
              <a:buNone/>
              <a:defRPr/>
            </a:lvl2pPr>
            <a:lvl3pPr marL="918403" indent="0">
              <a:buNone/>
              <a:defRPr/>
            </a:lvl3pPr>
            <a:lvl4pPr marL="1369142" indent="0">
              <a:buNone/>
              <a:defRPr/>
            </a:lvl4pPr>
            <a:lvl5pPr marL="1828343" indent="0">
              <a:buNone/>
              <a:defRPr/>
            </a:lvl5pPr>
          </a:lstStyle>
          <a:p>
            <a:pPr lvl="0"/>
            <a:r>
              <a:rPr lang="en-US" dirty="0"/>
              <a:t>Click icon to add content</a:t>
            </a:r>
          </a:p>
        </p:txBody>
      </p:sp>
      <p:sp>
        <p:nvSpPr>
          <p:cNvPr id="7" name="Date Placeholder 6" hidden="1">
            <a:extLst>
              <a:ext uri="{FF2B5EF4-FFF2-40B4-BE49-F238E27FC236}">
                <a16:creationId xmlns:a16="http://schemas.microsoft.com/office/drawing/2014/main" id="{5448DAFD-DCBB-45C7-837C-7456CAC8717D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5F8A481F-D8AB-4733-9EE5-69D3E195C744}" type="datetime3">
              <a:rPr lang="en-US" smtClean="0"/>
              <a:t>18 July 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54AA4C6-3250-4AF1-98AF-2F546959AA01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____________</a:t>
            </a:r>
            <a:br>
              <a:rPr lang="en-US"/>
            </a:br>
            <a:r>
              <a:rPr lang="en-US"/>
              <a:t>   * First reference</a:t>
            </a:r>
            <a:br>
              <a:rPr lang="en-US"/>
            </a:br>
            <a:r>
              <a:rPr lang="en-US"/>
              <a:t>  ** Second reference</a:t>
            </a:r>
            <a:br>
              <a:rPr lang="en-US"/>
            </a:br>
            <a:r>
              <a:rPr lang="en-US"/>
              <a:t>   † Third reference</a:t>
            </a:r>
            <a:br>
              <a:rPr lang="en-US"/>
            </a:br>
            <a:r>
              <a:rPr lang="en-US"/>
              <a:t>   ‡ Fourth reference 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09B0B85-582D-4A74-AE20-EF003012DB6D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311BF8DE-5F73-4E32-AA25-673E9FFCAA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1505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tem layout_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8D727-BBEC-4D89-9603-6AC38F802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 hidden="1">
            <a:extLst>
              <a:ext uri="{FF2B5EF4-FFF2-40B4-BE49-F238E27FC236}">
                <a16:creationId xmlns:a16="http://schemas.microsoft.com/office/drawing/2014/main" id="{BD78A64A-617C-4C8E-89AA-D14BB59F7A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27">
            <a:extLst>
              <a:ext uri="{FF2B5EF4-FFF2-40B4-BE49-F238E27FC236}">
                <a16:creationId xmlns:a16="http://schemas.microsoft.com/office/drawing/2014/main" id="{31FFF000-6A29-4C0E-B51C-C4566A7E2E6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69950" y="1678362"/>
            <a:ext cx="3292475" cy="5365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9202" indent="0">
              <a:buNone/>
              <a:defRPr>
                <a:solidFill>
                  <a:schemeClr val="bg1"/>
                </a:solidFill>
              </a:defRPr>
            </a:lvl2pPr>
            <a:lvl3pPr marL="918403" indent="0">
              <a:buNone/>
              <a:defRPr>
                <a:solidFill>
                  <a:schemeClr val="bg1"/>
                </a:solidFill>
              </a:defRPr>
            </a:lvl3pPr>
            <a:lvl4pPr marL="1369142" indent="0">
              <a:buNone/>
              <a:defRPr>
                <a:solidFill>
                  <a:schemeClr val="bg1"/>
                </a:solidFill>
              </a:defRPr>
            </a:lvl4pPr>
            <a:lvl5pPr marL="1828343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enter text</a:t>
            </a:r>
          </a:p>
        </p:txBody>
      </p:sp>
      <p:sp>
        <p:nvSpPr>
          <p:cNvPr id="13" name="Content Placeholder 19">
            <a:extLst>
              <a:ext uri="{FF2B5EF4-FFF2-40B4-BE49-F238E27FC236}">
                <a16:creationId xmlns:a16="http://schemas.microsoft.com/office/drawing/2014/main" id="{D4B43334-0869-4FFF-BB80-FAF0A2E19D0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902257" y="2539254"/>
            <a:ext cx="3292475" cy="3231879"/>
          </a:xfrm>
          <a:prstGeom prst="roundRect">
            <a:avLst/>
          </a:prstGeom>
          <a:solidFill>
            <a:schemeClr val="tx2"/>
          </a:solidFill>
          <a:effectLst>
            <a:reflection blurRad="15945" stA="53571" endPos="27408" dist="50800" dir="5400000" sy="-100000" algn="bl" rotWithShape="0"/>
          </a:effectLst>
          <a:scene3d>
            <a:camera prst="perspectiveContrastingRightFacing">
              <a:rot lat="600000" lon="18960000" rev="0"/>
            </a:camera>
            <a:lightRig rig="threePt" dir="t"/>
          </a:scene3d>
          <a:sp3d extrusionH="44450">
            <a:bevelT w="63500" h="50800"/>
          </a:sp3d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9202" indent="0">
              <a:buNone/>
              <a:defRPr/>
            </a:lvl2pPr>
            <a:lvl3pPr marL="918403" indent="0">
              <a:buNone/>
              <a:defRPr/>
            </a:lvl3pPr>
            <a:lvl4pPr marL="1369142" indent="0">
              <a:buNone/>
              <a:defRPr/>
            </a:lvl4pPr>
            <a:lvl5pPr marL="1828343" indent="0">
              <a:buNone/>
              <a:defRPr/>
            </a:lvl5pPr>
          </a:lstStyle>
          <a:p>
            <a:pPr lvl="0"/>
            <a:r>
              <a:rPr lang="en-US" dirty="0"/>
              <a:t>Click icon to add content</a:t>
            </a:r>
          </a:p>
        </p:txBody>
      </p:sp>
      <p:sp>
        <p:nvSpPr>
          <p:cNvPr id="11" name="Text Placeholder 27">
            <a:extLst>
              <a:ext uri="{FF2B5EF4-FFF2-40B4-BE49-F238E27FC236}">
                <a16:creationId xmlns:a16="http://schemas.microsoft.com/office/drawing/2014/main" id="{5991CF46-D832-4758-AB26-E925BC44B3A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62048" y="1678362"/>
            <a:ext cx="3292475" cy="5365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9202" indent="0">
              <a:buNone/>
              <a:defRPr>
                <a:solidFill>
                  <a:schemeClr val="bg1"/>
                </a:solidFill>
              </a:defRPr>
            </a:lvl2pPr>
            <a:lvl3pPr marL="918403" indent="0">
              <a:buNone/>
              <a:defRPr>
                <a:solidFill>
                  <a:schemeClr val="bg1"/>
                </a:solidFill>
              </a:defRPr>
            </a:lvl3pPr>
            <a:lvl4pPr marL="1369142" indent="0">
              <a:buNone/>
              <a:defRPr>
                <a:solidFill>
                  <a:schemeClr val="bg1"/>
                </a:solidFill>
              </a:defRPr>
            </a:lvl4pPr>
            <a:lvl5pPr marL="1828343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enter text</a:t>
            </a:r>
          </a:p>
        </p:txBody>
      </p:sp>
      <p:sp>
        <p:nvSpPr>
          <p:cNvPr id="14" name="Content Placeholder 19">
            <a:extLst>
              <a:ext uri="{FF2B5EF4-FFF2-40B4-BE49-F238E27FC236}">
                <a16:creationId xmlns:a16="http://schemas.microsoft.com/office/drawing/2014/main" id="{CD3AB308-257D-4762-9615-892DA358FE8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573403" y="2529621"/>
            <a:ext cx="3292475" cy="3231879"/>
          </a:xfrm>
          <a:prstGeom prst="roundRect">
            <a:avLst/>
          </a:prstGeom>
          <a:solidFill>
            <a:schemeClr val="tx2"/>
          </a:solidFill>
          <a:effectLst>
            <a:reflection blurRad="15945" stA="53571" endPos="27408" dist="50800" dir="5400000" sy="-100000" algn="bl" rotWithShape="0"/>
          </a:effectLst>
          <a:scene3d>
            <a:camera prst="perspectiveContrastingRightFacing">
              <a:rot lat="600000" lon="18960000" rev="0"/>
            </a:camera>
            <a:lightRig rig="threePt" dir="t"/>
          </a:scene3d>
          <a:sp3d extrusionH="44450">
            <a:bevelT w="63500" h="50800"/>
          </a:sp3d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9202" indent="0">
              <a:buNone/>
              <a:defRPr/>
            </a:lvl2pPr>
            <a:lvl3pPr marL="918403" indent="0">
              <a:buNone/>
              <a:defRPr/>
            </a:lvl3pPr>
            <a:lvl4pPr marL="1369142" indent="0">
              <a:buNone/>
              <a:defRPr/>
            </a:lvl4pPr>
            <a:lvl5pPr marL="1828343" indent="0">
              <a:buNone/>
              <a:defRPr/>
            </a:lvl5pPr>
          </a:lstStyle>
          <a:p>
            <a:pPr lvl="0"/>
            <a:r>
              <a:rPr lang="en-US" dirty="0"/>
              <a:t>Click icon to add content</a:t>
            </a:r>
          </a:p>
        </p:txBody>
      </p:sp>
      <p:sp>
        <p:nvSpPr>
          <p:cNvPr id="12" name="Text Placeholder 27">
            <a:extLst>
              <a:ext uri="{FF2B5EF4-FFF2-40B4-BE49-F238E27FC236}">
                <a16:creationId xmlns:a16="http://schemas.microsoft.com/office/drawing/2014/main" id="{882C57A0-653D-4C2B-96C5-72380C5A361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54146" y="1678362"/>
            <a:ext cx="3292475" cy="5365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9202" indent="0">
              <a:buNone/>
              <a:defRPr>
                <a:solidFill>
                  <a:schemeClr val="bg1"/>
                </a:solidFill>
              </a:defRPr>
            </a:lvl2pPr>
            <a:lvl3pPr marL="918403" indent="0">
              <a:buNone/>
              <a:defRPr>
                <a:solidFill>
                  <a:schemeClr val="bg1"/>
                </a:solidFill>
              </a:defRPr>
            </a:lvl3pPr>
            <a:lvl4pPr marL="1369142" indent="0">
              <a:buNone/>
              <a:defRPr>
                <a:solidFill>
                  <a:schemeClr val="bg1"/>
                </a:solidFill>
              </a:defRPr>
            </a:lvl4pPr>
            <a:lvl5pPr marL="1828343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enter text</a:t>
            </a:r>
          </a:p>
        </p:txBody>
      </p:sp>
      <p:sp>
        <p:nvSpPr>
          <p:cNvPr id="15" name="Content Placeholder 19">
            <a:extLst>
              <a:ext uri="{FF2B5EF4-FFF2-40B4-BE49-F238E27FC236}">
                <a16:creationId xmlns:a16="http://schemas.microsoft.com/office/drawing/2014/main" id="{EE32A51B-A55B-4ECA-A834-92D09ED0A160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244550" y="2519988"/>
            <a:ext cx="3292475" cy="3231879"/>
          </a:xfrm>
          <a:prstGeom prst="roundRect">
            <a:avLst/>
          </a:prstGeom>
          <a:solidFill>
            <a:schemeClr val="tx2"/>
          </a:solidFill>
          <a:effectLst>
            <a:reflection blurRad="15945" stA="53571" endPos="27408" dist="50800" dir="5400000" sy="-100000" algn="bl" rotWithShape="0"/>
          </a:effectLst>
          <a:scene3d>
            <a:camera prst="perspectiveContrastingRightFacing">
              <a:rot lat="600000" lon="18960000" rev="0"/>
            </a:camera>
            <a:lightRig rig="threePt" dir="t"/>
          </a:scene3d>
          <a:sp3d extrusionH="44450">
            <a:bevelT w="63500" h="50800"/>
          </a:sp3d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9202" indent="0">
              <a:buNone/>
              <a:defRPr/>
            </a:lvl2pPr>
            <a:lvl3pPr marL="918403" indent="0">
              <a:buNone/>
              <a:defRPr/>
            </a:lvl3pPr>
            <a:lvl4pPr marL="1369142" indent="0">
              <a:buNone/>
              <a:defRPr/>
            </a:lvl4pPr>
            <a:lvl5pPr marL="1828343" indent="0">
              <a:buNone/>
              <a:defRPr/>
            </a:lvl5pPr>
          </a:lstStyle>
          <a:p>
            <a:pPr lvl="0"/>
            <a:r>
              <a:rPr lang="en-US" dirty="0"/>
              <a:t>Click icon to add content</a:t>
            </a:r>
          </a:p>
        </p:txBody>
      </p:sp>
      <p:sp>
        <p:nvSpPr>
          <p:cNvPr id="7" name="Date Placeholder 6" hidden="1">
            <a:extLst>
              <a:ext uri="{FF2B5EF4-FFF2-40B4-BE49-F238E27FC236}">
                <a16:creationId xmlns:a16="http://schemas.microsoft.com/office/drawing/2014/main" id="{1392C0A5-541C-4948-9DA3-F5EC2AE0417F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B27CDFA7-F91E-402F-8A14-6C6D8203CEE0}" type="datetime3">
              <a:rPr lang="en-US" smtClean="0"/>
              <a:t>18 July 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D9D1D4B-CC7E-4338-B6BB-0AB501C6FDEE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____________</a:t>
            </a:r>
            <a:br>
              <a:rPr lang="en-US"/>
            </a:br>
            <a:r>
              <a:rPr lang="en-US"/>
              <a:t>   * First reference</a:t>
            </a:r>
            <a:br>
              <a:rPr lang="en-US"/>
            </a:br>
            <a:r>
              <a:rPr lang="en-US"/>
              <a:t>  ** Second reference</a:t>
            </a:r>
            <a:br>
              <a:rPr lang="en-US"/>
            </a:br>
            <a:r>
              <a:rPr lang="en-US"/>
              <a:t>   † Third reference</a:t>
            </a:r>
            <a:br>
              <a:rPr lang="en-US"/>
            </a:br>
            <a:r>
              <a:rPr lang="en-US"/>
              <a:t>   ‡ Fourth reference 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0A7EFE5-A9B3-45FA-9006-6D87EB3F99EB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311BF8DE-5F73-4E32-AA25-673E9FFCAA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6557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43C8CE4-882E-41AE-8270-8BC5E5CF33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"/>
            <a:ext cx="6219345" cy="6858000"/>
          </a:xfrm>
          <a:prstGeom prst="rect">
            <a:avLst/>
          </a:prstGeom>
          <a:solidFill>
            <a:schemeClr val="bg2">
              <a:lumMod val="10000"/>
              <a:alpha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6BA99C-4279-4350-8580-5F31A8DC68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1676400"/>
            <a:ext cx="3930650" cy="3505200"/>
          </a:xfrm>
        </p:spPr>
        <p:txBody>
          <a:bodyPr anchor="t"/>
          <a:lstStyle>
            <a:lvl1pPr>
              <a:defRPr sz="2200" i="1"/>
            </a:lvl1pPr>
          </a:lstStyle>
          <a:p>
            <a:r>
              <a:rPr lang="en-US" dirty="0"/>
              <a:t>“Insert quote text”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DF4A73-0C84-4E70-ADB7-C484E885006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5334000"/>
            <a:ext cx="3930650" cy="534988"/>
          </a:xfrm>
        </p:spPr>
        <p:txBody>
          <a:bodyPr/>
          <a:lstStyle>
            <a:lvl1pPr marL="0" indent="0">
              <a:buNone/>
              <a:defRPr sz="1600" i="1">
                <a:solidFill>
                  <a:schemeClr val="accent6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—Name of person quoted</a:t>
            </a:r>
          </a:p>
        </p:txBody>
      </p:sp>
      <p:pic>
        <p:nvPicPr>
          <p:cNvPr id="9" name="URLLE logo (white)">
            <a:extLst>
              <a:ext uri="{FF2B5EF4-FFF2-40B4-BE49-F238E27FC236}">
                <a16:creationId xmlns:a16="http://schemas.microsoft.com/office/drawing/2014/main" id="{A16A052F-26CE-4B8B-BAC5-CCE701379E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/>
        </p:blipFill>
        <p:spPr>
          <a:xfrm>
            <a:off x="9980613" y="381000"/>
            <a:ext cx="758952" cy="310896"/>
          </a:xfrm>
          <a:prstGeom prst="rect">
            <a:avLst/>
          </a:prstGeom>
        </p:spPr>
      </p:pic>
      <p:pic>
        <p:nvPicPr>
          <p:cNvPr id="10" name="U of R logo">
            <a:extLst>
              <a:ext uri="{FF2B5EF4-FFF2-40B4-BE49-F238E27FC236}">
                <a16:creationId xmlns:a16="http://schemas.microsoft.com/office/drawing/2014/main" id="{469C6D54-B1B8-4A9F-9B1F-55C675F82A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80613" y="741958"/>
            <a:ext cx="1600200" cy="401043"/>
          </a:xfrm>
          <a:prstGeom prst="rect">
            <a:avLst/>
          </a:prstGeom>
        </p:spPr>
      </p:pic>
      <p:sp>
        <p:nvSpPr>
          <p:cNvPr id="13" name="Date Placeholder 12" hidden="1">
            <a:extLst>
              <a:ext uri="{FF2B5EF4-FFF2-40B4-BE49-F238E27FC236}">
                <a16:creationId xmlns:a16="http://schemas.microsoft.com/office/drawing/2014/main" id="{738FF901-D166-4677-AB82-003E8E2B3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BE8B1-CC39-4F35-9E92-1231CE29911A}" type="datetime3">
              <a:rPr lang="en-US" smtClean="0"/>
              <a:t>18 July 2024</a:t>
            </a:fld>
            <a:endParaRPr lang="en-US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91BBF862-47D4-4897-B7EE-56A189F45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____________</a:t>
            </a:r>
            <a:br>
              <a:rPr lang="en-US"/>
            </a:br>
            <a:r>
              <a:rPr lang="en-US"/>
              <a:t>   * First reference</a:t>
            </a:r>
            <a:br>
              <a:rPr lang="en-US"/>
            </a:br>
            <a:r>
              <a:rPr lang="en-US"/>
              <a:t>  ** Second reference</a:t>
            </a:r>
            <a:br>
              <a:rPr lang="en-US"/>
            </a:br>
            <a:r>
              <a:rPr lang="en-US"/>
              <a:t>   † Third reference</a:t>
            </a:r>
            <a:br>
              <a:rPr lang="en-US"/>
            </a:br>
            <a:r>
              <a:rPr lang="en-US"/>
              <a:t>   ‡ Fourth reference 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5C5A629C-8B23-4C75-B3D6-3B999DCA9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BF8DE-5F73-4E32-AA25-673E9FFCAA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333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F9333-D338-4645-A7CE-746B38753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3779" y="152401"/>
            <a:ext cx="3724434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19">
            <a:extLst>
              <a:ext uri="{FF2B5EF4-FFF2-40B4-BE49-F238E27FC236}">
                <a16:creationId xmlns:a16="http://schemas.microsoft.com/office/drawing/2014/main" id="{9B9BD3FB-109A-4EFC-83FE-9D1397C0438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52315" y="1676400"/>
            <a:ext cx="4722812" cy="3719301"/>
          </a:xfrm>
          <a:prstGeom prst="rect">
            <a:avLst/>
          </a:prstGeom>
          <a:solidFill>
            <a:srgbClr val="000E31">
              <a:alpha val="60000"/>
            </a:srgbClr>
          </a:solidFill>
          <a:effectLst/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9202" indent="0">
              <a:buNone/>
              <a:defRPr/>
            </a:lvl2pPr>
            <a:lvl3pPr marL="918403" indent="0">
              <a:buNone/>
              <a:defRPr/>
            </a:lvl3pPr>
            <a:lvl4pPr marL="1369142" indent="0">
              <a:buNone/>
              <a:defRPr/>
            </a:lvl4pPr>
            <a:lvl5pPr marL="1828343" indent="0">
              <a:buNone/>
              <a:defRPr/>
            </a:lvl5pPr>
          </a:lstStyle>
          <a:p>
            <a:pPr lvl="0"/>
            <a:r>
              <a:rPr lang="en-US" dirty="0"/>
              <a:t>Click icon to add content</a:t>
            </a:r>
          </a:p>
        </p:txBody>
      </p:sp>
      <p:sp>
        <p:nvSpPr>
          <p:cNvPr id="9" name="Text Placeholder 15">
            <a:extLst>
              <a:ext uri="{FF2B5EF4-FFF2-40B4-BE49-F238E27FC236}">
                <a16:creationId xmlns:a16="http://schemas.microsoft.com/office/drawing/2014/main" id="{9DCD8915-E867-40ED-962E-1C77614DAE4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6612" y="5486400"/>
            <a:ext cx="4724400" cy="838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accent6"/>
                </a:solidFill>
              </a:defRPr>
            </a:lvl1pPr>
            <a:lvl2pPr marL="459202" indent="0">
              <a:buNone/>
              <a:defRPr/>
            </a:lvl2pPr>
            <a:lvl3pPr marL="918403" indent="0">
              <a:buNone/>
              <a:defRPr/>
            </a:lvl3pPr>
            <a:lvl4pPr marL="1369142" indent="0">
              <a:buNone/>
              <a:defRPr/>
            </a:lvl4pPr>
            <a:lvl5pPr marL="1828343" indent="0">
              <a:buNone/>
              <a:defRPr/>
            </a:lvl5pPr>
          </a:lstStyle>
          <a:p>
            <a:pPr lvl="0"/>
            <a:r>
              <a:rPr lang="en-US" dirty="0"/>
              <a:t>Click to enter text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94BFA58-6F8D-4A51-8432-15E801674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4412" y="0"/>
            <a:ext cx="6094413" cy="6858000"/>
          </a:xfrm>
          <a:prstGeom prst="rect">
            <a:avLst/>
          </a:prstGeom>
          <a:gradFill>
            <a:gsLst>
              <a:gs pos="15000">
                <a:schemeClr val="bg2">
                  <a:lumMod val="10000"/>
                  <a:alpha val="0"/>
                </a:schemeClr>
              </a:gs>
              <a:gs pos="20000">
                <a:schemeClr val="bg2">
                  <a:lumMod val="10000"/>
                  <a:alpha val="60000"/>
                </a:schemeClr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D7DE73A-983C-4DE9-884D-DB7B9A924DC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23012" y="1709053"/>
            <a:ext cx="5257801" cy="40821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9" hidden="1">
            <a:extLst>
              <a:ext uri="{FF2B5EF4-FFF2-40B4-BE49-F238E27FC236}">
                <a16:creationId xmlns:a16="http://schemas.microsoft.com/office/drawing/2014/main" id="{737E1575-F1DC-479F-A9BE-AA109FF8056C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045D246E-16CD-4DA1-A852-27AF10B733B0}" type="datetime3">
              <a:rPr lang="en-US" smtClean="0"/>
              <a:t>18 July 2024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EA5BCD1C-FC5D-4F66-8B1A-24AC41617575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____________</a:t>
            </a:r>
            <a:br>
              <a:rPr lang="en-US"/>
            </a:br>
            <a:r>
              <a:rPr lang="en-US"/>
              <a:t>   * First reference</a:t>
            </a:r>
            <a:br>
              <a:rPr lang="en-US"/>
            </a:br>
            <a:r>
              <a:rPr lang="en-US"/>
              <a:t>  ** Second reference</a:t>
            </a:r>
            <a:br>
              <a:rPr lang="en-US"/>
            </a:br>
            <a:r>
              <a:rPr lang="en-US"/>
              <a:t>   † Third reference</a:t>
            </a:r>
            <a:br>
              <a:rPr lang="en-US"/>
            </a:br>
            <a:r>
              <a:rPr lang="en-US"/>
              <a:t>   ‡ Fourth reference 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97E3FE24-D107-4BA9-9556-ACDA031DD207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311BF8DE-5F73-4E32-AA25-673E9FFCAA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338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heading with text and highligh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">
            <a:extLst>
              <a:ext uri="{FF2B5EF4-FFF2-40B4-BE49-F238E27FC236}">
                <a16:creationId xmlns:a16="http://schemas.microsoft.com/office/drawing/2014/main" id="{CA0A041A-D7FC-46C8-B09A-8FAFDD8D20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920084A-D5E7-48F6-B409-6880F593CD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013" y="1676400"/>
            <a:ext cx="10972799" cy="31222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Highlight text" descr="Highlight.">
            <a:extLst>
              <a:ext uri="{FF2B5EF4-FFF2-40B4-BE49-F238E27FC236}">
                <a16:creationId xmlns:a16="http://schemas.microsoft.com/office/drawing/2014/main" id="{BD5B60B3-D1C2-6943-AFC4-B7A1AF286BC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93006" y="5069573"/>
            <a:ext cx="9802812" cy="64542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9202" indent="0" algn="ctr">
              <a:buNone/>
              <a:defRPr>
                <a:solidFill>
                  <a:schemeClr val="bg1"/>
                </a:solidFill>
              </a:defRPr>
            </a:lvl2pPr>
            <a:lvl3pPr marL="918403" indent="0" algn="ctr">
              <a:buNone/>
              <a:defRPr>
                <a:solidFill>
                  <a:schemeClr val="bg1"/>
                </a:solidFill>
              </a:defRPr>
            </a:lvl3pPr>
            <a:lvl4pPr marL="1369142" indent="0" algn="ctr">
              <a:buNone/>
              <a:defRPr>
                <a:solidFill>
                  <a:schemeClr val="bg1"/>
                </a:solidFill>
              </a:defRPr>
            </a:lvl4pPr>
            <a:lvl5pPr marL="1828343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highlight text</a:t>
            </a:r>
          </a:p>
        </p:txBody>
      </p:sp>
      <p:sp>
        <p:nvSpPr>
          <p:cNvPr id="8" name="Date Placeholder" hidden="1">
            <a:extLst>
              <a:ext uri="{FF2B5EF4-FFF2-40B4-BE49-F238E27FC236}">
                <a16:creationId xmlns:a16="http://schemas.microsoft.com/office/drawing/2014/main" id="{EAC779E1-53EE-4174-82DE-EA217713C962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1BCB77A8-92E9-4D9E-9C12-4B39626089AA}" type="datetime3">
              <a:rPr lang="en-US" smtClean="0"/>
              <a:t>18 July 2024</a:t>
            </a:fld>
            <a:endParaRPr lang="en-US" dirty="0"/>
          </a:p>
        </p:txBody>
      </p:sp>
      <p:sp>
        <p:nvSpPr>
          <p:cNvPr id="9" name="Footer Placeholder">
            <a:extLst>
              <a:ext uri="{FF2B5EF4-FFF2-40B4-BE49-F238E27FC236}">
                <a16:creationId xmlns:a16="http://schemas.microsoft.com/office/drawing/2014/main" id="{CDDEA6E6-11C0-4AE6-AE5E-202803AF12C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____________</a:t>
            </a:r>
            <a:br>
              <a:rPr lang="en-US"/>
            </a:br>
            <a:r>
              <a:rPr lang="en-US"/>
              <a:t>   * First reference</a:t>
            </a:r>
            <a:br>
              <a:rPr lang="en-US"/>
            </a:br>
            <a:r>
              <a:rPr lang="en-US"/>
              <a:t>  ** Second reference</a:t>
            </a:r>
            <a:br>
              <a:rPr lang="en-US"/>
            </a:br>
            <a:r>
              <a:rPr lang="en-US"/>
              <a:t>   † Third reference</a:t>
            </a:r>
            <a:br>
              <a:rPr lang="en-US"/>
            </a:br>
            <a:r>
              <a:rPr lang="en-US"/>
              <a:t>   ‡ Fourth reference </a:t>
            </a:r>
            <a:endParaRPr lang="en-US" dirty="0"/>
          </a:p>
        </p:txBody>
      </p:sp>
      <p:sp>
        <p:nvSpPr>
          <p:cNvPr id="10" name="Slide Number Placeholder">
            <a:extLst>
              <a:ext uri="{FF2B5EF4-FFF2-40B4-BE49-F238E27FC236}">
                <a16:creationId xmlns:a16="http://schemas.microsoft.com/office/drawing/2014/main" id="{C106147C-4FF3-42F9-927A-290355E8829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11BF8DE-5F73-4E32-AA25-673E9FFCAA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724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featured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">
            <a:extLst>
              <a:ext uri="{FF2B5EF4-FFF2-40B4-BE49-F238E27FC236}">
                <a16:creationId xmlns:a16="http://schemas.microsoft.com/office/drawing/2014/main" id="{EF4F6067-702A-4DEA-96FB-E1080B870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4" name="Picture Placeholder">
            <a:extLst>
              <a:ext uri="{FF2B5EF4-FFF2-40B4-BE49-F238E27FC236}">
                <a16:creationId xmlns:a16="http://schemas.microsoft.com/office/drawing/2014/main" id="{632E0B7B-60E3-1147-9FA8-4098CA4A39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8459" y="2206886"/>
            <a:ext cx="5256189" cy="27704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9" name="Text Placeholder" descr="Highlight.">
            <a:extLst>
              <a:ext uri="{FF2B5EF4-FFF2-40B4-BE49-F238E27FC236}">
                <a16:creationId xmlns:a16="http://schemas.microsoft.com/office/drawing/2014/main" id="{D6C5B140-09C9-7146-AACB-F3D35318E2F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8012" y="4977339"/>
            <a:ext cx="5257759" cy="951270"/>
          </a:xfrm>
          <a:prstGeom prst="rect">
            <a:avLst/>
          </a:prstGeo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9202" indent="0" algn="ctr">
              <a:buNone/>
              <a:defRPr>
                <a:solidFill>
                  <a:schemeClr val="bg1"/>
                </a:solidFill>
              </a:defRPr>
            </a:lvl2pPr>
            <a:lvl3pPr marL="918403" indent="0" algn="ctr">
              <a:buNone/>
              <a:defRPr>
                <a:solidFill>
                  <a:schemeClr val="bg1"/>
                </a:solidFill>
              </a:defRPr>
            </a:lvl3pPr>
            <a:lvl4pPr marL="1369142" indent="0" algn="ctr">
              <a:buNone/>
              <a:defRPr>
                <a:solidFill>
                  <a:schemeClr val="bg1"/>
                </a:solidFill>
              </a:defRPr>
            </a:lvl4pPr>
            <a:lvl5pPr marL="1828343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" name="Picture Placeholder">
            <a:extLst>
              <a:ext uri="{FF2B5EF4-FFF2-40B4-BE49-F238E27FC236}">
                <a16:creationId xmlns:a16="http://schemas.microsoft.com/office/drawing/2014/main" id="{76FEB5A6-32A7-7A45-80A2-34C3C11D05D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57483" y="2206886"/>
            <a:ext cx="5322883" cy="27704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8" name="Text Placeholder" descr="Highlight.">
            <a:extLst>
              <a:ext uri="{FF2B5EF4-FFF2-40B4-BE49-F238E27FC236}">
                <a16:creationId xmlns:a16="http://schemas.microsoft.com/office/drawing/2014/main" id="{22E5D1B8-5962-3342-9B68-FAD8194C109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55647" y="4977339"/>
            <a:ext cx="5328827" cy="951270"/>
          </a:xfrm>
          <a:prstGeom prst="rect">
            <a:avLst/>
          </a:prstGeo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9202" indent="0" algn="ctr">
              <a:buNone/>
              <a:defRPr>
                <a:solidFill>
                  <a:schemeClr val="bg1"/>
                </a:solidFill>
              </a:defRPr>
            </a:lvl2pPr>
            <a:lvl3pPr marL="918403" indent="0" algn="ctr">
              <a:buNone/>
              <a:defRPr>
                <a:solidFill>
                  <a:schemeClr val="bg1"/>
                </a:solidFill>
              </a:defRPr>
            </a:lvl3pPr>
            <a:lvl4pPr marL="1369142" indent="0" algn="ctr">
              <a:buNone/>
              <a:defRPr>
                <a:solidFill>
                  <a:schemeClr val="bg1"/>
                </a:solidFill>
              </a:defRPr>
            </a:lvl4pPr>
            <a:lvl5pPr marL="1828343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Date Placeholder" hidden="1">
            <a:extLst>
              <a:ext uri="{FF2B5EF4-FFF2-40B4-BE49-F238E27FC236}">
                <a16:creationId xmlns:a16="http://schemas.microsoft.com/office/drawing/2014/main" id="{03904CA7-35BF-4717-84D7-57AE28DC909A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5C073E1-71B5-48BC-A0E3-EFD1E49E7E3A}" type="datetime3">
              <a:rPr lang="en-US" smtClean="0"/>
              <a:t>18 July 2024</a:t>
            </a:fld>
            <a:endParaRPr lang="en-US" dirty="0"/>
          </a:p>
        </p:txBody>
      </p:sp>
      <p:sp>
        <p:nvSpPr>
          <p:cNvPr id="7" name="Footer Placeholder">
            <a:extLst>
              <a:ext uri="{FF2B5EF4-FFF2-40B4-BE49-F238E27FC236}">
                <a16:creationId xmlns:a16="http://schemas.microsoft.com/office/drawing/2014/main" id="{F2B2386D-2005-4C29-BFD5-70DD2197C29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____________</a:t>
            </a:r>
            <a:br>
              <a:rPr lang="en-US"/>
            </a:br>
            <a:r>
              <a:rPr lang="en-US"/>
              <a:t>   * First reference</a:t>
            </a:r>
            <a:br>
              <a:rPr lang="en-US"/>
            </a:br>
            <a:r>
              <a:rPr lang="en-US"/>
              <a:t>  ** Second reference</a:t>
            </a:r>
            <a:br>
              <a:rPr lang="en-US"/>
            </a:br>
            <a:r>
              <a:rPr lang="en-US"/>
              <a:t>   † Third reference</a:t>
            </a:r>
            <a:br>
              <a:rPr lang="en-US"/>
            </a:br>
            <a:r>
              <a:rPr lang="en-US"/>
              <a:t>   ‡ Fourth reference </a:t>
            </a:r>
            <a:endParaRPr lang="en-US" dirty="0"/>
          </a:p>
        </p:txBody>
      </p:sp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FCAF42DB-FC8B-4FAC-B463-EED2BAE1603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11BF8DE-5F73-4E32-AA25-673E9FFCAA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559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featured item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">
            <a:extLst>
              <a:ext uri="{FF2B5EF4-FFF2-40B4-BE49-F238E27FC236}">
                <a16:creationId xmlns:a16="http://schemas.microsoft.com/office/drawing/2014/main" id="{043A9F2B-C059-4ACC-9400-604AE90FE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">
            <a:extLst>
              <a:ext uri="{FF2B5EF4-FFF2-40B4-BE49-F238E27FC236}">
                <a16:creationId xmlns:a16="http://schemas.microsoft.com/office/drawing/2014/main" id="{D6C5B140-09C9-7146-AACB-F3D35318E2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86703" y="1864305"/>
            <a:ext cx="4531655" cy="481968"/>
          </a:xfrm>
          <a:prstGeom prst="rect">
            <a:avLst/>
          </a:prstGeo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9202" indent="0" algn="ctr">
              <a:buNone/>
              <a:defRPr>
                <a:solidFill>
                  <a:schemeClr val="bg1"/>
                </a:solidFill>
              </a:defRPr>
            </a:lvl2pPr>
            <a:lvl3pPr marL="918403" indent="0" algn="ctr">
              <a:buNone/>
              <a:defRPr>
                <a:solidFill>
                  <a:schemeClr val="bg1"/>
                </a:solidFill>
              </a:defRPr>
            </a:lvl3pPr>
            <a:lvl4pPr marL="1369142" indent="0" algn="ctr">
              <a:buNone/>
              <a:defRPr>
                <a:solidFill>
                  <a:schemeClr val="bg1"/>
                </a:solidFill>
              </a:defRPr>
            </a:lvl4pPr>
            <a:lvl5pPr marL="1828343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4" name="Picture Placeholder">
            <a:extLst>
              <a:ext uri="{FF2B5EF4-FFF2-40B4-BE49-F238E27FC236}">
                <a16:creationId xmlns:a16="http://schemas.microsoft.com/office/drawing/2014/main" id="{632E0B7B-60E3-1147-9FA8-4098CA4A398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286934" y="2346273"/>
            <a:ext cx="4530302" cy="23380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4" name="Text Placeholder">
            <a:extLst>
              <a:ext uri="{FF2B5EF4-FFF2-40B4-BE49-F238E27FC236}">
                <a16:creationId xmlns:a16="http://schemas.microsoft.com/office/drawing/2014/main" id="{9426D520-E845-3644-BF5E-3BD7333F07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86703" y="4849535"/>
            <a:ext cx="4530301" cy="1246465"/>
          </a:xfrm>
          <a:prstGeom prst="rect">
            <a:avLst/>
          </a:prstGeom>
          <a:solidFill>
            <a:schemeClr val="bg2">
              <a:lumMod val="90000"/>
              <a:alpha val="34957"/>
            </a:schemeClr>
          </a:solidFill>
        </p:spPr>
        <p:txBody>
          <a:bodyPr lIns="274320" tIns="182880" rIns="274320" bIns="182880"/>
          <a:lstStyle>
            <a:lvl1pPr marL="285750" marR="0" indent="-285750" algn="l" defTabSz="609448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" name="Text Placeholder">
            <a:extLst>
              <a:ext uri="{FF2B5EF4-FFF2-40B4-BE49-F238E27FC236}">
                <a16:creationId xmlns:a16="http://schemas.microsoft.com/office/drawing/2014/main" id="{22E5D1B8-5962-3342-9B68-FAD8194C10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79606" y="1864305"/>
            <a:ext cx="4531655" cy="481968"/>
          </a:xfrm>
          <a:prstGeom prst="rect">
            <a:avLst/>
          </a:prstGeo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9202" indent="0" algn="ctr">
              <a:buNone/>
              <a:defRPr>
                <a:solidFill>
                  <a:schemeClr val="bg1"/>
                </a:solidFill>
              </a:defRPr>
            </a:lvl2pPr>
            <a:lvl3pPr marL="918403" indent="0" algn="ctr">
              <a:buNone/>
              <a:defRPr>
                <a:solidFill>
                  <a:schemeClr val="bg1"/>
                </a:solidFill>
              </a:defRPr>
            </a:lvl3pPr>
            <a:lvl4pPr marL="1369142" indent="0" algn="ctr">
              <a:buNone/>
              <a:defRPr>
                <a:solidFill>
                  <a:schemeClr val="bg1"/>
                </a:solidFill>
              </a:defRPr>
            </a:lvl4pPr>
            <a:lvl5pPr marL="1828343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" name="Picture Placeholder">
            <a:extLst>
              <a:ext uri="{FF2B5EF4-FFF2-40B4-BE49-F238E27FC236}">
                <a16:creationId xmlns:a16="http://schemas.microsoft.com/office/drawing/2014/main" id="{76FEB5A6-32A7-7A45-80A2-34C3C11D05D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80465" y="2346273"/>
            <a:ext cx="4526600" cy="23380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4" name="Text Placeholder">
            <a:extLst>
              <a:ext uri="{FF2B5EF4-FFF2-40B4-BE49-F238E27FC236}">
                <a16:creationId xmlns:a16="http://schemas.microsoft.com/office/drawing/2014/main" id="{1EFF52C8-6147-3640-A40C-1F17887ED4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79606" y="4849535"/>
            <a:ext cx="4530301" cy="1246465"/>
          </a:xfrm>
          <a:prstGeom prst="rect">
            <a:avLst/>
          </a:prstGeom>
          <a:solidFill>
            <a:schemeClr val="bg2">
              <a:lumMod val="90000"/>
              <a:alpha val="34957"/>
            </a:schemeClr>
          </a:solidFill>
        </p:spPr>
        <p:txBody>
          <a:bodyPr lIns="274320" tIns="182880" rIns="274320" bIns="182880"/>
          <a:lstStyle>
            <a:lvl1pPr marL="285750" marR="0" indent="-285750" algn="l" defTabSz="609448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Date Placeholder" hidden="1">
            <a:extLst>
              <a:ext uri="{FF2B5EF4-FFF2-40B4-BE49-F238E27FC236}">
                <a16:creationId xmlns:a16="http://schemas.microsoft.com/office/drawing/2014/main" id="{D29B2CC5-5759-4BA2-B248-9F77E59FA249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C936E3D1-85DE-4964-B427-41BFFEE167DE}" type="datetime3">
              <a:rPr lang="en-US" smtClean="0"/>
              <a:t>18 July 2024</a:t>
            </a:fld>
            <a:endParaRPr lang="en-US" dirty="0"/>
          </a:p>
        </p:txBody>
      </p:sp>
      <p:sp>
        <p:nvSpPr>
          <p:cNvPr id="8" name="Footer Placeholder">
            <a:extLst>
              <a:ext uri="{FF2B5EF4-FFF2-40B4-BE49-F238E27FC236}">
                <a16:creationId xmlns:a16="http://schemas.microsoft.com/office/drawing/2014/main" id="{A4A28EF6-2F03-4474-8540-80BE750D493F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____________</a:t>
            </a:r>
            <a:br>
              <a:rPr lang="en-US"/>
            </a:br>
            <a:r>
              <a:rPr lang="en-US"/>
              <a:t>   * First reference</a:t>
            </a:r>
            <a:br>
              <a:rPr lang="en-US"/>
            </a:br>
            <a:r>
              <a:rPr lang="en-US"/>
              <a:t>  ** Second reference</a:t>
            </a:r>
            <a:br>
              <a:rPr lang="en-US"/>
            </a:br>
            <a:r>
              <a:rPr lang="en-US"/>
              <a:t>   † Third reference</a:t>
            </a:r>
            <a:br>
              <a:rPr lang="en-US"/>
            </a:br>
            <a:r>
              <a:rPr lang="en-US"/>
              <a:t>   ‡ Fourth reference </a:t>
            </a:r>
            <a:endParaRPr lang="en-US" dirty="0"/>
          </a:p>
        </p:txBody>
      </p:sp>
      <p:sp>
        <p:nvSpPr>
          <p:cNvPr id="9" name="Slide Number Placeholder">
            <a:extLst>
              <a:ext uri="{FF2B5EF4-FFF2-40B4-BE49-F238E27FC236}">
                <a16:creationId xmlns:a16="http://schemas.microsoft.com/office/drawing/2014/main" id="{BB07A0DE-8CA0-4B38-9554-BE060EBDB75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311BF8DE-5F73-4E32-AA25-673E9FFCAA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655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featured items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">
            <a:extLst>
              <a:ext uri="{FF2B5EF4-FFF2-40B4-BE49-F238E27FC236}">
                <a16:creationId xmlns:a16="http://schemas.microsoft.com/office/drawing/2014/main" id="{E3C6936C-0740-4AD6-B782-0E4F1686D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4" name="Picture Placeholder">
            <a:extLst>
              <a:ext uri="{FF2B5EF4-FFF2-40B4-BE49-F238E27FC236}">
                <a16:creationId xmlns:a16="http://schemas.microsoft.com/office/drawing/2014/main" id="{632E0B7B-60E3-1147-9FA8-4098CA4A398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82594" y="1783830"/>
            <a:ext cx="4831691" cy="25203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9" name="Text Placeholder" descr="Highlight.">
            <a:extLst>
              <a:ext uri="{FF2B5EF4-FFF2-40B4-BE49-F238E27FC236}">
                <a16:creationId xmlns:a16="http://schemas.microsoft.com/office/drawing/2014/main" id="{D6C5B140-09C9-7146-AACB-F3D35318E2F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82102" y="4304215"/>
            <a:ext cx="4833134" cy="630986"/>
          </a:xfrm>
          <a:prstGeom prst="rect">
            <a:avLst/>
          </a:prstGeo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9202" indent="0" algn="ctr">
              <a:buNone/>
              <a:defRPr>
                <a:solidFill>
                  <a:schemeClr val="bg1"/>
                </a:solidFill>
              </a:defRPr>
            </a:lvl2pPr>
            <a:lvl3pPr marL="918403" indent="0" algn="ctr">
              <a:buNone/>
              <a:defRPr>
                <a:solidFill>
                  <a:schemeClr val="bg1"/>
                </a:solidFill>
              </a:defRPr>
            </a:lvl3pPr>
            <a:lvl4pPr marL="1369142" indent="0" algn="ctr">
              <a:buNone/>
              <a:defRPr>
                <a:solidFill>
                  <a:schemeClr val="bg1"/>
                </a:solidFill>
              </a:defRPr>
            </a:lvl4pPr>
            <a:lvl5pPr marL="1828343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" name="Picture Placeholder">
            <a:extLst>
              <a:ext uri="{FF2B5EF4-FFF2-40B4-BE49-F238E27FC236}">
                <a16:creationId xmlns:a16="http://schemas.microsoft.com/office/drawing/2014/main" id="{76FEB5A6-32A7-7A45-80A2-34C3C11D05D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68445" y="1783830"/>
            <a:ext cx="4837176" cy="25203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8" name="Text Placeholder" descr="Highlight.">
            <a:extLst>
              <a:ext uri="{FF2B5EF4-FFF2-40B4-BE49-F238E27FC236}">
                <a16:creationId xmlns:a16="http://schemas.microsoft.com/office/drawing/2014/main" id="{22E5D1B8-5962-3342-9B68-FAD8194C109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70466" y="4304215"/>
            <a:ext cx="4833134" cy="630986"/>
          </a:xfrm>
          <a:prstGeom prst="rect">
            <a:avLst/>
          </a:prstGeo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9202" indent="0" algn="ctr">
              <a:buNone/>
              <a:defRPr>
                <a:solidFill>
                  <a:schemeClr val="bg1"/>
                </a:solidFill>
              </a:defRPr>
            </a:lvl2pPr>
            <a:lvl3pPr marL="918403" indent="0" algn="ctr">
              <a:buNone/>
              <a:defRPr>
                <a:solidFill>
                  <a:schemeClr val="bg1"/>
                </a:solidFill>
              </a:defRPr>
            </a:lvl3pPr>
            <a:lvl4pPr marL="1369142" indent="0" algn="ctr">
              <a:buNone/>
              <a:defRPr>
                <a:solidFill>
                  <a:schemeClr val="bg1"/>
                </a:solidFill>
              </a:defRPr>
            </a:lvl4pPr>
            <a:lvl5pPr marL="1828343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" name="Text Placeholder">
            <a:extLst>
              <a:ext uri="{FF2B5EF4-FFF2-40B4-BE49-F238E27FC236}">
                <a16:creationId xmlns:a16="http://schemas.microsoft.com/office/drawing/2014/main" id="{6A2F571E-D742-0140-8C67-8D02E1AB840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58256" y="5201459"/>
            <a:ext cx="7072312" cy="11398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</a:t>
            </a:r>
            <a:r>
              <a:rPr lang="en-US" dirty="0" err="1"/>
              <a:t>conent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 hidden="1">
            <a:extLst>
              <a:ext uri="{FF2B5EF4-FFF2-40B4-BE49-F238E27FC236}">
                <a16:creationId xmlns:a16="http://schemas.microsoft.com/office/drawing/2014/main" id="{29FC0B46-69A3-4771-8F8D-D2354909EE3B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3431BD3F-6D1C-4FD6-9C0B-7250E2894B65}" type="datetime3">
              <a:rPr lang="en-US" smtClean="0"/>
              <a:t>18 July 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000731-BAA3-4798-8BE6-F261DFE268A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____________</a:t>
            </a:r>
            <a:br>
              <a:rPr lang="en-US"/>
            </a:br>
            <a:r>
              <a:rPr lang="en-US"/>
              <a:t>   * First reference</a:t>
            </a:r>
            <a:br>
              <a:rPr lang="en-US"/>
            </a:br>
            <a:r>
              <a:rPr lang="en-US"/>
              <a:t>  ** Second reference</a:t>
            </a:r>
            <a:br>
              <a:rPr lang="en-US"/>
            </a:br>
            <a:r>
              <a:rPr lang="en-US"/>
              <a:t>   † Third reference</a:t>
            </a:r>
            <a:br>
              <a:rPr lang="en-US"/>
            </a:br>
            <a:r>
              <a:rPr lang="en-US"/>
              <a:t>   ‡ Fourth reference 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5FA4864-7EC3-49A1-A2FB-61E04456C72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11BF8DE-5F73-4E32-AA25-673E9FFCAA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241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featured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">
            <a:extLst>
              <a:ext uri="{FF2B5EF4-FFF2-40B4-BE49-F238E27FC236}">
                <a16:creationId xmlns:a16="http://schemas.microsoft.com/office/drawing/2014/main" id="{2BE236BB-9450-4B6D-AA2C-C9323A300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4" name="Picture Placeholder">
            <a:extLst>
              <a:ext uri="{FF2B5EF4-FFF2-40B4-BE49-F238E27FC236}">
                <a16:creationId xmlns:a16="http://schemas.microsoft.com/office/drawing/2014/main" id="{632E0B7B-60E3-1147-9FA8-4098CA4A398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88565" y="2041994"/>
            <a:ext cx="3290857" cy="27704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9" name="Text Placeholder">
            <a:extLst>
              <a:ext uri="{FF2B5EF4-FFF2-40B4-BE49-F238E27FC236}">
                <a16:creationId xmlns:a16="http://schemas.microsoft.com/office/drawing/2014/main" id="{D6C5B140-09C9-7146-AACB-F3D35318E2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88073" y="4812447"/>
            <a:ext cx="3291840" cy="951270"/>
          </a:xfrm>
          <a:prstGeom prst="rect">
            <a:avLst/>
          </a:prstGeo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9202" indent="0" algn="ctr">
              <a:buNone/>
              <a:defRPr>
                <a:solidFill>
                  <a:schemeClr val="bg1"/>
                </a:solidFill>
              </a:defRPr>
            </a:lvl2pPr>
            <a:lvl3pPr marL="918403" indent="0" algn="ctr">
              <a:buNone/>
              <a:defRPr>
                <a:solidFill>
                  <a:schemeClr val="bg1"/>
                </a:solidFill>
              </a:defRPr>
            </a:lvl3pPr>
            <a:lvl4pPr marL="1369142" indent="0" algn="ctr">
              <a:buNone/>
              <a:defRPr>
                <a:solidFill>
                  <a:schemeClr val="bg1"/>
                </a:solidFill>
              </a:defRPr>
            </a:lvl4pPr>
            <a:lvl5pPr marL="1828343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" name="Picture Placeholder">
            <a:extLst>
              <a:ext uri="{FF2B5EF4-FFF2-40B4-BE49-F238E27FC236}">
                <a16:creationId xmlns:a16="http://schemas.microsoft.com/office/drawing/2014/main" id="{76FEB5A6-32A7-7A45-80A2-34C3C11D05D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383714" y="2041994"/>
            <a:ext cx="3288168" cy="27704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8" name="Text Placeholder">
            <a:extLst>
              <a:ext uri="{FF2B5EF4-FFF2-40B4-BE49-F238E27FC236}">
                <a16:creationId xmlns:a16="http://schemas.microsoft.com/office/drawing/2014/main" id="{22E5D1B8-5962-3342-9B68-FAD8194C10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81878" y="4812447"/>
            <a:ext cx="3291840" cy="951270"/>
          </a:xfrm>
          <a:prstGeom prst="rect">
            <a:avLst/>
          </a:prstGeo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9202" indent="0" algn="ctr">
              <a:buNone/>
              <a:defRPr>
                <a:solidFill>
                  <a:schemeClr val="bg1"/>
                </a:solidFill>
              </a:defRPr>
            </a:lvl2pPr>
            <a:lvl3pPr marL="918403" indent="0" algn="ctr">
              <a:buNone/>
              <a:defRPr>
                <a:solidFill>
                  <a:schemeClr val="bg1"/>
                </a:solidFill>
              </a:defRPr>
            </a:lvl3pPr>
            <a:lvl4pPr marL="1369142" indent="0" algn="ctr">
              <a:buNone/>
              <a:defRPr>
                <a:solidFill>
                  <a:schemeClr val="bg1"/>
                </a:solidFill>
              </a:defRPr>
            </a:lvl4pPr>
            <a:lvl5pPr marL="1828343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" name="Picture Placeholder">
            <a:extLst>
              <a:ext uri="{FF2B5EF4-FFF2-40B4-BE49-F238E27FC236}">
                <a16:creationId xmlns:a16="http://schemas.microsoft.com/office/drawing/2014/main" id="{04DF4C33-68EB-AC4A-A4B5-13165638A7F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944121" y="2041994"/>
            <a:ext cx="3290857" cy="27704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30" name="Text Placeholder">
            <a:extLst>
              <a:ext uri="{FF2B5EF4-FFF2-40B4-BE49-F238E27FC236}">
                <a16:creationId xmlns:a16="http://schemas.microsoft.com/office/drawing/2014/main" id="{C32169C2-7A6C-894F-AEB8-A9D10E400B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43629" y="4812447"/>
            <a:ext cx="3291840" cy="951270"/>
          </a:xfrm>
          <a:prstGeom prst="rect">
            <a:avLst/>
          </a:prstGeo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9202" indent="0" algn="ctr">
              <a:buNone/>
              <a:defRPr>
                <a:solidFill>
                  <a:schemeClr val="bg1"/>
                </a:solidFill>
              </a:defRPr>
            </a:lvl2pPr>
            <a:lvl3pPr marL="918403" indent="0" algn="ctr">
              <a:buNone/>
              <a:defRPr>
                <a:solidFill>
                  <a:schemeClr val="bg1"/>
                </a:solidFill>
              </a:defRPr>
            </a:lvl3pPr>
            <a:lvl4pPr marL="1369142" indent="0" algn="ctr">
              <a:buNone/>
              <a:defRPr>
                <a:solidFill>
                  <a:schemeClr val="bg1"/>
                </a:solidFill>
              </a:defRPr>
            </a:lvl4pPr>
            <a:lvl5pPr marL="1828343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Date Placeholder" hidden="1">
            <a:extLst>
              <a:ext uri="{FF2B5EF4-FFF2-40B4-BE49-F238E27FC236}">
                <a16:creationId xmlns:a16="http://schemas.microsoft.com/office/drawing/2014/main" id="{64E5B139-4EA3-4943-BE2B-6517CFE68C07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DE2353D6-0EFB-405B-8511-0FE653B12E81}" type="datetime3">
              <a:rPr lang="en-US" smtClean="0"/>
              <a:t>18 July 2024</a:t>
            </a:fld>
            <a:endParaRPr lang="en-US" dirty="0"/>
          </a:p>
        </p:txBody>
      </p:sp>
      <p:sp>
        <p:nvSpPr>
          <p:cNvPr id="7" name="Footer Placeholder">
            <a:extLst>
              <a:ext uri="{FF2B5EF4-FFF2-40B4-BE49-F238E27FC236}">
                <a16:creationId xmlns:a16="http://schemas.microsoft.com/office/drawing/2014/main" id="{3117AF7B-040F-49AC-A32D-4656005E0F65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____________</a:t>
            </a:r>
            <a:br>
              <a:rPr lang="en-US"/>
            </a:br>
            <a:r>
              <a:rPr lang="en-US"/>
              <a:t>   * First reference</a:t>
            </a:r>
            <a:br>
              <a:rPr lang="en-US"/>
            </a:br>
            <a:r>
              <a:rPr lang="en-US"/>
              <a:t>  ** Second reference</a:t>
            </a:r>
            <a:br>
              <a:rPr lang="en-US"/>
            </a:br>
            <a:r>
              <a:rPr lang="en-US"/>
              <a:t>   † Third reference</a:t>
            </a:r>
            <a:br>
              <a:rPr lang="en-US"/>
            </a:br>
            <a:r>
              <a:rPr lang="en-US"/>
              <a:t>   ‡ Fourth reference </a:t>
            </a:r>
            <a:endParaRPr lang="en-US" dirty="0"/>
          </a:p>
        </p:txBody>
      </p:sp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9A059504-64C1-42BF-93AB-BC82509BBC1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311BF8DE-5F73-4E32-AA25-673E9FFCAA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955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featured items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">
            <a:extLst>
              <a:ext uri="{FF2B5EF4-FFF2-40B4-BE49-F238E27FC236}">
                <a16:creationId xmlns:a16="http://schemas.microsoft.com/office/drawing/2014/main" id="{FD94490E-B2BB-4F83-962D-FD811B5DD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BCFD083E-C4F0-9324-D1E5-187E1B833F04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902257" y="1967756"/>
            <a:ext cx="3292475" cy="2928310"/>
          </a:xfrm>
          <a:prstGeom prst="rect">
            <a:avLst/>
          </a:prstGeom>
          <a:solidFill>
            <a:schemeClr val="bg1"/>
          </a:solidFill>
          <a:effectLst>
            <a:reflection blurRad="15945" stA="53571" endPos="27408" dist="50800" dir="5400000" sy="-100000" algn="bl" rotWithShape="0"/>
          </a:effectLst>
          <a:scene3d>
            <a:camera prst="perspectiveContrastingRightFacing">
              <a:rot lat="600000" lon="18960000" rev="0"/>
            </a:camera>
            <a:lightRig rig="threePt" dir="t"/>
          </a:scene3d>
          <a:sp3d extrusionH="44450">
            <a:bevelT w="63500" h="50800"/>
          </a:sp3d>
        </p:spPr>
        <p:txBody>
          <a:bodyPr/>
          <a:lstStyle>
            <a:lvl1pPr marL="0" indent="0">
              <a:buNone/>
              <a:defRPr/>
            </a:lvl1pPr>
            <a:lvl2pPr marL="459202" indent="0">
              <a:buNone/>
              <a:defRPr/>
            </a:lvl2pPr>
            <a:lvl3pPr marL="918403" indent="0">
              <a:buNone/>
              <a:defRPr/>
            </a:lvl3pPr>
            <a:lvl4pPr marL="1369142" indent="0">
              <a:buNone/>
              <a:defRPr/>
            </a:lvl4pPr>
            <a:lvl5pPr marL="1828343" indent="0">
              <a:buNone/>
              <a:defRPr/>
            </a:lvl5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21" name="Content Placeholder 19">
            <a:extLst>
              <a:ext uri="{FF2B5EF4-FFF2-40B4-BE49-F238E27FC236}">
                <a16:creationId xmlns:a16="http://schemas.microsoft.com/office/drawing/2014/main" id="{E228A7DD-BF52-1E40-548D-13303F968F80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573403" y="1958123"/>
            <a:ext cx="3292475" cy="2928310"/>
          </a:xfrm>
          <a:prstGeom prst="rect">
            <a:avLst/>
          </a:prstGeom>
          <a:solidFill>
            <a:schemeClr val="bg1"/>
          </a:solidFill>
          <a:effectLst>
            <a:reflection blurRad="15945" stA="53571" endPos="27408" dist="50800" dir="5400000" sy="-100000" algn="bl" rotWithShape="0"/>
          </a:effectLst>
          <a:scene3d>
            <a:camera prst="perspectiveContrastingRightFacing">
              <a:rot lat="600000" lon="18960000" rev="0"/>
            </a:camera>
            <a:lightRig rig="threePt" dir="t"/>
          </a:scene3d>
          <a:sp3d extrusionH="44450">
            <a:bevelT w="63500" h="50800"/>
          </a:sp3d>
        </p:spPr>
        <p:txBody>
          <a:bodyPr/>
          <a:lstStyle>
            <a:lvl1pPr marL="0" indent="0">
              <a:buNone/>
              <a:defRPr/>
            </a:lvl1pPr>
            <a:lvl2pPr marL="459202" indent="0">
              <a:buNone/>
              <a:defRPr/>
            </a:lvl2pPr>
            <a:lvl3pPr marL="918403" indent="0">
              <a:buNone/>
              <a:defRPr/>
            </a:lvl3pPr>
            <a:lvl4pPr marL="1369142" indent="0">
              <a:buNone/>
              <a:defRPr/>
            </a:lvl4pPr>
            <a:lvl5pPr marL="1828343" indent="0">
              <a:buNone/>
              <a:defRPr/>
            </a:lvl5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22" name="Content Placeholder 19">
            <a:extLst>
              <a:ext uri="{FF2B5EF4-FFF2-40B4-BE49-F238E27FC236}">
                <a16:creationId xmlns:a16="http://schemas.microsoft.com/office/drawing/2014/main" id="{A1A66FE8-0C67-A73B-98E8-4B2D0188F94A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244550" y="1948490"/>
            <a:ext cx="3292475" cy="2928310"/>
          </a:xfrm>
          <a:prstGeom prst="rect">
            <a:avLst/>
          </a:prstGeom>
          <a:solidFill>
            <a:schemeClr val="bg1"/>
          </a:solidFill>
          <a:effectLst>
            <a:reflection blurRad="15945" stA="53571" endPos="27408" dist="50800" dir="5400000" sy="-100000" algn="bl" rotWithShape="0"/>
          </a:effectLst>
          <a:scene3d>
            <a:camera prst="perspectiveContrastingRightFacing">
              <a:rot lat="600000" lon="18960000" rev="0"/>
            </a:camera>
            <a:lightRig rig="threePt" dir="t"/>
          </a:scene3d>
          <a:sp3d extrusionH="44450">
            <a:bevelT w="63500" h="50800"/>
          </a:sp3d>
        </p:spPr>
        <p:txBody>
          <a:bodyPr/>
          <a:lstStyle>
            <a:lvl1pPr marL="0" indent="0">
              <a:buNone/>
              <a:defRPr/>
            </a:lvl1pPr>
            <a:lvl2pPr marL="459202" indent="0">
              <a:buNone/>
              <a:defRPr/>
            </a:lvl2pPr>
            <a:lvl3pPr marL="918403" indent="0">
              <a:buNone/>
              <a:defRPr/>
            </a:lvl3pPr>
            <a:lvl4pPr marL="1369142" indent="0">
              <a:buNone/>
              <a:defRPr/>
            </a:lvl4pPr>
            <a:lvl5pPr marL="1828343" indent="0">
              <a:buNone/>
              <a:defRPr/>
            </a:lvl5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4" name="Highlight text">
            <a:extLst>
              <a:ext uri="{FF2B5EF4-FFF2-40B4-BE49-F238E27FC236}">
                <a16:creationId xmlns:a16="http://schemas.microsoft.com/office/drawing/2014/main" id="{46D7BB7C-F5D2-0CFE-306D-927842F3A6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93006" y="5470494"/>
            <a:ext cx="9802812" cy="645427"/>
          </a:xfrm>
          <a:prstGeom prst="rect">
            <a:avLst/>
          </a:prstGeo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9202" indent="0" algn="ctr">
              <a:buNone/>
              <a:defRPr>
                <a:solidFill>
                  <a:schemeClr val="bg1"/>
                </a:solidFill>
              </a:defRPr>
            </a:lvl2pPr>
            <a:lvl3pPr marL="918403" indent="0" algn="ctr">
              <a:buNone/>
              <a:defRPr>
                <a:solidFill>
                  <a:schemeClr val="bg1"/>
                </a:solidFill>
              </a:defRPr>
            </a:lvl3pPr>
            <a:lvl4pPr marL="1369142" indent="0" algn="ctr">
              <a:buNone/>
              <a:defRPr>
                <a:solidFill>
                  <a:schemeClr val="bg1"/>
                </a:solidFill>
              </a:defRPr>
            </a:lvl4pPr>
            <a:lvl5pPr marL="1828343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highlight text</a:t>
            </a:r>
          </a:p>
        </p:txBody>
      </p:sp>
      <p:sp>
        <p:nvSpPr>
          <p:cNvPr id="7" name="Date Placeholder" hidden="1">
            <a:extLst>
              <a:ext uri="{FF2B5EF4-FFF2-40B4-BE49-F238E27FC236}">
                <a16:creationId xmlns:a16="http://schemas.microsoft.com/office/drawing/2014/main" id="{F6AF6354-2ABC-4DC0-80BF-15186E5E897E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916F0673-9706-4BCC-A19B-F2BFE3154387}" type="datetime3">
              <a:rPr lang="en-US" smtClean="0"/>
              <a:t>18 July 2024</a:t>
            </a:fld>
            <a:endParaRPr lang="en-US" dirty="0"/>
          </a:p>
        </p:txBody>
      </p:sp>
      <p:sp>
        <p:nvSpPr>
          <p:cNvPr id="8" name="Footer Placeholder">
            <a:extLst>
              <a:ext uri="{FF2B5EF4-FFF2-40B4-BE49-F238E27FC236}">
                <a16:creationId xmlns:a16="http://schemas.microsoft.com/office/drawing/2014/main" id="{DF92E2B1-30E7-4173-9F27-0135C93C84A6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____________</a:t>
            </a:r>
            <a:br>
              <a:rPr lang="en-US"/>
            </a:br>
            <a:r>
              <a:rPr lang="en-US"/>
              <a:t>   * First reference</a:t>
            </a:r>
            <a:br>
              <a:rPr lang="en-US"/>
            </a:br>
            <a:r>
              <a:rPr lang="en-US"/>
              <a:t>  ** Second reference</a:t>
            </a:r>
            <a:br>
              <a:rPr lang="en-US"/>
            </a:br>
            <a:r>
              <a:rPr lang="en-US"/>
              <a:t>   † Third reference</a:t>
            </a:r>
            <a:br>
              <a:rPr lang="en-US"/>
            </a:br>
            <a:r>
              <a:rPr lang="en-US"/>
              <a:t>   ‡ Fourth reference </a:t>
            </a:r>
            <a:endParaRPr lang="en-US" dirty="0"/>
          </a:p>
        </p:txBody>
      </p:sp>
      <p:sp>
        <p:nvSpPr>
          <p:cNvPr id="9" name="Slide Number Placeholder">
            <a:extLst>
              <a:ext uri="{FF2B5EF4-FFF2-40B4-BE49-F238E27FC236}">
                <a16:creationId xmlns:a16="http://schemas.microsoft.com/office/drawing/2014/main" id="{9B1ED5C5-9F24-423C-B64A-73C8C306E269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311BF8DE-5F73-4E32-AA25-673E9FFCAA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942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featured items with big image and highligh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">
            <a:extLst>
              <a:ext uri="{FF2B5EF4-FFF2-40B4-BE49-F238E27FC236}">
                <a16:creationId xmlns:a16="http://schemas.microsoft.com/office/drawing/2014/main" id="{B0415E82-C8D5-A42F-7637-17A2A1AB1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632E0B7B-60E3-1147-9FA8-4098CA4A398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952845" y="4114742"/>
            <a:ext cx="1950402" cy="13255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D6C5B140-09C9-7146-AACB-F3D35318E2F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52738" y="5397511"/>
            <a:ext cx="1950985" cy="281187"/>
          </a:xfrm>
          <a:prstGeom prst="rect">
            <a:avLst/>
          </a:prstGeom>
          <a:solidFill>
            <a:schemeClr val="accent6"/>
          </a:solidFill>
        </p:spPr>
        <p:txBody>
          <a:bodyPr tIns="91440" bIns="91440" anchor="ctr"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459202" indent="0" algn="ctr">
              <a:buNone/>
              <a:defRPr>
                <a:solidFill>
                  <a:schemeClr val="bg1"/>
                </a:solidFill>
              </a:defRPr>
            </a:lvl2pPr>
            <a:lvl3pPr marL="918403" indent="0" algn="ctr">
              <a:buNone/>
              <a:defRPr>
                <a:solidFill>
                  <a:schemeClr val="bg1"/>
                </a:solidFill>
              </a:defRPr>
            </a:lvl3pPr>
            <a:lvl4pPr marL="1369142" indent="0" algn="ctr">
              <a:buNone/>
              <a:defRPr>
                <a:solidFill>
                  <a:schemeClr val="bg1"/>
                </a:solidFill>
              </a:defRPr>
            </a:lvl4pPr>
            <a:lvl5pPr marL="1828343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" name="Picture Placeholder 23">
            <a:extLst>
              <a:ext uri="{FF2B5EF4-FFF2-40B4-BE49-F238E27FC236}">
                <a16:creationId xmlns:a16="http://schemas.microsoft.com/office/drawing/2014/main" id="{76FEB5A6-32A7-7A45-80A2-34C3C11D05D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095225" y="4114742"/>
            <a:ext cx="1948808" cy="13255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22E5D1B8-5962-3342-9B68-FAD8194C109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94108" y="5397511"/>
            <a:ext cx="1950985" cy="281187"/>
          </a:xfrm>
          <a:prstGeom prst="rect">
            <a:avLst/>
          </a:prstGeom>
          <a:solidFill>
            <a:schemeClr val="accent6"/>
          </a:solidFill>
        </p:spPr>
        <p:txBody>
          <a:bodyPr tIns="91440" bIns="91440" anchor="ctr"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459202" indent="0" algn="ctr">
              <a:buNone/>
              <a:defRPr>
                <a:solidFill>
                  <a:schemeClr val="bg1"/>
                </a:solidFill>
              </a:defRPr>
            </a:lvl2pPr>
            <a:lvl3pPr marL="918403" indent="0" algn="ctr">
              <a:buNone/>
              <a:defRPr>
                <a:solidFill>
                  <a:schemeClr val="bg1"/>
                </a:solidFill>
              </a:defRPr>
            </a:lvl3pPr>
            <a:lvl4pPr marL="1369142" indent="0" algn="ctr">
              <a:buNone/>
              <a:defRPr>
                <a:solidFill>
                  <a:schemeClr val="bg1"/>
                </a:solidFill>
              </a:defRPr>
            </a:lvl4pPr>
            <a:lvl5pPr marL="1828343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" name="Picture Placeholder 23">
            <a:extLst>
              <a:ext uri="{FF2B5EF4-FFF2-40B4-BE49-F238E27FC236}">
                <a16:creationId xmlns:a16="http://schemas.microsoft.com/office/drawing/2014/main" id="{04DF4C33-68EB-AC4A-A4B5-13165638A7F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235479" y="4114742"/>
            <a:ext cx="1950402" cy="13255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30" name="Text Placeholder 18">
            <a:extLst>
              <a:ext uri="{FF2B5EF4-FFF2-40B4-BE49-F238E27FC236}">
                <a16:creationId xmlns:a16="http://schemas.microsoft.com/office/drawing/2014/main" id="{C32169C2-7A6C-894F-AEB8-A9D10E400BF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235372" y="5397511"/>
            <a:ext cx="1950985" cy="281187"/>
          </a:xfrm>
          <a:prstGeom prst="rect">
            <a:avLst/>
          </a:prstGeom>
          <a:solidFill>
            <a:schemeClr val="accent6"/>
          </a:solidFill>
        </p:spPr>
        <p:txBody>
          <a:bodyPr tIns="91440" bIns="91440" anchor="ctr"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459202" indent="0" algn="ctr">
              <a:buNone/>
              <a:defRPr>
                <a:solidFill>
                  <a:schemeClr val="bg1"/>
                </a:solidFill>
              </a:defRPr>
            </a:lvl2pPr>
            <a:lvl3pPr marL="918403" indent="0" algn="ctr">
              <a:buNone/>
              <a:defRPr>
                <a:solidFill>
                  <a:schemeClr val="bg1"/>
                </a:solidFill>
              </a:defRPr>
            </a:lvl3pPr>
            <a:lvl4pPr marL="1369142" indent="0" algn="ctr">
              <a:buNone/>
              <a:defRPr>
                <a:solidFill>
                  <a:schemeClr val="bg1"/>
                </a:solidFill>
              </a:defRPr>
            </a:lvl4pPr>
            <a:lvl5pPr marL="1828343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Highlight text" descr="Highlight.">
            <a:extLst>
              <a:ext uri="{FF2B5EF4-FFF2-40B4-BE49-F238E27FC236}">
                <a16:creationId xmlns:a16="http://schemas.microsoft.com/office/drawing/2014/main" id="{936CF960-6340-8740-9D2F-F3DC48DE413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93006" y="5962235"/>
            <a:ext cx="9802812" cy="645427"/>
          </a:xfrm>
          <a:prstGeom prst="rect">
            <a:avLst/>
          </a:prstGeo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9202" indent="0" algn="ctr">
              <a:buNone/>
              <a:defRPr>
                <a:solidFill>
                  <a:schemeClr val="bg1"/>
                </a:solidFill>
              </a:defRPr>
            </a:lvl2pPr>
            <a:lvl3pPr marL="918403" indent="0" algn="ctr">
              <a:buNone/>
              <a:defRPr>
                <a:solidFill>
                  <a:schemeClr val="bg1"/>
                </a:solidFill>
              </a:defRPr>
            </a:lvl3pPr>
            <a:lvl4pPr marL="1369142" indent="0" algn="ctr">
              <a:buNone/>
              <a:defRPr>
                <a:solidFill>
                  <a:schemeClr val="bg1"/>
                </a:solidFill>
              </a:defRPr>
            </a:lvl4pPr>
            <a:lvl5pPr marL="1828343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highlight text</a:t>
            </a:r>
          </a:p>
        </p:txBody>
      </p:sp>
      <p:sp>
        <p:nvSpPr>
          <p:cNvPr id="6" name="Date Placeholder 5" hidden="1">
            <a:extLst>
              <a:ext uri="{FF2B5EF4-FFF2-40B4-BE49-F238E27FC236}">
                <a16:creationId xmlns:a16="http://schemas.microsoft.com/office/drawing/2014/main" id="{2B2728EE-B744-4A00-83F2-53FEF0B65315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C3B395CB-1107-435B-9FFF-F16C614E90A2}" type="datetime3">
              <a:rPr lang="en-US" smtClean="0"/>
              <a:t>18 July 2024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A267354-FB6C-4FA6-9D42-49F740CF9BE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____________</a:t>
            </a:r>
            <a:br>
              <a:rPr lang="en-US"/>
            </a:br>
            <a:r>
              <a:rPr lang="en-US"/>
              <a:t>   * First reference</a:t>
            </a:r>
            <a:br>
              <a:rPr lang="en-US"/>
            </a:br>
            <a:r>
              <a:rPr lang="en-US"/>
              <a:t>  ** Second reference</a:t>
            </a:r>
            <a:br>
              <a:rPr lang="en-US"/>
            </a:br>
            <a:r>
              <a:rPr lang="en-US"/>
              <a:t>   † Third reference</a:t>
            </a:r>
            <a:br>
              <a:rPr lang="en-US"/>
            </a:br>
            <a:r>
              <a:rPr lang="en-US"/>
              <a:t>   ‡ Fourth reference 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91839D5-D8EF-4E73-AF61-29A00728EA5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311BF8DE-5F73-4E32-AA25-673E9FFCAA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287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22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21.xml"/><Relationship Id="rId9" Type="http://schemas.openxmlformats.org/officeDocument/2006/relationships/image" Target="../media/image2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4F7255-DE7A-4115-A78D-24B638E04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013" y="457200"/>
            <a:ext cx="9296399" cy="685800"/>
          </a:xfrm>
          <a:prstGeom prst="rect">
            <a:avLst/>
          </a:prstGeom>
        </p:spPr>
        <p:txBody>
          <a:bodyPr vert="horz" lIns="0" tIns="45720" rIns="0" bIns="0" rtlCol="0" anchor="b">
            <a:noAutofit/>
          </a:bodyPr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DDC5CE-DF1A-4E1B-B616-1C7F87467B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8013" y="1678362"/>
            <a:ext cx="10972799" cy="4351338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38B680-4586-4452-BE98-CC4AE57898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56395" y="6064323"/>
            <a:ext cx="3476035" cy="61436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b="1" i="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____________</a:t>
            </a:r>
            <a:br>
              <a:rPr lang="en-US" dirty="0"/>
            </a:br>
            <a:r>
              <a:rPr lang="en-US" dirty="0"/>
              <a:t>   * First reference</a:t>
            </a:r>
            <a:br>
              <a:rPr lang="en-US" dirty="0"/>
            </a:br>
            <a:r>
              <a:rPr lang="en-US" dirty="0"/>
              <a:t>  ** Second reference</a:t>
            </a:r>
            <a:br>
              <a:rPr lang="en-US" dirty="0"/>
            </a:br>
            <a:r>
              <a:rPr lang="en-US" dirty="0"/>
              <a:t>   † Third reference</a:t>
            </a:r>
            <a:br>
              <a:rPr lang="en-US" dirty="0"/>
            </a:br>
            <a:r>
              <a:rPr lang="en-US" dirty="0"/>
              <a:t>   ‡ Fourth reference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CEF99E-E7FA-4DB9-A252-1132311270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80812" y="6492875"/>
            <a:ext cx="4556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1BF8DE-5F73-4E32-AA25-673E9FFCAA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Laboratory for Laser Energetics logo.">
            <a:extLst>
              <a:ext uri="{FF2B5EF4-FFF2-40B4-BE49-F238E27FC236}">
                <a16:creationId xmlns:a16="http://schemas.microsoft.com/office/drawing/2014/main" id="{667D60CC-7409-40E1-9D2E-B522FC30899E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9980613" y="381000"/>
            <a:ext cx="758952" cy="310896"/>
          </a:xfrm>
          <a:prstGeom prst="rect">
            <a:avLst/>
          </a:prstGeom>
        </p:spPr>
      </p:pic>
      <p:pic>
        <p:nvPicPr>
          <p:cNvPr id="10" name="Picture 9" descr="University o fRochester logo.">
            <a:extLst>
              <a:ext uri="{FF2B5EF4-FFF2-40B4-BE49-F238E27FC236}">
                <a16:creationId xmlns:a16="http://schemas.microsoft.com/office/drawing/2014/main" id="{1949CC83-77FF-4945-A213-A05EADFDE3FC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9993721" y="818242"/>
            <a:ext cx="1543304" cy="318897"/>
          </a:xfrm>
          <a:prstGeom prst="rect">
            <a:avLst/>
          </a:prstGeom>
        </p:spPr>
      </p:pic>
      <p:sp>
        <p:nvSpPr>
          <p:cNvPr id="12" name="Date Placeholder 3" hidden="1">
            <a:extLst>
              <a:ext uri="{FF2B5EF4-FFF2-40B4-BE49-F238E27FC236}">
                <a16:creationId xmlns:a16="http://schemas.microsoft.com/office/drawing/2014/main" id="{87DA9446-204D-409C-A953-A0EA697988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846978" y="6492875"/>
            <a:ext cx="27416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73561656-9088-48DD-B7B3-4CEA40CCCD61}" type="datetime3">
              <a:rPr lang="en-US" smtClean="0"/>
              <a:t>18 July 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65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626" r:id="rId1"/>
    <p:sldLayoutId id="2147493654" r:id="rId2"/>
    <p:sldLayoutId id="2147493655" r:id="rId3"/>
    <p:sldLayoutId id="2147493644" r:id="rId4"/>
    <p:sldLayoutId id="2147493645" r:id="rId5"/>
    <p:sldLayoutId id="2147493646" r:id="rId6"/>
    <p:sldLayoutId id="2147493647" r:id="rId7"/>
    <p:sldLayoutId id="2147493648" r:id="rId8"/>
    <p:sldLayoutId id="2147493649" r:id="rId9"/>
    <p:sldLayoutId id="2147493650" r:id="rId10"/>
    <p:sldLayoutId id="2147493651" r:id="rId11"/>
    <p:sldLayoutId id="2147493652" r:id="rId12"/>
    <p:sldLayoutId id="2147493638" r:id="rId13"/>
    <p:sldLayoutId id="2147493639" r:id="rId14"/>
    <p:sldLayoutId id="2147493637" r:id="rId15"/>
    <p:sldLayoutId id="2147493640" r:id="rId16"/>
    <p:sldLayoutId id="2147493653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2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01752" indent="-301752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68096" indent="-301752" algn="l" defTabSz="914400" rtl="0" eaLnBrk="1" latinLnBrk="0" hangingPunct="1">
        <a:lnSpc>
          <a:spcPct val="100000"/>
        </a:lnSpc>
        <a:spcBef>
          <a:spcPts val="533"/>
        </a:spcBef>
        <a:buFont typeface="Arial" panose="020B0604020202020204" pitchFamily="34" charset="0"/>
        <a:buChar char="–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216152" indent="-246888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̵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682496" indent="-310896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̵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2139696" indent="-310896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̵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2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pos="383">
          <p15:clr>
            <a:srgbClr val="F26B43"/>
          </p15:clr>
        </p15:guide>
        <p15:guide id="4" pos="7295">
          <p15:clr>
            <a:srgbClr val="F26B43"/>
          </p15:clr>
        </p15:guide>
        <p15:guide id="5" orient="horz" pos="1056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4F7255-DE7A-4115-A78D-24B638E04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013" y="365125"/>
            <a:ext cx="9296399" cy="777875"/>
          </a:xfrm>
          <a:prstGeom prst="rect">
            <a:avLst/>
          </a:prstGeom>
        </p:spPr>
        <p:txBody>
          <a:bodyPr vert="horz" lIns="0" tIns="45720" rIns="0" bIns="0" rtlCol="0" anchor="b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DDC5CE-DF1A-4E1B-B616-1C7F87467B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8013" y="1678362"/>
            <a:ext cx="1097279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38B680-4586-4452-BE98-CC4AE57898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56395" y="6116042"/>
            <a:ext cx="3476035" cy="61436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____________</a:t>
            </a:r>
            <a:br>
              <a:rPr lang="en-US" dirty="0"/>
            </a:br>
            <a:r>
              <a:rPr lang="en-US" dirty="0"/>
              <a:t>   * First reference</a:t>
            </a:r>
            <a:br>
              <a:rPr lang="en-US" dirty="0"/>
            </a:br>
            <a:r>
              <a:rPr lang="en-US" dirty="0"/>
              <a:t>  ** Second reference</a:t>
            </a:r>
            <a:br>
              <a:rPr lang="en-US" dirty="0"/>
            </a:br>
            <a:r>
              <a:rPr lang="en-US" dirty="0"/>
              <a:t>   † Third reference</a:t>
            </a:r>
            <a:br>
              <a:rPr lang="en-US" dirty="0"/>
            </a:br>
            <a:r>
              <a:rPr lang="en-US" dirty="0"/>
              <a:t>   ‡ Fourth reference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CEF99E-E7FA-4DB9-A252-1132311270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80812" y="6492875"/>
            <a:ext cx="4556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1BF8DE-5F73-4E32-AA25-673E9FFCAA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URLLE logo (white)">
            <a:extLst>
              <a:ext uri="{FF2B5EF4-FFF2-40B4-BE49-F238E27FC236}">
                <a16:creationId xmlns:a16="http://schemas.microsoft.com/office/drawing/2014/main" id="{208AA069-8EC2-490F-A660-FE0A524BE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/>
        </p:blipFill>
        <p:spPr>
          <a:xfrm>
            <a:off x="9980613" y="381000"/>
            <a:ext cx="758952" cy="310896"/>
          </a:xfrm>
          <a:prstGeom prst="rect">
            <a:avLst/>
          </a:prstGeom>
        </p:spPr>
      </p:pic>
      <p:pic>
        <p:nvPicPr>
          <p:cNvPr id="13" name="U of R logo">
            <a:extLst>
              <a:ext uri="{FF2B5EF4-FFF2-40B4-BE49-F238E27FC236}">
                <a16:creationId xmlns:a16="http://schemas.microsoft.com/office/drawing/2014/main" id="{378F6EE7-1315-4D49-870C-44CF0B9AEB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980613" y="741958"/>
            <a:ext cx="1600200" cy="401043"/>
          </a:xfrm>
          <a:prstGeom prst="rect">
            <a:avLst/>
          </a:prstGeom>
        </p:spPr>
      </p:pic>
      <p:sp>
        <p:nvSpPr>
          <p:cNvPr id="4" name="Date Placeholder 3" hidden="1">
            <a:extLst>
              <a:ext uri="{FF2B5EF4-FFF2-40B4-BE49-F238E27FC236}">
                <a16:creationId xmlns:a16="http://schemas.microsoft.com/office/drawing/2014/main" id="{FEA5F353-15EF-4158-9E1D-3ACD0D2EF8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839199" y="6492875"/>
            <a:ext cx="27416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175BEE-932B-4786-981D-194340D69EB0}" type="datetime3">
              <a:rPr lang="en-US" smtClean="0"/>
              <a:t>18 July 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979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608" r:id="rId1"/>
    <p:sldLayoutId id="2147493610" r:id="rId2"/>
    <p:sldLayoutId id="2147493609" r:id="rId3"/>
    <p:sldLayoutId id="2147493620" r:id="rId4"/>
    <p:sldLayoutId id="2147493621" r:id="rId5"/>
    <p:sldLayoutId id="2147493615" r:id="rId6"/>
    <p:sldLayoutId id="2147493624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2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01752" indent="-301752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1600" b="1" kern="1200">
          <a:solidFill>
            <a:schemeClr val="bg1"/>
          </a:solidFill>
          <a:latin typeface="+mn-lt"/>
          <a:ea typeface="+mn-ea"/>
          <a:cs typeface="+mn-cs"/>
        </a:defRPr>
      </a:lvl1pPr>
      <a:lvl2pPr marL="768096" indent="-301752" algn="l" defTabSz="914400" rtl="0" eaLnBrk="1" latinLnBrk="0" hangingPunct="1">
        <a:lnSpc>
          <a:spcPct val="100000"/>
        </a:lnSpc>
        <a:spcBef>
          <a:spcPts val="533"/>
        </a:spcBef>
        <a:buFont typeface="Arial" panose="020B0604020202020204" pitchFamily="34" charset="0"/>
        <a:buChar char="–"/>
        <a:defRPr sz="1600" b="1" kern="1200">
          <a:solidFill>
            <a:schemeClr val="bg1"/>
          </a:solidFill>
          <a:latin typeface="+mn-lt"/>
          <a:ea typeface="+mn-ea"/>
          <a:cs typeface="+mn-cs"/>
        </a:defRPr>
      </a:lvl2pPr>
      <a:lvl3pPr marL="1216152" indent="-246888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̵"/>
        <a:defRPr sz="1600" b="1" kern="1200">
          <a:solidFill>
            <a:schemeClr val="bg1"/>
          </a:solidFill>
          <a:latin typeface="+mn-lt"/>
          <a:ea typeface="+mn-ea"/>
          <a:cs typeface="+mn-cs"/>
        </a:defRPr>
      </a:lvl3pPr>
      <a:lvl4pPr marL="1682496" indent="-310896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̵"/>
        <a:defRPr sz="1600" b="1" kern="1200">
          <a:solidFill>
            <a:schemeClr val="bg1"/>
          </a:solidFill>
          <a:latin typeface="+mn-lt"/>
          <a:ea typeface="+mn-ea"/>
          <a:cs typeface="+mn-cs"/>
        </a:defRPr>
      </a:lvl4pPr>
      <a:lvl5pPr marL="2139696" indent="-310896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̵"/>
        <a:defRPr sz="1600" b="1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2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pos="383">
          <p15:clr>
            <a:srgbClr val="F26B43"/>
          </p15:clr>
        </p15:guide>
        <p15:guide id="4" pos="7295">
          <p15:clr>
            <a:srgbClr val="F26B43"/>
          </p15:clr>
        </p15:guide>
        <p15:guide id="5" orient="horz" pos="105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00.png"/><Relationship Id="rId4" Type="http://schemas.openxmlformats.org/officeDocument/2006/relationships/image" Target="../media/image29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0.png"/><Relationship Id="rId5" Type="http://schemas.openxmlformats.org/officeDocument/2006/relationships/image" Target="../media/image300.png"/><Relationship Id="rId4" Type="http://schemas.openxmlformats.org/officeDocument/2006/relationships/image" Target="../media/image29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sv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E2523-702D-4A6E-B263-B1828FDA979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Programmable-trajectory ultrafast flying focus pulses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0ADB9D-D3E6-4605-AADF-BA10CD3FF67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Manfred Virgil Ambat (he/him)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A236C1-253D-4D43-A9E5-4F9097EEFC7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Advanced Accelerator Concepts Workshop</a:t>
            </a:r>
          </a:p>
          <a:p>
            <a:pPr>
              <a:spcBef>
                <a:spcPts val="0"/>
              </a:spcBef>
            </a:pPr>
            <a:r>
              <a:rPr lang="en-US" dirty="0"/>
              <a:t>Naperville, IL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95579A-85CC-46C3-8F1A-2381A37FA74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July 21 – 26, 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4D5077-4F75-470D-B75B-D6D4B762C4AD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311BF8DE-5F73-4E32-AA25-673E9FFCAA6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8043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2DF37-105D-41DA-8CAD-3C015F83C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axiparabola is one optic that produces an extended focal range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09718AD-1C9D-4FF7-B1BF-C8E94D1D9D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7381"/>
          <a:stretch/>
        </p:blipFill>
        <p:spPr>
          <a:xfrm>
            <a:off x="825374" y="2209800"/>
            <a:ext cx="10538075" cy="3034748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334424-629B-42A1-9EFC-1EBB4401E83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11BF8DE-5F73-4E32-AA25-673E9FFCAA6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4E220B0F-8898-48F4-B37B-4413D7C36C7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005409" y="5363818"/>
            <a:ext cx="8178006" cy="645427"/>
          </a:xfrm>
        </p:spPr>
        <p:txBody>
          <a:bodyPr/>
          <a:lstStyle/>
          <a:p>
            <a:r>
              <a:rPr lang="en-US" dirty="0"/>
              <a:t>The axiparabola naturally produces an accelerating focal trajectory, thus requiring separate optics to control the focal time of the pulse via radial group delay.</a:t>
            </a:r>
          </a:p>
        </p:txBody>
      </p:sp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642F3E56-BFB4-467D-987D-F74D0EBBB1D6}"/>
              </a:ext>
            </a:extLst>
          </p:cNvPr>
          <p:cNvSpPr txBox="1">
            <a:spLocks/>
          </p:cNvSpPr>
          <p:nvPr/>
        </p:nvSpPr>
        <p:spPr>
          <a:xfrm>
            <a:off x="150812" y="89877"/>
            <a:ext cx="1752600" cy="367323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301752" indent="-301752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8096" indent="-301752" algn="l" defTabSz="914400" rtl="0" eaLnBrk="1" latinLnBrk="0" hangingPunct="1">
              <a:lnSpc>
                <a:spcPct val="100000"/>
              </a:lnSpc>
              <a:spcBef>
                <a:spcPts val="533"/>
              </a:spcBef>
              <a:buFont typeface="Arial" panose="020B0604020202020204" pitchFamily="34" charset="0"/>
              <a:buChar char="–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6152" indent="-2468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̵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2496" indent="-310896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̵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9696" indent="-310896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̵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Spatial control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7DA8160-23A7-4932-AF19-6B1ABE25660F}"/>
              </a:ext>
            </a:extLst>
          </p:cNvPr>
          <p:cNvSpPr txBox="1"/>
          <p:nvPr/>
        </p:nvSpPr>
        <p:spPr>
          <a:xfrm>
            <a:off x="-14900" y="6575572"/>
            <a:ext cx="6400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Nominal focal length, </a:t>
            </a:r>
            <a:r>
              <a:rPr lang="en-US" sz="1200" i="1" dirty="0"/>
              <a:t>f</a:t>
            </a:r>
            <a:r>
              <a:rPr lang="en-US" sz="1200" i="1" baseline="-25000" dirty="0"/>
              <a:t>0</a:t>
            </a:r>
            <a:r>
              <a:rPr lang="en-US" sz="1200" dirty="0"/>
              <a:t> = 50 cm | Optic radius, </a:t>
            </a:r>
            <a:r>
              <a:rPr lang="en-US" sz="1200" i="1" dirty="0"/>
              <a:t>R</a:t>
            </a:r>
            <a:r>
              <a:rPr lang="en-US" sz="1200" dirty="0"/>
              <a:t> = 5 cm | Extended focal range, </a:t>
            </a:r>
            <a:r>
              <a:rPr lang="en-US" sz="1200" i="1" dirty="0"/>
              <a:t>L</a:t>
            </a:r>
            <a:r>
              <a:rPr lang="en-US" sz="1200" dirty="0"/>
              <a:t> = 1 cm</a:t>
            </a:r>
          </a:p>
        </p:txBody>
      </p:sp>
    </p:spTree>
    <p:extLst>
      <p:ext uri="{BB962C8B-B14F-4D97-AF65-F5344CB8AC3E}">
        <p14:creationId xmlns:p14="http://schemas.microsoft.com/office/powerpoint/2010/main" val="14236193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0CBA8-ACD2-4B3C-B206-C34040FE5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By tailoring the radial group delay, the trajectory of the ultrafast flying focus can be controlled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80D4F9-8945-4CCD-B2B8-9F1CD78E77B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11BF8DE-5F73-4E32-AA25-673E9FFCAA6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72D9ED9F-BD5E-430A-A435-5140B9919B4D}"/>
              </a:ext>
            </a:extLst>
          </p:cNvPr>
          <p:cNvSpPr txBox="1">
            <a:spLocks/>
          </p:cNvSpPr>
          <p:nvPr/>
        </p:nvSpPr>
        <p:spPr>
          <a:xfrm>
            <a:off x="150812" y="89877"/>
            <a:ext cx="1981200" cy="367323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301752" indent="-301752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8096" indent="-301752" algn="l" defTabSz="914400" rtl="0" eaLnBrk="1" latinLnBrk="0" hangingPunct="1">
              <a:lnSpc>
                <a:spcPct val="100000"/>
              </a:lnSpc>
              <a:spcBef>
                <a:spcPts val="533"/>
              </a:spcBef>
              <a:buFont typeface="Arial" panose="020B0604020202020204" pitchFamily="34" charset="0"/>
              <a:buChar char="–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6152" indent="-2468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̵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2496" indent="-310896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̵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9696" indent="-310896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̵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Temporal control</a:t>
            </a:r>
          </a:p>
        </p:txBody>
      </p:sp>
      <p:pic>
        <p:nvPicPr>
          <p:cNvPr id="12" name="Content Placeholder 6">
            <a:extLst>
              <a:ext uri="{FF2B5EF4-FFF2-40B4-BE49-F238E27FC236}">
                <a16:creationId xmlns:a16="http://schemas.microsoft.com/office/drawing/2014/main" id="{A18FF626-25CF-4C70-9356-557B0CE3C9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15660" r="64030"/>
          <a:stretch/>
        </p:blipFill>
        <p:spPr>
          <a:xfrm>
            <a:off x="802487" y="2406844"/>
            <a:ext cx="3498045" cy="3038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5005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0CBA8-ACD2-4B3C-B206-C34040FE5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By tailoring the radial group delay, the trajectory of the ultrafast flying focus can be controlled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80D4F9-8945-4CCD-B2B8-9F1CD78E77B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11BF8DE-5F73-4E32-AA25-673E9FFCAA6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72D9ED9F-BD5E-430A-A435-5140B9919B4D}"/>
              </a:ext>
            </a:extLst>
          </p:cNvPr>
          <p:cNvSpPr txBox="1">
            <a:spLocks/>
          </p:cNvSpPr>
          <p:nvPr/>
        </p:nvSpPr>
        <p:spPr>
          <a:xfrm>
            <a:off x="150812" y="89877"/>
            <a:ext cx="1981200" cy="367323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301752" indent="-301752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8096" indent="-301752" algn="l" defTabSz="914400" rtl="0" eaLnBrk="1" latinLnBrk="0" hangingPunct="1">
              <a:lnSpc>
                <a:spcPct val="100000"/>
              </a:lnSpc>
              <a:spcBef>
                <a:spcPts val="533"/>
              </a:spcBef>
              <a:buFont typeface="Arial" panose="020B0604020202020204" pitchFamily="34" charset="0"/>
              <a:buChar char="–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6152" indent="-2468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̵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2496" indent="-310896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̵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9696" indent="-310896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̵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Temporal control</a:t>
            </a:r>
          </a:p>
        </p:txBody>
      </p:sp>
      <p:pic>
        <p:nvPicPr>
          <p:cNvPr id="13" name="Content Placeholder 6">
            <a:extLst>
              <a:ext uri="{FF2B5EF4-FFF2-40B4-BE49-F238E27FC236}">
                <a16:creationId xmlns:a16="http://schemas.microsoft.com/office/drawing/2014/main" id="{638820DE-06FC-433F-8338-109F0BFEB7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2911"/>
          <a:stretch/>
        </p:blipFill>
        <p:spPr>
          <a:xfrm>
            <a:off x="8879009" y="2269811"/>
            <a:ext cx="491325" cy="3312229"/>
          </a:xfrm>
          <a:prstGeom prst="rect">
            <a:avLst/>
          </a:prstGeom>
        </p:spPr>
      </p:pic>
      <p:pic>
        <p:nvPicPr>
          <p:cNvPr id="14" name="Content Placeholder 6">
            <a:extLst>
              <a:ext uri="{FF2B5EF4-FFF2-40B4-BE49-F238E27FC236}">
                <a16:creationId xmlns:a16="http://schemas.microsoft.com/office/drawing/2014/main" id="{1035238D-FA89-4C72-A806-65E9878C61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" t="15660" r="64030"/>
          <a:stretch/>
        </p:blipFill>
        <p:spPr>
          <a:xfrm>
            <a:off x="802487" y="2406844"/>
            <a:ext cx="3498045" cy="3038165"/>
          </a:xfrm>
          <a:prstGeom prst="rect">
            <a:avLst/>
          </a:prstGeom>
        </p:spPr>
      </p:pic>
      <p:pic>
        <p:nvPicPr>
          <p:cNvPr id="15" name="Content Placeholder 6">
            <a:extLst>
              <a:ext uri="{FF2B5EF4-FFF2-40B4-BE49-F238E27FC236}">
                <a16:creationId xmlns:a16="http://schemas.microsoft.com/office/drawing/2014/main" id="{710E331E-FFDE-4E72-B11A-C07C829FF9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639" r="35676"/>
          <a:stretch/>
        </p:blipFill>
        <p:spPr>
          <a:xfrm>
            <a:off x="6856412" y="2269810"/>
            <a:ext cx="2057400" cy="331222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D7AD70D-A8EC-4792-B8D9-62DC2A150B2B}"/>
                  </a:ext>
                </a:extLst>
              </p:cNvPr>
              <p:cNvSpPr txBox="1"/>
              <p:nvPr/>
            </p:nvSpPr>
            <p:spPr>
              <a:xfrm>
                <a:off x="7058391" y="2119897"/>
                <a:ext cx="1725152" cy="3323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=1.000</m:t>
                      </m:r>
                      <m:r>
                        <a:rPr lang="en-US" sz="2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sz="20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D7AD70D-A8EC-4792-B8D9-62DC2A150B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8391" y="2119897"/>
                <a:ext cx="1725152" cy="332399"/>
              </a:xfrm>
              <a:prstGeom prst="rect">
                <a:avLst/>
              </a:prstGeom>
              <a:blipFill>
                <a:blip r:embed="rId4"/>
                <a:stretch>
                  <a:fillRect l="-1413" r="-1767" b="-2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49173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0CBA8-ACD2-4B3C-B206-C34040FE5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By tailoring the radial group delay, the trajectory of the ultrafast flying focus can be controlled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80D4F9-8945-4CCD-B2B8-9F1CD78E77B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11BF8DE-5F73-4E32-AA25-673E9FFCAA6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72D9ED9F-BD5E-430A-A435-5140B9919B4D}"/>
              </a:ext>
            </a:extLst>
          </p:cNvPr>
          <p:cNvSpPr txBox="1">
            <a:spLocks/>
          </p:cNvSpPr>
          <p:nvPr/>
        </p:nvSpPr>
        <p:spPr>
          <a:xfrm>
            <a:off x="150812" y="89877"/>
            <a:ext cx="1981200" cy="367323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301752" indent="-301752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8096" indent="-301752" algn="l" defTabSz="914400" rtl="0" eaLnBrk="1" latinLnBrk="0" hangingPunct="1">
              <a:lnSpc>
                <a:spcPct val="100000"/>
              </a:lnSpc>
              <a:spcBef>
                <a:spcPts val="533"/>
              </a:spcBef>
              <a:buFont typeface="Arial" panose="020B0604020202020204" pitchFamily="34" charset="0"/>
              <a:buChar char="–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6152" indent="-2468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̵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2496" indent="-310896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̵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9696" indent="-310896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̵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Temporal control</a:t>
            </a:r>
          </a:p>
        </p:txBody>
      </p:sp>
      <p:pic>
        <p:nvPicPr>
          <p:cNvPr id="16" name="Content Placeholder 6">
            <a:extLst>
              <a:ext uri="{FF2B5EF4-FFF2-40B4-BE49-F238E27FC236}">
                <a16:creationId xmlns:a16="http://schemas.microsoft.com/office/drawing/2014/main" id="{F7F8E0EC-11DD-4044-8F5E-C0F12D3E2C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2911"/>
          <a:stretch/>
        </p:blipFill>
        <p:spPr>
          <a:xfrm>
            <a:off x="8879009" y="2269811"/>
            <a:ext cx="491325" cy="3312229"/>
          </a:xfrm>
          <a:prstGeom prst="rect">
            <a:avLst/>
          </a:prstGeom>
        </p:spPr>
      </p:pic>
      <p:pic>
        <p:nvPicPr>
          <p:cNvPr id="17" name="Content Placeholder 6">
            <a:extLst>
              <a:ext uri="{FF2B5EF4-FFF2-40B4-BE49-F238E27FC236}">
                <a16:creationId xmlns:a16="http://schemas.microsoft.com/office/drawing/2014/main" id="{D8BD1B53-8B2F-4320-8B46-0FFA7A83F0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" t="15660" r="64030"/>
          <a:stretch/>
        </p:blipFill>
        <p:spPr>
          <a:xfrm>
            <a:off x="802487" y="2406844"/>
            <a:ext cx="3498045" cy="3038165"/>
          </a:xfrm>
          <a:prstGeom prst="rect">
            <a:avLst/>
          </a:prstGeom>
        </p:spPr>
      </p:pic>
      <p:pic>
        <p:nvPicPr>
          <p:cNvPr id="18" name="Content Placeholder 6">
            <a:extLst>
              <a:ext uri="{FF2B5EF4-FFF2-40B4-BE49-F238E27FC236}">
                <a16:creationId xmlns:a16="http://schemas.microsoft.com/office/drawing/2014/main" id="{4A468D02-D9C9-47B5-9DAF-80215EB32E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r="35676"/>
          <a:stretch/>
        </p:blipFill>
        <p:spPr>
          <a:xfrm>
            <a:off x="4455597" y="2269810"/>
            <a:ext cx="4458215" cy="331222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8BC918D-1443-4BEA-9705-56802FEAC15D}"/>
                  </a:ext>
                </a:extLst>
              </p:cNvPr>
              <p:cNvSpPr txBox="1"/>
              <p:nvPr/>
            </p:nvSpPr>
            <p:spPr>
              <a:xfrm>
                <a:off x="7058391" y="2119897"/>
                <a:ext cx="1725152" cy="3323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=1.000</m:t>
                      </m:r>
                      <m:r>
                        <a:rPr lang="en-US" sz="2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sz="20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8BC918D-1443-4BEA-9705-56802FEAC1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8391" y="2119897"/>
                <a:ext cx="1725152" cy="332399"/>
              </a:xfrm>
              <a:prstGeom prst="rect">
                <a:avLst/>
              </a:prstGeom>
              <a:blipFill>
                <a:blip r:embed="rId4"/>
                <a:stretch>
                  <a:fillRect l="-1413" r="-1767" b="-2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A5DF5C8-6EFC-4459-BBAF-5078EE0F5825}"/>
                  </a:ext>
                </a:extLst>
              </p:cNvPr>
              <p:cNvSpPr txBox="1"/>
              <p:nvPr/>
            </p:nvSpPr>
            <p:spPr>
              <a:xfrm>
                <a:off x="4986332" y="2119896"/>
                <a:ext cx="1725152" cy="3323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=1.001</m:t>
                      </m:r>
                      <m:r>
                        <a:rPr lang="en-US" sz="2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sz="20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A5DF5C8-6EFC-4459-BBAF-5078EE0F58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6332" y="2119896"/>
                <a:ext cx="1725152" cy="332399"/>
              </a:xfrm>
              <a:prstGeom prst="rect">
                <a:avLst/>
              </a:prstGeom>
              <a:blipFill>
                <a:blip r:embed="rId5"/>
                <a:stretch>
                  <a:fillRect l="-1413" r="-1767" b="-2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56133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0CBA8-ACD2-4B3C-B206-C34040FE5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By tailoring the radial group delay, the trajectory of the ultrafast flying focus can be controlled</a:t>
            </a:r>
            <a:r>
              <a:rPr lang="en-US" baseline="30000" dirty="0"/>
              <a:t>1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80D4F9-8945-4CCD-B2B8-9F1CD78E77B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11BF8DE-5F73-4E32-AA25-673E9FFCAA65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FF98F9-5ED0-4168-80D2-AEFD0AFB63F6}"/>
              </a:ext>
            </a:extLst>
          </p:cNvPr>
          <p:cNvSpPr txBox="1"/>
          <p:nvPr/>
        </p:nvSpPr>
        <p:spPr>
          <a:xfrm>
            <a:off x="8685212" y="6558937"/>
            <a:ext cx="31234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aseline="30000" dirty="0"/>
              <a:t>1 </a:t>
            </a:r>
            <a:r>
              <a:rPr lang="en-US" sz="1200" dirty="0"/>
              <a:t>Ambat </a:t>
            </a:r>
            <a:r>
              <a:rPr lang="en-US" sz="1200" i="1" dirty="0"/>
              <a:t>et al.</a:t>
            </a:r>
            <a:r>
              <a:rPr lang="en-US" sz="1200" dirty="0"/>
              <a:t> </a:t>
            </a:r>
            <a:r>
              <a:rPr lang="en-US" sz="1200" i="1" dirty="0"/>
              <a:t>Opt. Express</a:t>
            </a:r>
            <a:r>
              <a:rPr lang="en-US" sz="1200" dirty="0"/>
              <a:t> </a:t>
            </a:r>
            <a:r>
              <a:rPr lang="en-US" sz="1200" b="1" dirty="0"/>
              <a:t>31</a:t>
            </a:r>
            <a:r>
              <a:rPr lang="en-US" sz="1200" dirty="0"/>
              <a:t>, 19 (2023)</a:t>
            </a:r>
          </a:p>
        </p:txBody>
      </p:sp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72D9ED9F-BD5E-430A-A435-5140B9919B4D}"/>
              </a:ext>
            </a:extLst>
          </p:cNvPr>
          <p:cNvSpPr txBox="1">
            <a:spLocks/>
          </p:cNvSpPr>
          <p:nvPr/>
        </p:nvSpPr>
        <p:spPr>
          <a:xfrm>
            <a:off x="150812" y="89877"/>
            <a:ext cx="1981200" cy="367323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301752" indent="-301752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8096" indent="-301752" algn="l" defTabSz="914400" rtl="0" eaLnBrk="1" latinLnBrk="0" hangingPunct="1">
              <a:lnSpc>
                <a:spcPct val="100000"/>
              </a:lnSpc>
              <a:spcBef>
                <a:spcPts val="533"/>
              </a:spcBef>
              <a:buFont typeface="Arial" panose="020B0604020202020204" pitchFamily="34" charset="0"/>
              <a:buChar char="–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6152" indent="-2468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̵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2496" indent="-310896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̵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9696" indent="-310896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̵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Temporal control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C8466A2-7201-44BF-B9E4-141ED5A9609C}"/>
              </a:ext>
            </a:extLst>
          </p:cNvPr>
          <p:cNvGrpSpPr/>
          <p:nvPr/>
        </p:nvGrpSpPr>
        <p:grpSpPr>
          <a:xfrm>
            <a:off x="802487" y="2119896"/>
            <a:ext cx="10583850" cy="3462144"/>
            <a:chOff x="1224767" y="1905036"/>
            <a:chExt cx="10583850" cy="3462144"/>
          </a:xfrm>
        </p:grpSpPr>
        <p:pic>
          <p:nvPicPr>
            <p:cNvPr id="6" name="Content Placeholder 6">
              <a:extLst>
                <a:ext uri="{FF2B5EF4-FFF2-40B4-BE49-F238E27FC236}">
                  <a16:creationId xmlns:a16="http://schemas.microsoft.com/office/drawing/2014/main" id="{A6B69769-8E4B-46F6-A881-49B1A4A997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77877" y="2054951"/>
              <a:ext cx="6930740" cy="3312229"/>
            </a:xfrm>
            <a:prstGeom prst="rect">
              <a:avLst/>
            </a:prstGeom>
          </p:spPr>
        </p:pic>
        <p:pic>
          <p:nvPicPr>
            <p:cNvPr id="8" name="Content Placeholder 6">
              <a:extLst>
                <a:ext uri="{FF2B5EF4-FFF2-40B4-BE49-F238E27FC236}">
                  <a16:creationId xmlns:a16="http://schemas.microsoft.com/office/drawing/2014/main" id="{9D09A0C2-2604-4A87-BB57-F6167ABE88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" t="15660" r="64030"/>
            <a:stretch/>
          </p:blipFill>
          <p:spPr>
            <a:xfrm>
              <a:off x="1224767" y="2191984"/>
              <a:ext cx="3498045" cy="303816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4B63DD72-A863-4169-8D6E-C3CFC92A049B}"/>
                    </a:ext>
                  </a:extLst>
                </p:cNvPr>
                <p:cNvSpPr txBox="1"/>
                <p:nvPr/>
              </p:nvSpPr>
              <p:spPr>
                <a:xfrm>
                  <a:off x="7480671" y="1905037"/>
                  <a:ext cx="1725152" cy="3323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  <m:d>
                          <m:dPr>
                            <m:ctrlPr>
                              <a:rPr lang="en-US" sz="20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=1.000</m:t>
                        </m:r>
                        <m:r>
                          <a:rPr lang="en-US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oMath>
                    </m:oMathPara>
                  </a14:m>
                  <a:endParaRPr lang="en-US" sz="2000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4B63DD72-A863-4169-8D6E-C3CFC92A049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80671" y="1905037"/>
                  <a:ext cx="1725152" cy="332399"/>
                </a:xfrm>
                <a:prstGeom prst="rect">
                  <a:avLst/>
                </a:prstGeom>
                <a:blipFill>
                  <a:blip r:embed="rId4"/>
                  <a:stretch>
                    <a:fillRect l="-1413" r="-1767" b="-27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F5ED8364-BBB4-44D1-8261-15C229CE0CE8}"/>
                    </a:ext>
                  </a:extLst>
                </p:cNvPr>
                <p:cNvSpPr txBox="1"/>
                <p:nvPr/>
              </p:nvSpPr>
              <p:spPr>
                <a:xfrm>
                  <a:off x="5408612" y="1905036"/>
                  <a:ext cx="1725152" cy="3323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  <m:d>
                          <m:dPr>
                            <m:ctrlPr>
                              <a:rPr lang="en-US" sz="20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sz="20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=1.001</m:t>
                        </m:r>
                        <m:r>
                          <a:rPr lang="en-US" sz="20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oMath>
                    </m:oMathPara>
                  </a14:m>
                  <a:endParaRPr lang="en-US" sz="2000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F5ED8364-BBB4-44D1-8261-15C229CE0CE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08612" y="1905036"/>
                  <a:ext cx="1725152" cy="332399"/>
                </a:xfrm>
                <a:prstGeom prst="rect">
                  <a:avLst/>
                </a:prstGeom>
                <a:blipFill>
                  <a:blip r:embed="rId5"/>
                  <a:stretch>
                    <a:fillRect l="-1413" r="-1767" b="-27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C76D8199-4EE3-402E-9DC1-A87A97036520}"/>
                    </a:ext>
                  </a:extLst>
                </p:cNvPr>
                <p:cNvSpPr txBox="1"/>
                <p:nvPr/>
              </p:nvSpPr>
              <p:spPr>
                <a:xfrm>
                  <a:off x="9537465" y="1905037"/>
                  <a:ext cx="1725152" cy="3323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  <m:d>
                          <m:dPr>
                            <m:ctrlP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=0.999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oMath>
                    </m:oMathPara>
                  </a14:m>
                  <a:endParaRPr lang="en-US" sz="2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C76D8199-4EE3-402E-9DC1-A87A970365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37465" y="1905037"/>
                  <a:ext cx="1725152" cy="332399"/>
                </a:xfrm>
                <a:prstGeom prst="rect">
                  <a:avLst/>
                </a:prstGeom>
                <a:blipFill>
                  <a:blip r:embed="rId6"/>
                  <a:stretch>
                    <a:fillRect l="-1060" r="-2120" b="-27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7995273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0CBA8-ACD2-4B3C-B206-C34040FE5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recently proposed</a:t>
            </a:r>
            <a:r>
              <a:rPr lang="en-US" baseline="30000" dirty="0"/>
              <a:t>1</a:t>
            </a:r>
            <a:r>
              <a:rPr lang="en-US" dirty="0"/>
              <a:t> and demonstrated</a:t>
            </a:r>
            <a:r>
              <a:rPr lang="en-US" baseline="30000" dirty="0"/>
              <a:t>2</a:t>
            </a:r>
            <a:r>
              <a:rPr lang="en-US" dirty="0"/>
              <a:t> radial echelon provides a reflective approach to structuring the radial group delay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80D4F9-8945-4CCD-B2B8-9F1CD78E77B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11BF8DE-5F73-4E32-AA25-673E9FFCAA65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66E37F-BD9C-4386-B2F8-80E112F1A34B}"/>
              </a:ext>
            </a:extLst>
          </p:cNvPr>
          <p:cNvSpPr txBox="1"/>
          <p:nvPr/>
        </p:nvSpPr>
        <p:spPr>
          <a:xfrm>
            <a:off x="8380412" y="6217956"/>
            <a:ext cx="3430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aseline="30000" dirty="0"/>
              <a:t>1 </a:t>
            </a:r>
            <a:r>
              <a:rPr lang="en-US" sz="1200" dirty="0"/>
              <a:t>Palastro </a:t>
            </a:r>
            <a:r>
              <a:rPr lang="en-US" sz="1200" i="1" dirty="0"/>
              <a:t>et al.</a:t>
            </a:r>
            <a:r>
              <a:rPr lang="en-US" sz="1200" dirty="0"/>
              <a:t> </a:t>
            </a:r>
            <a:r>
              <a:rPr lang="en-US" sz="1200" i="1" dirty="0"/>
              <a:t>Phys. Rev. Lett.</a:t>
            </a:r>
            <a:r>
              <a:rPr lang="en-US" sz="1200" dirty="0"/>
              <a:t> </a:t>
            </a:r>
            <a:r>
              <a:rPr lang="en-US" sz="1200" b="1" dirty="0"/>
              <a:t>124</a:t>
            </a:r>
            <a:r>
              <a:rPr lang="en-US" sz="1200" dirty="0"/>
              <a:t>, 13 (2020)</a:t>
            </a:r>
          </a:p>
          <a:p>
            <a:pPr algn="ctr"/>
            <a:r>
              <a:rPr lang="en-US" sz="1200" baseline="30000" dirty="0"/>
              <a:t>2 </a:t>
            </a:r>
            <a:r>
              <a:rPr lang="en-US" sz="1200" dirty="0"/>
              <a:t>Pigeon </a:t>
            </a:r>
            <a:r>
              <a:rPr lang="en-US" sz="1200" i="1" dirty="0"/>
              <a:t>et al.</a:t>
            </a:r>
            <a:r>
              <a:rPr lang="en-US" sz="1200" dirty="0"/>
              <a:t> </a:t>
            </a:r>
            <a:r>
              <a:rPr lang="en-US" sz="1200" i="1" dirty="0"/>
              <a:t>Opt. Express</a:t>
            </a:r>
            <a:r>
              <a:rPr lang="en-US" sz="1200" dirty="0"/>
              <a:t> </a:t>
            </a:r>
            <a:r>
              <a:rPr lang="en-US" sz="1200" b="1" dirty="0"/>
              <a:t>32</a:t>
            </a:r>
            <a:r>
              <a:rPr lang="en-US" sz="1200" dirty="0"/>
              <a:t>, 1 (2024)</a:t>
            </a:r>
          </a:p>
        </p:txBody>
      </p:sp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23F2AD77-D87E-48AE-965E-53C0F40B42B7}"/>
              </a:ext>
            </a:extLst>
          </p:cNvPr>
          <p:cNvSpPr txBox="1">
            <a:spLocks/>
          </p:cNvSpPr>
          <p:nvPr/>
        </p:nvSpPr>
        <p:spPr>
          <a:xfrm>
            <a:off x="150812" y="89877"/>
            <a:ext cx="1447800" cy="367323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301752" indent="-301752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8096" indent="-301752" algn="l" defTabSz="914400" rtl="0" eaLnBrk="1" latinLnBrk="0" hangingPunct="1">
              <a:lnSpc>
                <a:spcPct val="100000"/>
              </a:lnSpc>
              <a:spcBef>
                <a:spcPts val="533"/>
              </a:spcBef>
              <a:buFont typeface="Arial" panose="020B0604020202020204" pitchFamily="34" charset="0"/>
              <a:buChar char="–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6152" indent="-2468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̵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2496" indent="-310896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̵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9696" indent="-310896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̵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RGD optics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72BE2C5-1BDE-4A47-9339-E777D2776D79}"/>
              </a:ext>
            </a:extLst>
          </p:cNvPr>
          <p:cNvGrpSpPr/>
          <p:nvPr/>
        </p:nvGrpSpPr>
        <p:grpSpPr>
          <a:xfrm>
            <a:off x="227013" y="1541255"/>
            <a:ext cx="5029199" cy="2705855"/>
            <a:chOff x="1224767" y="1626192"/>
            <a:chExt cx="6698445" cy="3603958"/>
          </a:xfrm>
        </p:grpSpPr>
        <p:pic>
          <p:nvPicPr>
            <p:cNvPr id="8" name="Content Placeholder 6">
              <a:extLst>
                <a:ext uri="{FF2B5EF4-FFF2-40B4-BE49-F238E27FC236}">
                  <a16:creationId xmlns:a16="http://schemas.microsoft.com/office/drawing/2014/main" id="{B8DE7BE7-9B2C-4572-AEAB-28FC6AB75D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" r="31121"/>
            <a:stretch/>
          </p:blipFill>
          <p:spPr>
            <a:xfrm>
              <a:off x="1224767" y="1627850"/>
              <a:ext cx="6698445" cy="36023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07567CB-1A7D-44F4-B835-2276D0FDBA3C}"/>
                </a:ext>
              </a:extLst>
            </p:cNvPr>
            <p:cNvSpPr/>
            <p:nvPr/>
          </p:nvSpPr>
          <p:spPr>
            <a:xfrm>
              <a:off x="2970212" y="1627850"/>
              <a:ext cx="304800" cy="2771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7090461-7BA2-41F0-9DFB-1611B5F738C5}"/>
                </a:ext>
              </a:extLst>
            </p:cNvPr>
            <p:cNvSpPr/>
            <p:nvPr/>
          </p:nvSpPr>
          <p:spPr>
            <a:xfrm>
              <a:off x="5499832" y="1626192"/>
              <a:ext cx="304800" cy="2771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80EAD5E8-7E10-4007-AE75-F762BEBCD60C}"/>
              </a:ext>
            </a:extLst>
          </p:cNvPr>
          <p:cNvSpPr/>
          <p:nvPr/>
        </p:nvSpPr>
        <p:spPr>
          <a:xfrm>
            <a:off x="5750319" y="1645297"/>
            <a:ext cx="401803" cy="4829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6E2C424-49AB-4379-ACDB-1791B720F31E}"/>
              </a:ext>
            </a:extLst>
          </p:cNvPr>
          <p:cNvSpPr/>
          <p:nvPr/>
        </p:nvSpPr>
        <p:spPr>
          <a:xfrm>
            <a:off x="7618412" y="1345810"/>
            <a:ext cx="401803" cy="4829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13CFF878-CE83-4767-93BD-3B8B4D551A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0212" y="4357089"/>
            <a:ext cx="2210920" cy="2127971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4284EF7-0FAE-4FA9-84EE-04EBD51BEBA6}"/>
              </a:ext>
            </a:extLst>
          </p:cNvPr>
          <p:cNvCxnSpPr>
            <a:cxnSpLocks/>
          </p:cNvCxnSpPr>
          <p:nvPr/>
        </p:nvCxnSpPr>
        <p:spPr>
          <a:xfrm flipV="1">
            <a:off x="4071815" y="5257800"/>
            <a:ext cx="1109317" cy="95738"/>
          </a:xfrm>
          <a:prstGeom prst="line">
            <a:avLst/>
          </a:prstGeom>
          <a:ln w="28575" cap="flat" cmpd="sng" algn="ctr">
            <a:solidFill>
              <a:schemeClr val="bg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3B8527D-FE8C-48D2-B5D5-19D5B88C6D54}"/>
              </a:ext>
            </a:extLst>
          </p:cNvPr>
          <p:cNvCxnSpPr>
            <a:cxnSpLocks/>
          </p:cNvCxnSpPr>
          <p:nvPr/>
        </p:nvCxnSpPr>
        <p:spPr>
          <a:xfrm>
            <a:off x="4819520" y="6225612"/>
            <a:ext cx="21945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D5BE24FD-7C47-4EAE-BF70-20769381E4AA}"/>
              </a:ext>
            </a:extLst>
          </p:cNvPr>
          <p:cNvSpPr txBox="1"/>
          <p:nvPr/>
        </p:nvSpPr>
        <p:spPr>
          <a:xfrm>
            <a:off x="4632532" y="6213674"/>
            <a:ext cx="5934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1 cm</a:t>
            </a:r>
          </a:p>
        </p:txBody>
      </p:sp>
    </p:spTree>
    <p:extLst>
      <p:ext uri="{BB962C8B-B14F-4D97-AF65-F5344CB8AC3E}">
        <p14:creationId xmlns:p14="http://schemas.microsoft.com/office/powerpoint/2010/main" val="22568584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0CBA8-ACD2-4B3C-B206-C34040FE5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recently proposed</a:t>
            </a:r>
            <a:r>
              <a:rPr lang="en-US" baseline="30000" dirty="0"/>
              <a:t>1</a:t>
            </a:r>
            <a:r>
              <a:rPr lang="en-US" dirty="0"/>
              <a:t> and demonstrated</a:t>
            </a:r>
            <a:r>
              <a:rPr lang="en-US" baseline="30000" dirty="0"/>
              <a:t>2</a:t>
            </a:r>
            <a:r>
              <a:rPr lang="en-US" dirty="0"/>
              <a:t> radial echelon provides a reflective approach to structuring the radial group delay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80D4F9-8945-4CCD-B2B8-9F1CD78E77B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11BF8DE-5F73-4E32-AA25-673E9FFCAA65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23F2AD77-D87E-48AE-965E-53C0F40B42B7}"/>
              </a:ext>
            </a:extLst>
          </p:cNvPr>
          <p:cNvSpPr txBox="1">
            <a:spLocks/>
          </p:cNvSpPr>
          <p:nvPr/>
        </p:nvSpPr>
        <p:spPr>
          <a:xfrm>
            <a:off x="150812" y="89877"/>
            <a:ext cx="1447800" cy="367323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301752" indent="-301752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8096" indent="-301752" algn="l" defTabSz="914400" rtl="0" eaLnBrk="1" latinLnBrk="0" hangingPunct="1">
              <a:lnSpc>
                <a:spcPct val="100000"/>
              </a:lnSpc>
              <a:spcBef>
                <a:spcPts val="533"/>
              </a:spcBef>
              <a:buFont typeface="Arial" panose="020B0604020202020204" pitchFamily="34" charset="0"/>
              <a:buChar char="–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6152" indent="-2468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̵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2496" indent="-310896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̵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9696" indent="-310896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̵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RGD optics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72BE2C5-1BDE-4A47-9339-E777D2776D79}"/>
              </a:ext>
            </a:extLst>
          </p:cNvPr>
          <p:cNvGrpSpPr/>
          <p:nvPr/>
        </p:nvGrpSpPr>
        <p:grpSpPr>
          <a:xfrm>
            <a:off x="227013" y="1541255"/>
            <a:ext cx="5029199" cy="2705855"/>
            <a:chOff x="1224767" y="1626192"/>
            <a:chExt cx="6698445" cy="3603958"/>
          </a:xfrm>
        </p:grpSpPr>
        <p:pic>
          <p:nvPicPr>
            <p:cNvPr id="8" name="Content Placeholder 6">
              <a:extLst>
                <a:ext uri="{FF2B5EF4-FFF2-40B4-BE49-F238E27FC236}">
                  <a16:creationId xmlns:a16="http://schemas.microsoft.com/office/drawing/2014/main" id="{B8DE7BE7-9B2C-4572-AEAB-28FC6AB75D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" r="31121"/>
            <a:stretch/>
          </p:blipFill>
          <p:spPr>
            <a:xfrm>
              <a:off x="1224767" y="1627850"/>
              <a:ext cx="6698445" cy="36023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07567CB-1A7D-44F4-B835-2276D0FDBA3C}"/>
                </a:ext>
              </a:extLst>
            </p:cNvPr>
            <p:cNvSpPr/>
            <p:nvPr/>
          </p:nvSpPr>
          <p:spPr>
            <a:xfrm>
              <a:off x="2970212" y="1627850"/>
              <a:ext cx="304800" cy="2771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7090461-7BA2-41F0-9DFB-1611B5F738C5}"/>
                </a:ext>
              </a:extLst>
            </p:cNvPr>
            <p:cNvSpPr/>
            <p:nvPr/>
          </p:nvSpPr>
          <p:spPr>
            <a:xfrm>
              <a:off x="5499832" y="1626192"/>
              <a:ext cx="304800" cy="2771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2" name="Content Placeholder 6">
            <a:extLst>
              <a:ext uri="{FF2B5EF4-FFF2-40B4-BE49-F238E27FC236}">
                <a16:creationId xmlns:a16="http://schemas.microsoft.com/office/drawing/2014/main" id="{ED68168C-2CA1-4EDE-8D21-7123ACBC4F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-1" t="24302" r="70490" b="29275"/>
          <a:stretch/>
        </p:blipFill>
        <p:spPr>
          <a:xfrm>
            <a:off x="5181132" y="1922255"/>
            <a:ext cx="2029293" cy="2133600"/>
          </a:xfr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80EAD5E8-7E10-4007-AE75-F762BEBCD60C}"/>
              </a:ext>
            </a:extLst>
          </p:cNvPr>
          <p:cNvSpPr/>
          <p:nvPr/>
        </p:nvSpPr>
        <p:spPr>
          <a:xfrm>
            <a:off x="5750319" y="1645297"/>
            <a:ext cx="401803" cy="4829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6E2C424-49AB-4379-ACDB-1791B720F31E}"/>
              </a:ext>
            </a:extLst>
          </p:cNvPr>
          <p:cNvSpPr/>
          <p:nvPr/>
        </p:nvSpPr>
        <p:spPr>
          <a:xfrm>
            <a:off x="7618412" y="1345810"/>
            <a:ext cx="401803" cy="4829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19DB7F7-7211-4100-8CC5-291D244EFA91}"/>
              </a:ext>
            </a:extLst>
          </p:cNvPr>
          <p:cNvGrpSpPr/>
          <p:nvPr/>
        </p:nvGrpSpPr>
        <p:grpSpPr>
          <a:xfrm>
            <a:off x="7210425" y="1600200"/>
            <a:ext cx="2677159" cy="2438400"/>
            <a:chOff x="7210425" y="2438400"/>
            <a:chExt cx="2677159" cy="2438400"/>
          </a:xfrm>
        </p:grpSpPr>
        <p:pic>
          <p:nvPicPr>
            <p:cNvPr id="16" name="Content Placeholder 6">
              <a:extLst>
                <a:ext uri="{FF2B5EF4-FFF2-40B4-BE49-F238E27FC236}">
                  <a16:creationId xmlns:a16="http://schemas.microsoft.com/office/drawing/2014/main" id="{432C31ED-8D77-44DF-9EF6-2AB89C5327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3222" t="-569" r="29772" b="59119"/>
            <a:stretch/>
          </p:blipFill>
          <p:spPr>
            <a:xfrm>
              <a:off x="7342899" y="2743027"/>
              <a:ext cx="2544685" cy="1905000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B6643E4-F53F-4841-A6E2-89797957683E}"/>
                </a:ext>
              </a:extLst>
            </p:cNvPr>
            <p:cNvSpPr/>
            <p:nvPr/>
          </p:nvSpPr>
          <p:spPr>
            <a:xfrm>
              <a:off x="7503630" y="2438400"/>
              <a:ext cx="401803" cy="4829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9" name="Content Placeholder 6">
              <a:extLst>
                <a:ext uri="{FF2B5EF4-FFF2-40B4-BE49-F238E27FC236}">
                  <a16:creationId xmlns:a16="http://schemas.microsoft.com/office/drawing/2014/main" id="{CB9BABFE-0C6D-491E-A5B1-43D8085918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-1" t="66537" r="70490" b="29275"/>
            <a:stretch/>
          </p:blipFill>
          <p:spPr>
            <a:xfrm>
              <a:off x="7210425" y="4684300"/>
              <a:ext cx="2029293" cy="192500"/>
            </a:xfrm>
            <a:prstGeom prst="rect">
              <a:avLst/>
            </a:prstGeom>
          </p:spPr>
        </p:pic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id="{13CFF878-CE83-4767-93BD-3B8B4D551A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0212" y="4357089"/>
            <a:ext cx="2210920" cy="2127971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5590100-122D-42DB-8A06-D0C6B490BF7D}"/>
              </a:ext>
            </a:extLst>
          </p:cNvPr>
          <p:cNvCxnSpPr>
            <a:cxnSpLocks/>
          </p:cNvCxnSpPr>
          <p:nvPr/>
        </p:nvCxnSpPr>
        <p:spPr>
          <a:xfrm flipV="1">
            <a:off x="4071815" y="5257800"/>
            <a:ext cx="1109317" cy="95738"/>
          </a:xfrm>
          <a:prstGeom prst="line">
            <a:avLst/>
          </a:prstGeom>
          <a:ln w="28575" cap="flat" cmpd="sng" algn="ctr">
            <a:solidFill>
              <a:schemeClr val="bg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FAA7BAB4-5504-47DD-896A-528601725200}"/>
              </a:ext>
            </a:extLst>
          </p:cNvPr>
          <p:cNvSpPr txBox="1"/>
          <p:nvPr/>
        </p:nvSpPr>
        <p:spPr>
          <a:xfrm>
            <a:off x="8380412" y="6217956"/>
            <a:ext cx="3430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aseline="30000" dirty="0"/>
              <a:t>1 </a:t>
            </a:r>
            <a:r>
              <a:rPr lang="en-US" sz="1200" dirty="0"/>
              <a:t>Palastro </a:t>
            </a:r>
            <a:r>
              <a:rPr lang="en-US" sz="1200" i="1" dirty="0"/>
              <a:t>et al.</a:t>
            </a:r>
            <a:r>
              <a:rPr lang="en-US" sz="1200" dirty="0"/>
              <a:t> </a:t>
            </a:r>
            <a:r>
              <a:rPr lang="en-US" sz="1200" i="1" dirty="0"/>
              <a:t>Phys. Rev. Lett.</a:t>
            </a:r>
            <a:r>
              <a:rPr lang="en-US" sz="1200" dirty="0"/>
              <a:t> </a:t>
            </a:r>
            <a:r>
              <a:rPr lang="en-US" sz="1200" b="1" dirty="0"/>
              <a:t>124</a:t>
            </a:r>
            <a:r>
              <a:rPr lang="en-US" sz="1200" dirty="0"/>
              <a:t>, 13 (2020)</a:t>
            </a:r>
          </a:p>
          <a:p>
            <a:pPr algn="ctr"/>
            <a:r>
              <a:rPr lang="en-US" sz="1200" baseline="30000" dirty="0"/>
              <a:t>2 </a:t>
            </a:r>
            <a:r>
              <a:rPr lang="en-US" sz="1200" dirty="0"/>
              <a:t>Pigeon </a:t>
            </a:r>
            <a:r>
              <a:rPr lang="en-US" sz="1200" i="1" dirty="0"/>
              <a:t>et al.</a:t>
            </a:r>
            <a:r>
              <a:rPr lang="en-US" sz="1200" dirty="0"/>
              <a:t> </a:t>
            </a:r>
            <a:r>
              <a:rPr lang="en-US" sz="1200" i="1" dirty="0"/>
              <a:t>Opt. Express</a:t>
            </a:r>
            <a:r>
              <a:rPr lang="en-US" sz="1200" dirty="0"/>
              <a:t> </a:t>
            </a:r>
            <a:r>
              <a:rPr lang="en-US" sz="1200" b="1" dirty="0"/>
              <a:t>32</a:t>
            </a:r>
            <a:r>
              <a:rPr lang="en-US" sz="1200" dirty="0"/>
              <a:t>, 1 (2024)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DA619EF-29E4-4A12-9CA6-0D973C7DDC0A}"/>
              </a:ext>
            </a:extLst>
          </p:cNvPr>
          <p:cNvCxnSpPr>
            <a:cxnSpLocks/>
          </p:cNvCxnSpPr>
          <p:nvPr/>
        </p:nvCxnSpPr>
        <p:spPr>
          <a:xfrm>
            <a:off x="4819520" y="6225612"/>
            <a:ext cx="21945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C1E6A919-9066-482E-A88D-874B25C7B436}"/>
              </a:ext>
            </a:extLst>
          </p:cNvPr>
          <p:cNvSpPr txBox="1"/>
          <p:nvPr/>
        </p:nvSpPr>
        <p:spPr>
          <a:xfrm>
            <a:off x="4632532" y="6213674"/>
            <a:ext cx="5934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1 cm</a:t>
            </a:r>
          </a:p>
        </p:txBody>
      </p:sp>
    </p:spTree>
    <p:extLst>
      <p:ext uri="{BB962C8B-B14F-4D97-AF65-F5344CB8AC3E}">
        <p14:creationId xmlns:p14="http://schemas.microsoft.com/office/powerpoint/2010/main" val="37898907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0CBA8-ACD2-4B3C-B206-C34040FE5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improve upon the static echelon, adaptive optics can be used to tailor the radial group delay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80D4F9-8945-4CCD-B2B8-9F1CD78E77B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11BF8DE-5F73-4E32-AA25-673E9FFCAA65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66E37F-BD9C-4386-B2F8-80E112F1A34B}"/>
              </a:ext>
            </a:extLst>
          </p:cNvPr>
          <p:cNvSpPr txBox="1"/>
          <p:nvPr/>
        </p:nvSpPr>
        <p:spPr>
          <a:xfrm>
            <a:off x="8380412" y="6530242"/>
            <a:ext cx="34305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aseline="30000" dirty="0"/>
              <a:t>1 </a:t>
            </a:r>
            <a:r>
              <a:rPr lang="en-US" sz="1200" dirty="0"/>
              <a:t>ISP Systems</a:t>
            </a:r>
          </a:p>
        </p:txBody>
      </p:sp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23F2AD77-D87E-48AE-965E-53C0F40B42B7}"/>
              </a:ext>
            </a:extLst>
          </p:cNvPr>
          <p:cNvSpPr txBox="1">
            <a:spLocks/>
          </p:cNvSpPr>
          <p:nvPr/>
        </p:nvSpPr>
        <p:spPr>
          <a:xfrm>
            <a:off x="150812" y="89877"/>
            <a:ext cx="1447800" cy="367323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301752" indent="-301752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8096" indent="-301752" algn="l" defTabSz="914400" rtl="0" eaLnBrk="1" latinLnBrk="0" hangingPunct="1">
              <a:lnSpc>
                <a:spcPct val="100000"/>
              </a:lnSpc>
              <a:spcBef>
                <a:spcPts val="533"/>
              </a:spcBef>
              <a:buFont typeface="Arial" panose="020B0604020202020204" pitchFamily="34" charset="0"/>
              <a:buChar char="–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6152" indent="-2468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̵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2496" indent="-310896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̵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9696" indent="-310896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̵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RGD optics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6E2C424-49AB-4379-ACDB-1791B720F31E}"/>
              </a:ext>
            </a:extLst>
          </p:cNvPr>
          <p:cNvSpPr/>
          <p:nvPr/>
        </p:nvSpPr>
        <p:spPr>
          <a:xfrm>
            <a:off x="7618412" y="1345810"/>
            <a:ext cx="401803" cy="4829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13CFF878-CE83-4767-93BD-3B8B4D551A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70" y="2162677"/>
            <a:ext cx="2210920" cy="2127971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1E3A8D7D-7075-4DCB-B188-791705D58B74}"/>
              </a:ext>
            </a:extLst>
          </p:cNvPr>
          <p:cNvGrpSpPr/>
          <p:nvPr/>
        </p:nvGrpSpPr>
        <p:grpSpPr>
          <a:xfrm>
            <a:off x="3960812" y="2102094"/>
            <a:ext cx="8118720" cy="2653813"/>
            <a:chOff x="3890426" y="2390176"/>
            <a:chExt cx="8118720" cy="2653813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1C466E8F-C036-4A61-ABC4-AD37F618A6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90426" y="2390176"/>
              <a:ext cx="2302435" cy="2249138"/>
            </a:xfrm>
            <a:prstGeom prst="rect">
              <a:avLst/>
            </a:prstGeom>
          </p:spPr>
        </p:pic>
        <p:sp>
          <p:nvSpPr>
            <p:cNvPr id="21" name="Text Placeholder 5">
              <a:extLst>
                <a:ext uri="{FF2B5EF4-FFF2-40B4-BE49-F238E27FC236}">
                  <a16:creationId xmlns:a16="http://schemas.microsoft.com/office/drawing/2014/main" id="{59E94D3B-308F-4C33-AE9B-19ABA0065F31}"/>
                </a:ext>
              </a:extLst>
            </p:cNvPr>
            <p:cNvSpPr txBox="1">
              <a:spLocks/>
            </p:cNvSpPr>
            <p:nvPr/>
          </p:nvSpPr>
          <p:spPr>
            <a:xfrm>
              <a:off x="4076623" y="4686968"/>
              <a:ext cx="1930040" cy="357021"/>
            </a:xfrm>
            <a:prstGeom prst="rect">
              <a:avLst/>
            </a:prstGeom>
            <a:solidFill>
              <a:schemeClr val="tx2"/>
            </a:solidFill>
          </p:spPr>
          <p:txBody>
            <a:bodyPr vert="horz" wrap="square" lIns="36576" tIns="36576" rIns="36576" bIns="73152" rtlCol="0" anchor="ctr" anchorCtr="0">
              <a:spAutoFit/>
            </a:bodyPr>
            <a:lstStyle>
              <a:lvl1pPr marL="0" indent="0" algn="ctr" defTabSz="609448" rtl="0" eaLnBrk="1" latinLnBrk="0" hangingPunct="1">
                <a:spcBef>
                  <a:spcPts val="25"/>
                </a:spcBef>
                <a:buFont typeface="Lucida Grande"/>
                <a:buNone/>
                <a:defRPr sz="1600" b="1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759694" indent="-300492" algn="l" defTabSz="609448" rtl="0" eaLnBrk="1" latinLnBrk="0" hangingPunct="1">
                <a:lnSpc>
                  <a:spcPct val="100000"/>
                </a:lnSpc>
                <a:spcBef>
                  <a:spcPts val="533"/>
                </a:spcBef>
                <a:buFont typeface="Arial"/>
                <a:buChar char="－"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8895" indent="-300492" algn="l" defTabSz="609448" rtl="0" eaLnBrk="1" latinLnBrk="0" hangingPunct="1">
                <a:spcBef>
                  <a:spcPts val="267"/>
                </a:spcBef>
                <a:buFont typeface="Lucida Grande"/>
                <a:buChar char="-"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78098" indent="-308956" algn="l" defTabSz="609448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Lucida Grande"/>
                <a:buChar char="-"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137299" indent="-308956" algn="l" defTabSz="609448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Lucida Grande"/>
                <a:buChar char="-"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351962" indent="-304724" algn="l" defTabSz="609448" rtl="0" eaLnBrk="1" latinLnBrk="0" hangingPunct="1">
                <a:spcBef>
                  <a:spcPct val="20000"/>
                </a:spcBef>
                <a:buFont typeface="Arial"/>
                <a:buChar char="•"/>
                <a:defRPr sz="266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961409" indent="-304724" algn="l" defTabSz="609448" rtl="0" eaLnBrk="1" latinLnBrk="0" hangingPunct="1">
                <a:spcBef>
                  <a:spcPct val="20000"/>
                </a:spcBef>
                <a:buFont typeface="Arial"/>
                <a:buChar char="•"/>
                <a:defRPr sz="266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570857" indent="-304724" algn="l" defTabSz="609448" rtl="0" eaLnBrk="1" latinLnBrk="0" hangingPunct="1">
                <a:spcBef>
                  <a:spcPct val="20000"/>
                </a:spcBef>
                <a:buFont typeface="Arial"/>
                <a:buChar char="•"/>
                <a:defRPr sz="266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180305" indent="-304724" algn="l" defTabSz="609448" rtl="0" eaLnBrk="1" latinLnBrk="0" hangingPunct="1">
                <a:spcBef>
                  <a:spcPct val="20000"/>
                </a:spcBef>
                <a:buFont typeface="Arial"/>
                <a:buChar char="•"/>
                <a:defRPr sz="266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/>
                <a:t>Deformable Mirror</a:t>
              </a:r>
              <a:r>
                <a:rPr lang="en-US" baseline="30000" dirty="0"/>
                <a:t>1</a:t>
              </a:r>
              <a:endParaRPr lang="en-US" dirty="0"/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D9BEED00-24B9-4FDB-B0EF-1E6725DCD194}"/>
                </a:ext>
              </a:extLst>
            </p:cNvPr>
            <p:cNvGrpSpPr/>
            <p:nvPr/>
          </p:nvGrpSpPr>
          <p:grpSpPr>
            <a:xfrm>
              <a:off x="6370385" y="2531316"/>
              <a:ext cx="5638761" cy="1795368"/>
              <a:chOff x="7425821" y="3669257"/>
              <a:chExt cx="5140829" cy="1636828"/>
            </a:xfrm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29B7C7BB-26BA-4268-97C2-F632EA3EBA9B}"/>
                  </a:ext>
                </a:extLst>
              </p:cNvPr>
              <p:cNvGrpSpPr/>
              <p:nvPr/>
            </p:nvGrpSpPr>
            <p:grpSpPr>
              <a:xfrm>
                <a:off x="7425821" y="3669257"/>
                <a:ext cx="3007229" cy="169280"/>
                <a:chOff x="7425821" y="3669257"/>
                <a:chExt cx="3007229" cy="169280"/>
              </a:xfrm>
            </p:grpSpPr>
            <p:sp>
              <p:nvSpPr>
                <p:cNvPr id="36" name="object 4">
                  <a:extLst>
                    <a:ext uri="{FF2B5EF4-FFF2-40B4-BE49-F238E27FC236}">
                      <a16:creationId xmlns:a16="http://schemas.microsoft.com/office/drawing/2014/main" id="{1805A790-2E24-4526-A885-3C30AB9E0C33}"/>
                    </a:ext>
                  </a:extLst>
                </p:cNvPr>
                <p:cNvSpPr txBox="1"/>
                <p:nvPr/>
              </p:nvSpPr>
              <p:spPr>
                <a:xfrm>
                  <a:off x="9598700" y="3669257"/>
                  <a:ext cx="834350" cy="169280"/>
                </a:xfrm>
                <a:prstGeom prst="rect">
                  <a:avLst/>
                </a:prstGeom>
              </p:spPr>
              <p:txBody>
                <a:bodyPr vert="horz" wrap="square" lIns="0" tIns="11430" rIns="0" bIns="0" rtlCol="0">
                  <a:spAutoFit/>
                </a:bodyPr>
                <a:lstStyle/>
                <a:p>
                  <a:pPr marL="25400" marR="30480" algn="ctr">
                    <a:lnSpc>
                      <a:spcPct val="102800"/>
                    </a:lnSpc>
                    <a:spcBef>
                      <a:spcPts val="90"/>
                    </a:spcBef>
                  </a:pPr>
                  <a:r>
                    <a:rPr lang="en-US" sz="1200" b="1" dirty="0">
                      <a:solidFill>
                        <a:schemeClr val="tx2">
                          <a:lumMod val="50000"/>
                        </a:schemeClr>
                      </a:solidFill>
                      <a:latin typeface="Helvetica"/>
                      <a:cs typeface="Helvetica"/>
                    </a:rPr>
                    <a:t>Glass</a:t>
                  </a:r>
                  <a:endParaRPr sz="1200" dirty="0">
                    <a:solidFill>
                      <a:schemeClr val="tx2">
                        <a:lumMod val="50000"/>
                      </a:schemeClr>
                    </a:solidFill>
                    <a:latin typeface="Helvetica"/>
                    <a:cs typeface="Helvetica"/>
                  </a:endParaRPr>
                </a:p>
              </p:txBody>
            </p:sp>
            <p:sp>
              <p:nvSpPr>
                <p:cNvPr id="37" name="object 4">
                  <a:extLst>
                    <a:ext uri="{FF2B5EF4-FFF2-40B4-BE49-F238E27FC236}">
                      <a16:creationId xmlns:a16="http://schemas.microsoft.com/office/drawing/2014/main" id="{20B91C8A-BEFD-416A-9B08-D2D56601BDB4}"/>
                    </a:ext>
                  </a:extLst>
                </p:cNvPr>
                <p:cNvSpPr txBox="1"/>
                <p:nvPr/>
              </p:nvSpPr>
              <p:spPr>
                <a:xfrm>
                  <a:off x="7425821" y="3669257"/>
                  <a:ext cx="1291168" cy="169280"/>
                </a:xfrm>
                <a:prstGeom prst="rect">
                  <a:avLst/>
                </a:prstGeom>
              </p:spPr>
              <p:txBody>
                <a:bodyPr vert="horz" wrap="square" lIns="0" tIns="11430" rIns="0" bIns="0" rtlCol="0">
                  <a:spAutoFit/>
                </a:bodyPr>
                <a:lstStyle/>
                <a:p>
                  <a:pPr marL="25400" marR="30480" algn="ctr">
                    <a:lnSpc>
                      <a:spcPct val="102800"/>
                    </a:lnSpc>
                    <a:spcBef>
                      <a:spcPts val="90"/>
                    </a:spcBef>
                  </a:pPr>
                  <a:r>
                    <a:rPr lang="en-US" sz="1200" b="1" dirty="0">
                      <a:solidFill>
                        <a:schemeClr val="accent2">
                          <a:lumMod val="50000"/>
                        </a:schemeClr>
                      </a:solidFill>
                      <a:latin typeface="Helvetica"/>
                      <a:cs typeface="Helvetica"/>
                    </a:rPr>
                    <a:t>CMOS Backplane</a:t>
                  </a:r>
                  <a:endParaRPr sz="1200" dirty="0">
                    <a:solidFill>
                      <a:schemeClr val="accent2">
                        <a:lumMod val="50000"/>
                      </a:schemeClr>
                    </a:solidFill>
                    <a:latin typeface="Helvetica"/>
                    <a:cs typeface="Helvetica"/>
                  </a:endParaRPr>
                </a:p>
              </p:txBody>
            </p:sp>
            <p:sp>
              <p:nvSpPr>
                <p:cNvPr id="38" name="object 4">
                  <a:extLst>
                    <a:ext uri="{FF2B5EF4-FFF2-40B4-BE49-F238E27FC236}">
                      <a16:creationId xmlns:a16="http://schemas.microsoft.com/office/drawing/2014/main" id="{4B322E8D-D5F4-4622-A207-CDB6236B3BC1}"/>
                    </a:ext>
                  </a:extLst>
                </p:cNvPr>
                <p:cNvSpPr txBox="1"/>
                <p:nvPr/>
              </p:nvSpPr>
              <p:spPr>
                <a:xfrm>
                  <a:off x="8677893" y="3669257"/>
                  <a:ext cx="1142997" cy="169280"/>
                </a:xfrm>
                <a:prstGeom prst="rect">
                  <a:avLst/>
                </a:prstGeom>
              </p:spPr>
              <p:txBody>
                <a:bodyPr vert="horz" wrap="square" lIns="0" tIns="11430" rIns="0" bIns="0" rtlCol="0">
                  <a:spAutoFit/>
                </a:bodyPr>
                <a:lstStyle/>
                <a:p>
                  <a:pPr marL="25400" marR="30480" algn="ctr">
                    <a:lnSpc>
                      <a:spcPct val="102800"/>
                    </a:lnSpc>
                    <a:spcBef>
                      <a:spcPts val="90"/>
                    </a:spcBef>
                  </a:pPr>
                  <a:r>
                    <a:rPr lang="en-US" sz="1200" b="1" dirty="0">
                      <a:solidFill>
                        <a:srgbClr val="00B0F0"/>
                      </a:solidFill>
                      <a:latin typeface="Helvetica"/>
                      <a:cs typeface="Helvetica"/>
                    </a:rPr>
                    <a:t>Liquid crystals</a:t>
                  </a:r>
                  <a:endParaRPr sz="1200" dirty="0">
                    <a:solidFill>
                      <a:srgbClr val="00B0F0"/>
                    </a:solidFill>
                    <a:latin typeface="Helvetica"/>
                    <a:cs typeface="Helvetica"/>
                  </a:endParaRPr>
                </a:p>
              </p:txBody>
            </p:sp>
          </p:grp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DCD88CCB-6A5F-409A-8377-5BFFAEDBA68E}"/>
                  </a:ext>
                </a:extLst>
              </p:cNvPr>
              <p:cNvGrpSpPr/>
              <p:nvPr/>
            </p:nvGrpSpPr>
            <p:grpSpPr>
              <a:xfrm>
                <a:off x="7733467" y="3869186"/>
                <a:ext cx="4833183" cy="1436899"/>
                <a:chOff x="7733467" y="3869186"/>
                <a:chExt cx="4833183" cy="1436899"/>
              </a:xfrm>
            </p:grpSpPr>
            <p:pic>
              <p:nvPicPr>
                <p:cNvPr id="28" name="Picture 27">
                  <a:extLst>
                    <a:ext uri="{FF2B5EF4-FFF2-40B4-BE49-F238E27FC236}">
                      <a16:creationId xmlns:a16="http://schemas.microsoft.com/office/drawing/2014/main" id="{BD754B30-7AC9-4B57-A8FF-B64925BA197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14786"/>
                <a:stretch/>
              </p:blipFill>
              <p:spPr>
                <a:xfrm>
                  <a:off x="7733467" y="3869186"/>
                  <a:ext cx="4731561" cy="1436899"/>
                </a:xfrm>
                <a:prstGeom prst="rect">
                  <a:avLst/>
                </a:prstGeom>
              </p:spPr>
            </p:pic>
            <p:grpSp>
              <p:nvGrpSpPr>
                <p:cNvPr id="29" name="Group 28">
                  <a:extLst>
                    <a:ext uri="{FF2B5EF4-FFF2-40B4-BE49-F238E27FC236}">
                      <a16:creationId xmlns:a16="http://schemas.microsoft.com/office/drawing/2014/main" id="{869DE16B-FE9F-49FB-9DF1-8A64B04F8CA8}"/>
                    </a:ext>
                  </a:extLst>
                </p:cNvPr>
                <p:cNvGrpSpPr/>
                <p:nvPr/>
              </p:nvGrpSpPr>
              <p:grpSpPr>
                <a:xfrm>
                  <a:off x="7874776" y="4118480"/>
                  <a:ext cx="905557" cy="1020116"/>
                  <a:chOff x="7874774" y="4057450"/>
                  <a:chExt cx="905557" cy="1020116"/>
                </a:xfrm>
              </p:grpSpPr>
              <p:sp>
                <p:nvSpPr>
                  <p:cNvPr id="33" name="object 4">
                    <a:extLst>
                      <a:ext uri="{FF2B5EF4-FFF2-40B4-BE49-F238E27FC236}">
                        <a16:creationId xmlns:a16="http://schemas.microsoft.com/office/drawing/2014/main" id="{98C8934C-267C-4B63-8337-5A327E3E5419}"/>
                      </a:ext>
                    </a:extLst>
                  </p:cNvPr>
                  <p:cNvSpPr txBox="1"/>
                  <p:nvPr/>
                </p:nvSpPr>
                <p:spPr>
                  <a:xfrm>
                    <a:off x="7874774" y="4482868"/>
                    <a:ext cx="905557" cy="169280"/>
                  </a:xfrm>
                  <a:prstGeom prst="rect">
                    <a:avLst/>
                  </a:prstGeom>
                </p:spPr>
                <p:txBody>
                  <a:bodyPr vert="horz" wrap="square" lIns="0" tIns="11430" rIns="0" bIns="0" rtlCol="0">
                    <a:spAutoFit/>
                  </a:bodyPr>
                  <a:lstStyle/>
                  <a:p>
                    <a:pPr marL="25400" marR="30480" algn="ctr">
                      <a:lnSpc>
                        <a:spcPct val="102800"/>
                      </a:lnSpc>
                      <a:spcBef>
                        <a:spcPts val="90"/>
                      </a:spcBef>
                    </a:pPr>
                    <a:r>
                      <a:rPr lang="en-US" sz="1200" b="1" dirty="0">
                        <a:solidFill>
                          <a:srgbClr val="FF0000"/>
                        </a:solidFill>
                        <a:latin typeface="Helvetica"/>
                        <a:cs typeface="Helvetica"/>
                      </a:rPr>
                      <a:t>V</a:t>
                    </a:r>
                    <a:r>
                      <a:rPr lang="en-US" sz="1200" b="1" baseline="-25000" dirty="0">
                        <a:solidFill>
                          <a:srgbClr val="FF0000"/>
                        </a:solidFill>
                        <a:latin typeface="Helvetica"/>
                        <a:cs typeface="Helvetica"/>
                      </a:rPr>
                      <a:t>LC</a:t>
                    </a:r>
                    <a:r>
                      <a:rPr lang="en-US" sz="1200" b="1" dirty="0">
                        <a:solidFill>
                          <a:srgbClr val="FF0000"/>
                        </a:solidFill>
                        <a:latin typeface="Helvetica"/>
                        <a:cs typeface="Helvetica"/>
                      </a:rPr>
                      <a:t> ≠ 0</a:t>
                    </a:r>
                    <a:endParaRPr sz="1200" dirty="0">
                      <a:solidFill>
                        <a:srgbClr val="FF0000"/>
                      </a:solidFill>
                      <a:latin typeface="Helvetica"/>
                      <a:cs typeface="Helvetica"/>
                    </a:endParaRPr>
                  </a:p>
                </p:txBody>
              </p:sp>
              <p:sp>
                <p:nvSpPr>
                  <p:cNvPr id="34" name="object 4">
                    <a:extLst>
                      <a:ext uri="{FF2B5EF4-FFF2-40B4-BE49-F238E27FC236}">
                        <a16:creationId xmlns:a16="http://schemas.microsoft.com/office/drawing/2014/main" id="{5FFF2F35-A7E9-477F-9068-D8CF9C51DB19}"/>
                      </a:ext>
                    </a:extLst>
                  </p:cNvPr>
                  <p:cNvSpPr txBox="1"/>
                  <p:nvPr/>
                </p:nvSpPr>
                <p:spPr>
                  <a:xfrm>
                    <a:off x="7874774" y="4908286"/>
                    <a:ext cx="905557" cy="169280"/>
                  </a:xfrm>
                  <a:prstGeom prst="rect">
                    <a:avLst/>
                  </a:prstGeom>
                </p:spPr>
                <p:txBody>
                  <a:bodyPr vert="horz" wrap="square" lIns="0" tIns="11430" rIns="0" bIns="0" rtlCol="0">
                    <a:spAutoFit/>
                  </a:bodyPr>
                  <a:lstStyle/>
                  <a:p>
                    <a:pPr marL="25400" marR="30480" algn="ctr">
                      <a:lnSpc>
                        <a:spcPct val="102800"/>
                      </a:lnSpc>
                      <a:spcBef>
                        <a:spcPts val="90"/>
                      </a:spcBef>
                    </a:pPr>
                    <a:r>
                      <a:rPr lang="en-US" sz="1200" b="1" dirty="0">
                        <a:solidFill>
                          <a:srgbClr val="231F20"/>
                        </a:solidFill>
                        <a:latin typeface="Helvetica"/>
                        <a:cs typeface="Helvetica"/>
                      </a:rPr>
                      <a:t>V</a:t>
                    </a:r>
                    <a:r>
                      <a:rPr lang="en-US" sz="1200" b="1" baseline="-25000" dirty="0">
                        <a:solidFill>
                          <a:srgbClr val="231F20"/>
                        </a:solidFill>
                        <a:latin typeface="Helvetica"/>
                        <a:cs typeface="Helvetica"/>
                      </a:rPr>
                      <a:t>LC</a:t>
                    </a:r>
                    <a:r>
                      <a:rPr lang="en-US" sz="1200" b="1" dirty="0">
                        <a:solidFill>
                          <a:srgbClr val="231F20"/>
                        </a:solidFill>
                        <a:latin typeface="Helvetica"/>
                        <a:cs typeface="Helvetica"/>
                      </a:rPr>
                      <a:t> = 0</a:t>
                    </a:r>
                    <a:endParaRPr sz="1200" dirty="0">
                      <a:latin typeface="Helvetica"/>
                      <a:cs typeface="Helvetica"/>
                    </a:endParaRPr>
                  </a:p>
                </p:txBody>
              </p:sp>
              <p:sp>
                <p:nvSpPr>
                  <p:cNvPr id="35" name="object 4">
                    <a:extLst>
                      <a:ext uri="{FF2B5EF4-FFF2-40B4-BE49-F238E27FC236}">
                        <a16:creationId xmlns:a16="http://schemas.microsoft.com/office/drawing/2014/main" id="{65F28F70-9B2C-48A7-849F-991DD46238B7}"/>
                      </a:ext>
                    </a:extLst>
                  </p:cNvPr>
                  <p:cNvSpPr txBox="1"/>
                  <p:nvPr/>
                </p:nvSpPr>
                <p:spPr>
                  <a:xfrm>
                    <a:off x="7874774" y="4057450"/>
                    <a:ext cx="905557" cy="169280"/>
                  </a:xfrm>
                  <a:prstGeom prst="rect">
                    <a:avLst/>
                  </a:prstGeom>
                </p:spPr>
                <p:txBody>
                  <a:bodyPr vert="horz" wrap="square" lIns="0" tIns="11430" rIns="0" bIns="0" rtlCol="0">
                    <a:spAutoFit/>
                  </a:bodyPr>
                  <a:lstStyle/>
                  <a:p>
                    <a:pPr marL="25400" marR="30480" algn="ctr">
                      <a:lnSpc>
                        <a:spcPct val="102800"/>
                      </a:lnSpc>
                      <a:spcBef>
                        <a:spcPts val="90"/>
                      </a:spcBef>
                    </a:pPr>
                    <a:r>
                      <a:rPr lang="en-US" sz="1200" b="1" dirty="0">
                        <a:solidFill>
                          <a:srgbClr val="231F20"/>
                        </a:solidFill>
                        <a:latin typeface="Helvetica"/>
                        <a:cs typeface="Helvetica"/>
                      </a:rPr>
                      <a:t>V</a:t>
                    </a:r>
                    <a:r>
                      <a:rPr lang="en-US" sz="1200" b="1" baseline="-25000" dirty="0">
                        <a:solidFill>
                          <a:srgbClr val="231F20"/>
                        </a:solidFill>
                        <a:latin typeface="Helvetica"/>
                        <a:cs typeface="Helvetica"/>
                      </a:rPr>
                      <a:t>LC</a:t>
                    </a:r>
                    <a:r>
                      <a:rPr lang="en-US" sz="1200" b="1" dirty="0">
                        <a:solidFill>
                          <a:srgbClr val="231F20"/>
                        </a:solidFill>
                        <a:latin typeface="Helvetica"/>
                        <a:cs typeface="Helvetica"/>
                      </a:rPr>
                      <a:t> = 0</a:t>
                    </a:r>
                    <a:endParaRPr sz="1200" dirty="0">
                      <a:latin typeface="Helvetica"/>
                      <a:cs typeface="Helvetica"/>
                    </a:endParaRPr>
                  </a:p>
                </p:txBody>
              </p:sp>
            </p:grpSp>
            <p:sp>
              <p:nvSpPr>
                <p:cNvPr id="31" name="object 4">
                  <a:extLst>
                    <a:ext uri="{FF2B5EF4-FFF2-40B4-BE49-F238E27FC236}">
                      <a16:creationId xmlns:a16="http://schemas.microsoft.com/office/drawing/2014/main" id="{7E6DAF2D-74BC-4F37-90A3-5092F7042138}"/>
                    </a:ext>
                  </a:extLst>
                </p:cNvPr>
                <p:cNvSpPr txBox="1"/>
                <p:nvPr/>
              </p:nvSpPr>
              <p:spPr>
                <a:xfrm>
                  <a:off x="10900754" y="4739405"/>
                  <a:ext cx="1665896" cy="169280"/>
                </a:xfrm>
                <a:prstGeom prst="rect">
                  <a:avLst/>
                </a:prstGeom>
              </p:spPr>
              <p:txBody>
                <a:bodyPr vert="horz" wrap="square" lIns="0" tIns="11430" rIns="0" bIns="0" rtlCol="0">
                  <a:spAutoFit/>
                </a:bodyPr>
                <a:lstStyle/>
                <a:p>
                  <a:pPr marL="25400" marR="30480" algn="ctr">
                    <a:lnSpc>
                      <a:spcPct val="102800"/>
                    </a:lnSpc>
                    <a:spcBef>
                      <a:spcPts val="90"/>
                    </a:spcBef>
                  </a:pPr>
                  <a:r>
                    <a:rPr lang="en-US" sz="1200" b="1" dirty="0">
                      <a:solidFill>
                        <a:schemeClr val="tx2">
                          <a:lumMod val="50000"/>
                        </a:schemeClr>
                      </a:solidFill>
                      <a:latin typeface="Helvetica"/>
                      <a:cs typeface="Helvetica"/>
                    </a:rPr>
                    <a:t>Reflected wavefront</a:t>
                  </a:r>
                  <a:endParaRPr sz="1200" dirty="0">
                    <a:solidFill>
                      <a:schemeClr val="tx2">
                        <a:lumMod val="50000"/>
                      </a:schemeClr>
                    </a:solidFill>
                    <a:latin typeface="Helvetica"/>
                    <a:cs typeface="Helvetica"/>
                  </a:endParaRPr>
                </a:p>
              </p:txBody>
            </p:sp>
            <p:sp>
              <p:nvSpPr>
                <p:cNvPr id="32" name="object 4">
                  <a:extLst>
                    <a:ext uri="{FF2B5EF4-FFF2-40B4-BE49-F238E27FC236}">
                      <a16:creationId xmlns:a16="http://schemas.microsoft.com/office/drawing/2014/main" id="{0B057030-B59E-4650-8B21-7135F8D59224}"/>
                    </a:ext>
                  </a:extLst>
                </p:cNvPr>
                <p:cNvSpPr txBox="1"/>
                <p:nvPr/>
              </p:nvSpPr>
              <p:spPr>
                <a:xfrm>
                  <a:off x="10964531" y="4367430"/>
                  <a:ext cx="1453268" cy="169280"/>
                </a:xfrm>
                <a:prstGeom prst="rect">
                  <a:avLst/>
                </a:prstGeom>
              </p:spPr>
              <p:txBody>
                <a:bodyPr vert="horz" wrap="square" lIns="0" tIns="11430" rIns="0" bIns="0" rtlCol="0">
                  <a:spAutoFit/>
                </a:bodyPr>
                <a:lstStyle/>
                <a:p>
                  <a:pPr marL="25400" marR="30480" algn="ctr">
                    <a:lnSpc>
                      <a:spcPct val="102800"/>
                    </a:lnSpc>
                    <a:spcBef>
                      <a:spcPts val="90"/>
                    </a:spcBef>
                  </a:pPr>
                  <a:r>
                    <a:rPr lang="en-US" sz="1200" b="1" dirty="0">
                      <a:solidFill>
                        <a:schemeClr val="tx2">
                          <a:lumMod val="50000"/>
                        </a:schemeClr>
                      </a:solidFill>
                      <a:latin typeface="Helvetica"/>
                      <a:cs typeface="Helvetica"/>
                    </a:rPr>
                    <a:t>Incident wavefront</a:t>
                  </a:r>
                  <a:endParaRPr sz="1200" dirty="0">
                    <a:solidFill>
                      <a:schemeClr val="tx2">
                        <a:lumMod val="50000"/>
                      </a:schemeClr>
                    </a:solidFill>
                    <a:latin typeface="Helvetica"/>
                    <a:cs typeface="Helvetica"/>
                  </a:endParaRPr>
                </a:p>
              </p:txBody>
            </p:sp>
          </p:grpSp>
        </p:grpSp>
        <p:sp>
          <p:nvSpPr>
            <p:cNvPr id="39" name="Text Placeholder 5">
              <a:extLst>
                <a:ext uri="{FF2B5EF4-FFF2-40B4-BE49-F238E27FC236}">
                  <a16:creationId xmlns:a16="http://schemas.microsoft.com/office/drawing/2014/main" id="{69B4E089-D0D2-44E7-8F0A-2C4756D2A747}"/>
                </a:ext>
              </a:extLst>
            </p:cNvPr>
            <p:cNvSpPr txBox="1">
              <a:spLocks/>
            </p:cNvSpPr>
            <p:nvPr/>
          </p:nvSpPr>
          <p:spPr>
            <a:xfrm>
              <a:off x="7964870" y="4686968"/>
              <a:ext cx="2449790" cy="357021"/>
            </a:xfrm>
            <a:prstGeom prst="rect">
              <a:avLst/>
            </a:prstGeom>
            <a:solidFill>
              <a:schemeClr val="tx2"/>
            </a:solidFill>
          </p:spPr>
          <p:txBody>
            <a:bodyPr vert="horz" wrap="square" lIns="36576" tIns="36576" rIns="36576" bIns="73152" rtlCol="0" anchor="ctr" anchorCtr="0">
              <a:spAutoFit/>
            </a:bodyPr>
            <a:lstStyle>
              <a:lvl1pPr marL="0" indent="0" algn="ctr" defTabSz="609448" rtl="0" eaLnBrk="1" latinLnBrk="0" hangingPunct="1">
                <a:spcBef>
                  <a:spcPts val="25"/>
                </a:spcBef>
                <a:buFont typeface="Lucida Grande"/>
                <a:buNone/>
                <a:defRPr sz="1600" b="1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759694" indent="-300492" algn="l" defTabSz="609448" rtl="0" eaLnBrk="1" latinLnBrk="0" hangingPunct="1">
                <a:lnSpc>
                  <a:spcPct val="100000"/>
                </a:lnSpc>
                <a:spcBef>
                  <a:spcPts val="533"/>
                </a:spcBef>
                <a:buFont typeface="Arial"/>
                <a:buChar char="－"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8895" indent="-300492" algn="l" defTabSz="609448" rtl="0" eaLnBrk="1" latinLnBrk="0" hangingPunct="1">
                <a:spcBef>
                  <a:spcPts val="267"/>
                </a:spcBef>
                <a:buFont typeface="Lucida Grande"/>
                <a:buChar char="-"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78098" indent="-308956" algn="l" defTabSz="609448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Lucida Grande"/>
                <a:buChar char="-"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137299" indent="-308956" algn="l" defTabSz="609448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Lucida Grande"/>
                <a:buChar char="-"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351962" indent="-304724" algn="l" defTabSz="609448" rtl="0" eaLnBrk="1" latinLnBrk="0" hangingPunct="1">
                <a:spcBef>
                  <a:spcPct val="20000"/>
                </a:spcBef>
                <a:buFont typeface="Arial"/>
                <a:buChar char="•"/>
                <a:defRPr sz="266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961409" indent="-304724" algn="l" defTabSz="609448" rtl="0" eaLnBrk="1" latinLnBrk="0" hangingPunct="1">
                <a:spcBef>
                  <a:spcPct val="20000"/>
                </a:spcBef>
                <a:buFont typeface="Arial"/>
                <a:buChar char="•"/>
                <a:defRPr sz="266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570857" indent="-304724" algn="l" defTabSz="609448" rtl="0" eaLnBrk="1" latinLnBrk="0" hangingPunct="1">
                <a:spcBef>
                  <a:spcPct val="20000"/>
                </a:spcBef>
                <a:buFont typeface="Arial"/>
                <a:buChar char="•"/>
                <a:defRPr sz="266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180305" indent="-304724" algn="l" defTabSz="609448" rtl="0" eaLnBrk="1" latinLnBrk="0" hangingPunct="1">
                <a:spcBef>
                  <a:spcPct val="20000"/>
                </a:spcBef>
                <a:buFont typeface="Arial"/>
                <a:buChar char="•"/>
                <a:defRPr sz="266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/>
                <a:t>Spatial Light Modulator</a:t>
              </a:r>
            </a:p>
          </p:txBody>
        </p:sp>
      </p:grpSp>
      <p:sp>
        <p:nvSpPr>
          <p:cNvPr id="13" name="Plus Sign 12">
            <a:extLst>
              <a:ext uri="{FF2B5EF4-FFF2-40B4-BE49-F238E27FC236}">
                <a16:creationId xmlns:a16="http://schemas.microsoft.com/office/drawing/2014/main" id="{C5DDA253-E8EA-47E5-8C10-2DA536AC078A}"/>
              </a:ext>
            </a:extLst>
          </p:cNvPr>
          <p:cNvSpPr/>
          <p:nvPr/>
        </p:nvSpPr>
        <p:spPr>
          <a:xfrm>
            <a:off x="6154880" y="3175549"/>
            <a:ext cx="506903" cy="506903"/>
          </a:xfrm>
          <a:prstGeom prst="mathPlus">
            <a:avLst>
              <a:gd name="adj1" fmla="val 149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29AD2429-5EC2-4E76-9A47-AEDFA33B48E7}"/>
              </a:ext>
            </a:extLst>
          </p:cNvPr>
          <p:cNvSpPr/>
          <p:nvPr/>
        </p:nvSpPr>
        <p:spPr>
          <a:xfrm>
            <a:off x="2874453" y="318668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 Placeholder 5">
            <a:extLst>
              <a:ext uri="{FF2B5EF4-FFF2-40B4-BE49-F238E27FC236}">
                <a16:creationId xmlns:a16="http://schemas.microsoft.com/office/drawing/2014/main" id="{EA29651A-3309-467D-AC28-6E57852FA487}"/>
              </a:ext>
            </a:extLst>
          </p:cNvPr>
          <p:cNvSpPr txBox="1">
            <a:spLocks/>
          </p:cNvSpPr>
          <p:nvPr/>
        </p:nvSpPr>
        <p:spPr>
          <a:xfrm>
            <a:off x="967071" y="4398885"/>
            <a:ext cx="977717" cy="357021"/>
          </a:xfrm>
          <a:prstGeom prst="rect">
            <a:avLst/>
          </a:prstGeom>
          <a:solidFill>
            <a:schemeClr val="tx2"/>
          </a:solidFill>
        </p:spPr>
        <p:txBody>
          <a:bodyPr vert="horz" wrap="square" lIns="36576" tIns="36576" rIns="36576" bIns="73152" rtlCol="0" anchor="ctr" anchorCtr="0">
            <a:spAutoFit/>
          </a:bodyPr>
          <a:lstStyle>
            <a:lvl1pPr marL="0" indent="0" algn="ctr" defTabSz="609448" rtl="0" eaLnBrk="1" latinLnBrk="0" hangingPunct="1">
              <a:spcBef>
                <a:spcPts val="25"/>
              </a:spcBef>
              <a:buFont typeface="Lucida Grande"/>
              <a:buNone/>
              <a:defRPr sz="1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59694" indent="-300492" algn="l" defTabSz="609448" rtl="0" eaLnBrk="1" latinLnBrk="0" hangingPunct="1">
              <a:lnSpc>
                <a:spcPct val="100000"/>
              </a:lnSpc>
              <a:spcBef>
                <a:spcPts val="533"/>
              </a:spcBef>
              <a:buFont typeface="Arial"/>
              <a:buChar char="－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895" indent="-300492" algn="l" defTabSz="609448" rtl="0" eaLnBrk="1" latinLnBrk="0" hangingPunct="1">
              <a:spcBef>
                <a:spcPts val="267"/>
              </a:spcBef>
              <a:buFont typeface="Lucida Grande"/>
              <a:buChar char="-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78098" indent="-308956" algn="l" defTabSz="609448" rtl="0" eaLnBrk="1" latinLnBrk="0" hangingPunct="1">
              <a:lnSpc>
                <a:spcPct val="100000"/>
              </a:lnSpc>
              <a:spcBef>
                <a:spcPts val="0"/>
              </a:spcBef>
              <a:buFont typeface="Lucida Grande"/>
              <a:buChar char="-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7299" indent="-308956" algn="l" defTabSz="609448" rtl="0" eaLnBrk="1" latinLnBrk="0" hangingPunct="1">
              <a:lnSpc>
                <a:spcPct val="100000"/>
              </a:lnSpc>
              <a:spcBef>
                <a:spcPts val="0"/>
              </a:spcBef>
              <a:buFont typeface="Lucida Grande"/>
              <a:buChar char="-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1962" indent="-304724" algn="l" defTabSz="609448" rtl="0" eaLnBrk="1" latinLnBrk="0" hangingPunct="1">
              <a:spcBef>
                <a:spcPct val="20000"/>
              </a:spcBef>
              <a:buFont typeface="Arial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409" indent="-304724" algn="l" defTabSz="609448" rtl="0" eaLnBrk="1" latinLnBrk="0" hangingPunct="1">
              <a:spcBef>
                <a:spcPct val="20000"/>
              </a:spcBef>
              <a:buFont typeface="Arial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0857" indent="-304724" algn="l" defTabSz="609448" rtl="0" eaLnBrk="1" latinLnBrk="0" hangingPunct="1">
              <a:spcBef>
                <a:spcPct val="20000"/>
              </a:spcBef>
              <a:buFont typeface="Arial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305" indent="-304724" algn="l" defTabSz="609448" rtl="0" eaLnBrk="1" latinLnBrk="0" hangingPunct="1">
              <a:spcBef>
                <a:spcPct val="20000"/>
              </a:spcBef>
              <a:buFont typeface="Arial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Echelon</a:t>
            </a:r>
          </a:p>
        </p:txBody>
      </p:sp>
    </p:spTree>
    <p:extLst>
      <p:ext uri="{BB962C8B-B14F-4D97-AF65-F5344CB8AC3E}">
        <p14:creationId xmlns:p14="http://schemas.microsoft.com/office/powerpoint/2010/main" val="9440096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0CBA8-ACD2-4B3C-B206-C34040FE5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improve upon the static echelon, adaptive optics can be used to tailor the radial group delay</a:t>
            </a:r>
            <a:r>
              <a:rPr lang="en-US" baseline="30000" dirty="0"/>
              <a:t>1, 2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80D4F9-8945-4CCD-B2B8-9F1CD78E77B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11BF8DE-5F73-4E32-AA25-673E9FFCAA65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66E37F-BD9C-4386-B2F8-80E112F1A34B}"/>
              </a:ext>
            </a:extLst>
          </p:cNvPr>
          <p:cNvSpPr txBox="1"/>
          <p:nvPr/>
        </p:nvSpPr>
        <p:spPr>
          <a:xfrm>
            <a:off x="8380412" y="6400800"/>
            <a:ext cx="3430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aseline="30000" dirty="0"/>
              <a:t>1 </a:t>
            </a:r>
            <a:r>
              <a:rPr lang="en-US" sz="1200" dirty="0"/>
              <a:t>Li and </a:t>
            </a:r>
            <a:r>
              <a:rPr lang="en-US" sz="1200" dirty="0" err="1"/>
              <a:t>Kawanaka</a:t>
            </a:r>
            <a:r>
              <a:rPr lang="en-US" sz="1200" dirty="0"/>
              <a:t> </a:t>
            </a:r>
            <a:r>
              <a:rPr lang="en-US" sz="1200" i="1" dirty="0" err="1"/>
              <a:t>Commun</a:t>
            </a:r>
            <a:r>
              <a:rPr lang="en-US" sz="1200" i="1" dirty="0"/>
              <a:t>. Phys.</a:t>
            </a:r>
            <a:r>
              <a:rPr lang="en-US" sz="1200" dirty="0"/>
              <a:t> </a:t>
            </a:r>
            <a:r>
              <a:rPr lang="en-US" sz="1200" b="1" dirty="0"/>
              <a:t>3</a:t>
            </a:r>
            <a:r>
              <a:rPr lang="en-US" sz="1200" dirty="0"/>
              <a:t>, 1 (2020)</a:t>
            </a:r>
          </a:p>
          <a:p>
            <a:pPr algn="ctr"/>
            <a:r>
              <a:rPr lang="en-US" sz="1200" baseline="30000" dirty="0"/>
              <a:t>2 </a:t>
            </a:r>
            <a:r>
              <a:rPr lang="en-US" sz="1200" dirty="0"/>
              <a:t>Ambat </a:t>
            </a:r>
            <a:r>
              <a:rPr lang="en-US" sz="1200" i="1" dirty="0"/>
              <a:t>et al.</a:t>
            </a:r>
            <a:r>
              <a:rPr lang="en-US" sz="1200" dirty="0"/>
              <a:t> </a:t>
            </a:r>
            <a:r>
              <a:rPr lang="en-US" sz="1200" i="1" dirty="0"/>
              <a:t>Opt. Express</a:t>
            </a:r>
            <a:r>
              <a:rPr lang="en-US" sz="1200" dirty="0"/>
              <a:t> </a:t>
            </a:r>
            <a:r>
              <a:rPr lang="en-US" sz="1200" b="1" dirty="0"/>
              <a:t>31</a:t>
            </a:r>
            <a:r>
              <a:rPr lang="en-US" sz="1200" dirty="0"/>
              <a:t>, 19 (2023)</a:t>
            </a:r>
          </a:p>
        </p:txBody>
      </p:sp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23F2AD77-D87E-48AE-965E-53C0F40B42B7}"/>
              </a:ext>
            </a:extLst>
          </p:cNvPr>
          <p:cNvSpPr txBox="1">
            <a:spLocks/>
          </p:cNvSpPr>
          <p:nvPr/>
        </p:nvSpPr>
        <p:spPr>
          <a:xfrm>
            <a:off x="150812" y="89877"/>
            <a:ext cx="1447800" cy="367323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301752" indent="-301752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8096" indent="-301752" algn="l" defTabSz="914400" rtl="0" eaLnBrk="1" latinLnBrk="0" hangingPunct="1">
              <a:lnSpc>
                <a:spcPct val="100000"/>
              </a:lnSpc>
              <a:spcBef>
                <a:spcPts val="533"/>
              </a:spcBef>
              <a:buFont typeface="Arial" panose="020B0604020202020204" pitchFamily="34" charset="0"/>
              <a:buChar char="–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6152" indent="-2468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̵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2496" indent="-310896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̵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9696" indent="-310896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̵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RGD optics</a:t>
            </a:r>
          </a:p>
        </p:txBody>
      </p:sp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B8DE7BE7-9B2C-4572-AEAB-28FC6AB75D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r="64516"/>
          <a:stretch/>
        </p:blipFill>
        <p:spPr>
          <a:xfrm>
            <a:off x="227013" y="1523286"/>
            <a:ext cx="2590799" cy="270461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07567CB-1A7D-44F4-B835-2276D0FDBA3C}"/>
              </a:ext>
            </a:extLst>
          </p:cNvPr>
          <p:cNvSpPr/>
          <p:nvPr/>
        </p:nvSpPr>
        <p:spPr>
          <a:xfrm>
            <a:off x="1537495" y="1523286"/>
            <a:ext cx="228844" cy="2080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7090461-7BA2-41F0-9DFB-1611B5F738C5}"/>
              </a:ext>
            </a:extLst>
          </p:cNvPr>
          <p:cNvSpPr/>
          <p:nvPr/>
        </p:nvSpPr>
        <p:spPr>
          <a:xfrm>
            <a:off x="3436736" y="1522041"/>
            <a:ext cx="228844" cy="2080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FD05D19-713F-4AD8-ACAF-287F846B4278}"/>
              </a:ext>
            </a:extLst>
          </p:cNvPr>
          <p:cNvSpPr/>
          <p:nvPr/>
        </p:nvSpPr>
        <p:spPr>
          <a:xfrm>
            <a:off x="7313612" y="2284041"/>
            <a:ext cx="1524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0EAD5E8-7E10-4007-AE75-F762BEBCD60C}"/>
              </a:ext>
            </a:extLst>
          </p:cNvPr>
          <p:cNvSpPr/>
          <p:nvPr/>
        </p:nvSpPr>
        <p:spPr>
          <a:xfrm>
            <a:off x="5750319" y="1626083"/>
            <a:ext cx="401803" cy="4829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6E2C424-49AB-4379-ACDB-1791B720F31E}"/>
              </a:ext>
            </a:extLst>
          </p:cNvPr>
          <p:cNvSpPr/>
          <p:nvPr/>
        </p:nvSpPr>
        <p:spPr>
          <a:xfrm>
            <a:off x="7618412" y="1106142"/>
            <a:ext cx="401803" cy="4829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Content Placeholder 6">
            <a:extLst>
              <a:ext uri="{FF2B5EF4-FFF2-40B4-BE49-F238E27FC236}">
                <a16:creationId xmlns:a16="http://schemas.microsoft.com/office/drawing/2014/main" id="{DBF19ABA-935D-40FF-AEF6-CC1CB730C4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851" r="-187"/>
          <a:stretch/>
        </p:blipFill>
        <p:spPr>
          <a:xfrm>
            <a:off x="2818932" y="1523286"/>
            <a:ext cx="2361080" cy="270461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CCF6D772-BC08-4F5C-A29B-8A66400ACEEB}"/>
              </a:ext>
            </a:extLst>
          </p:cNvPr>
          <p:cNvSpPr/>
          <p:nvPr/>
        </p:nvSpPr>
        <p:spPr>
          <a:xfrm>
            <a:off x="3205716" y="1316375"/>
            <a:ext cx="401803" cy="4829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3742935-E270-4ABB-8BA9-B2151D16416F}"/>
              </a:ext>
            </a:extLst>
          </p:cNvPr>
          <p:cNvSpPr/>
          <p:nvPr/>
        </p:nvSpPr>
        <p:spPr>
          <a:xfrm>
            <a:off x="7551269" y="1626082"/>
            <a:ext cx="401803" cy="4829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AA92F10-6069-4A95-B446-64B4D7D52E2B}"/>
              </a:ext>
            </a:extLst>
          </p:cNvPr>
          <p:cNvSpPr/>
          <p:nvPr/>
        </p:nvSpPr>
        <p:spPr>
          <a:xfrm>
            <a:off x="9295781" y="1626082"/>
            <a:ext cx="401803" cy="4829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E4EADF3-CACB-4F6B-9828-A463B426F775}"/>
              </a:ext>
            </a:extLst>
          </p:cNvPr>
          <p:cNvSpPr/>
          <p:nvPr/>
        </p:nvSpPr>
        <p:spPr>
          <a:xfrm>
            <a:off x="5750319" y="1626083"/>
            <a:ext cx="401803" cy="4829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4A7682CF-65F5-403F-998A-350EBC632F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1147" y="4114877"/>
            <a:ext cx="2302435" cy="2249138"/>
          </a:xfrm>
          <a:prstGeom prst="rect">
            <a:avLst/>
          </a:prstGeom>
        </p:spPr>
      </p:pic>
      <p:sp>
        <p:nvSpPr>
          <p:cNvPr id="36" name="Text Placeholder 5">
            <a:extLst>
              <a:ext uri="{FF2B5EF4-FFF2-40B4-BE49-F238E27FC236}">
                <a16:creationId xmlns:a16="http://schemas.microsoft.com/office/drawing/2014/main" id="{12E61A13-BF96-44A1-9234-C7EF9219055F}"/>
              </a:ext>
            </a:extLst>
          </p:cNvPr>
          <p:cNvSpPr txBox="1">
            <a:spLocks/>
          </p:cNvSpPr>
          <p:nvPr/>
        </p:nvSpPr>
        <p:spPr>
          <a:xfrm>
            <a:off x="1607344" y="6411669"/>
            <a:ext cx="1930040" cy="357021"/>
          </a:xfrm>
          <a:prstGeom prst="rect">
            <a:avLst/>
          </a:prstGeom>
          <a:solidFill>
            <a:schemeClr val="tx2"/>
          </a:solidFill>
        </p:spPr>
        <p:txBody>
          <a:bodyPr vert="horz" wrap="square" lIns="36576" tIns="36576" rIns="36576" bIns="73152" rtlCol="0" anchor="ctr" anchorCtr="0">
            <a:spAutoFit/>
          </a:bodyPr>
          <a:lstStyle>
            <a:lvl1pPr marL="0" indent="0" algn="ctr" defTabSz="609448" rtl="0" eaLnBrk="1" latinLnBrk="0" hangingPunct="1">
              <a:spcBef>
                <a:spcPts val="25"/>
              </a:spcBef>
              <a:buFont typeface="Lucida Grande"/>
              <a:buNone/>
              <a:defRPr sz="1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59694" indent="-300492" algn="l" defTabSz="609448" rtl="0" eaLnBrk="1" latinLnBrk="0" hangingPunct="1">
              <a:lnSpc>
                <a:spcPct val="100000"/>
              </a:lnSpc>
              <a:spcBef>
                <a:spcPts val="533"/>
              </a:spcBef>
              <a:buFont typeface="Arial"/>
              <a:buChar char="－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895" indent="-300492" algn="l" defTabSz="609448" rtl="0" eaLnBrk="1" latinLnBrk="0" hangingPunct="1">
              <a:spcBef>
                <a:spcPts val="267"/>
              </a:spcBef>
              <a:buFont typeface="Lucida Grande"/>
              <a:buChar char="-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78098" indent="-308956" algn="l" defTabSz="609448" rtl="0" eaLnBrk="1" latinLnBrk="0" hangingPunct="1">
              <a:lnSpc>
                <a:spcPct val="100000"/>
              </a:lnSpc>
              <a:spcBef>
                <a:spcPts val="0"/>
              </a:spcBef>
              <a:buFont typeface="Lucida Grande"/>
              <a:buChar char="-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7299" indent="-308956" algn="l" defTabSz="609448" rtl="0" eaLnBrk="1" latinLnBrk="0" hangingPunct="1">
              <a:lnSpc>
                <a:spcPct val="100000"/>
              </a:lnSpc>
              <a:spcBef>
                <a:spcPts val="0"/>
              </a:spcBef>
              <a:buFont typeface="Lucida Grande"/>
              <a:buChar char="-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1962" indent="-304724" algn="l" defTabSz="609448" rtl="0" eaLnBrk="1" latinLnBrk="0" hangingPunct="1">
              <a:spcBef>
                <a:spcPct val="20000"/>
              </a:spcBef>
              <a:buFont typeface="Arial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409" indent="-304724" algn="l" defTabSz="609448" rtl="0" eaLnBrk="1" latinLnBrk="0" hangingPunct="1">
              <a:spcBef>
                <a:spcPct val="20000"/>
              </a:spcBef>
              <a:buFont typeface="Arial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0857" indent="-304724" algn="l" defTabSz="609448" rtl="0" eaLnBrk="1" latinLnBrk="0" hangingPunct="1">
              <a:spcBef>
                <a:spcPct val="20000"/>
              </a:spcBef>
              <a:buFont typeface="Arial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305" indent="-304724" algn="l" defTabSz="609448" rtl="0" eaLnBrk="1" latinLnBrk="0" hangingPunct="1">
              <a:spcBef>
                <a:spcPct val="20000"/>
              </a:spcBef>
              <a:buFont typeface="Arial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Deformable Mirror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1302022D-E326-4D8B-8DDF-3596EA3A5CD2}"/>
              </a:ext>
            </a:extLst>
          </p:cNvPr>
          <p:cNvGrpSpPr/>
          <p:nvPr/>
        </p:nvGrpSpPr>
        <p:grpSpPr>
          <a:xfrm>
            <a:off x="3723582" y="4256017"/>
            <a:ext cx="5638761" cy="1795368"/>
            <a:chOff x="7425821" y="3669257"/>
            <a:chExt cx="5140829" cy="1636828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72779C2D-0605-4A7F-A187-D88C2F7DCFD9}"/>
                </a:ext>
              </a:extLst>
            </p:cNvPr>
            <p:cNvGrpSpPr/>
            <p:nvPr/>
          </p:nvGrpSpPr>
          <p:grpSpPr>
            <a:xfrm>
              <a:off x="7425821" y="3669257"/>
              <a:ext cx="3007229" cy="169280"/>
              <a:chOff x="7425821" y="3669257"/>
              <a:chExt cx="3007229" cy="169280"/>
            </a:xfrm>
          </p:grpSpPr>
          <p:sp>
            <p:nvSpPr>
              <p:cNvPr id="48" name="object 4">
                <a:extLst>
                  <a:ext uri="{FF2B5EF4-FFF2-40B4-BE49-F238E27FC236}">
                    <a16:creationId xmlns:a16="http://schemas.microsoft.com/office/drawing/2014/main" id="{2F10B4F2-20F4-4535-A83E-ED4E28D640A6}"/>
                  </a:ext>
                </a:extLst>
              </p:cNvPr>
              <p:cNvSpPr txBox="1"/>
              <p:nvPr/>
            </p:nvSpPr>
            <p:spPr>
              <a:xfrm>
                <a:off x="9598700" y="3669257"/>
                <a:ext cx="834350" cy="169280"/>
              </a:xfrm>
              <a:prstGeom prst="rect">
                <a:avLst/>
              </a:prstGeom>
            </p:spPr>
            <p:txBody>
              <a:bodyPr vert="horz" wrap="square" lIns="0" tIns="11430" rIns="0" bIns="0" rtlCol="0">
                <a:spAutoFit/>
              </a:bodyPr>
              <a:lstStyle/>
              <a:p>
                <a:pPr marL="25400" marR="30480" algn="ctr">
                  <a:lnSpc>
                    <a:spcPct val="102800"/>
                  </a:lnSpc>
                  <a:spcBef>
                    <a:spcPts val="90"/>
                  </a:spcBef>
                </a:pPr>
                <a:r>
                  <a:rPr lang="en-US" sz="1200" b="1" dirty="0">
                    <a:solidFill>
                      <a:schemeClr val="tx2">
                        <a:lumMod val="50000"/>
                      </a:schemeClr>
                    </a:solidFill>
                    <a:latin typeface="Helvetica"/>
                    <a:cs typeface="Helvetica"/>
                  </a:rPr>
                  <a:t>Glass</a:t>
                </a:r>
                <a:endParaRPr sz="1200" dirty="0">
                  <a:solidFill>
                    <a:schemeClr val="tx2">
                      <a:lumMod val="50000"/>
                    </a:schemeClr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49" name="object 4">
                <a:extLst>
                  <a:ext uri="{FF2B5EF4-FFF2-40B4-BE49-F238E27FC236}">
                    <a16:creationId xmlns:a16="http://schemas.microsoft.com/office/drawing/2014/main" id="{78992423-CCCE-4ACA-AAEA-2A595E48F302}"/>
                  </a:ext>
                </a:extLst>
              </p:cNvPr>
              <p:cNvSpPr txBox="1"/>
              <p:nvPr/>
            </p:nvSpPr>
            <p:spPr>
              <a:xfrm>
                <a:off x="7425821" y="3669257"/>
                <a:ext cx="1291168" cy="169280"/>
              </a:xfrm>
              <a:prstGeom prst="rect">
                <a:avLst/>
              </a:prstGeom>
            </p:spPr>
            <p:txBody>
              <a:bodyPr vert="horz" wrap="square" lIns="0" tIns="11430" rIns="0" bIns="0" rtlCol="0">
                <a:spAutoFit/>
              </a:bodyPr>
              <a:lstStyle/>
              <a:p>
                <a:pPr marL="25400" marR="30480" algn="ctr">
                  <a:lnSpc>
                    <a:spcPct val="102800"/>
                  </a:lnSpc>
                  <a:spcBef>
                    <a:spcPts val="90"/>
                  </a:spcBef>
                </a:pPr>
                <a:r>
                  <a:rPr lang="en-US" sz="1200" b="1" dirty="0">
                    <a:solidFill>
                      <a:schemeClr val="accent2">
                        <a:lumMod val="50000"/>
                      </a:schemeClr>
                    </a:solidFill>
                    <a:latin typeface="Helvetica"/>
                    <a:cs typeface="Helvetica"/>
                  </a:rPr>
                  <a:t>CMOS Backplane</a:t>
                </a:r>
                <a:endParaRPr sz="1200" dirty="0">
                  <a:solidFill>
                    <a:schemeClr val="accent2">
                      <a:lumMod val="50000"/>
                    </a:schemeClr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50" name="object 4">
                <a:extLst>
                  <a:ext uri="{FF2B5EF4-FFF2-40B4-BE49-F238E27FC236}">
                    <a16:creationId xmlns:a16="http://schemas.microsoft.com/office/drawing/2014/main" id="{98590E45-DE95-4335-86E3-A61FE4E0F5A9}"/>
                  </a:ext>
                </a:extLst>
              </p:cNvPr>
              <p:cNvSpPr txBox="1"/>
              <p:nvPr/>
            </p:nvSpPr>
            <p:spPr>
              <a:xfrm>
                <a:off x="8677893" y="3669257"/>
                <a:ext cx="1142997" cy="169280"/>
              </a:xfrm>
              <a:prstGeom prst="rect">
                <a:avLst/>
              </a:prstGeom>
            </p:spPr>
            <p:txBody>
              <a:bodyPr vert="horz" wrap="square" lIns="0" tIns="11430" rIns="0" bIns="0" rtlCol="0">
                <a:spAutoFit/>
              </a:bodyPr>
              <a:lstStyle/>
              <a:p>
                <a:pPr marL="25400" marR="30480" algn="ctr">
                  <a:lnSpc>
                    <a:spcPct val="102800"/>
                  </a:lnSpc>
                  <a:spcBef>
                    <a:spcPts val="90"/>
                  </a:spcBef>
                </a:pPr>
                <a:r>
                  <a:rPr lang="en-US" sz="1200" b="1" dirty="0">
                    <a:solidFill>
                      <a:srgbClr val="00B0F0"/>
                    </a:solidFill>
                    <a:latin typeface="Helvetica"/>
                    <a:cs typeface="Helvetica"/>
                  </a:rPr>
                  <a:t>Liquid crystals</a:t>
                </a:r>
                <a:endParaRPr sz="1200" dirty="0">
                  <a:solidFill>
                    <a:srgbClr val="00B0F0"/>
                  </a:solidFill>
                  <a:latin typeface="Helvetica"/>
                  <a:cs typeface="Helvetica"/>
                </a:endParaRPr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138747DA-903A-4DF6-8BBA-94F513BAE647}"/>
                </a:ext>
              </a:extLst>
            </p:cNvPr>
            <p:cNvGrpSpPr/>
            <p:nvPr/>
          </p:nvGrpSpPr>
          <p:grpSpPr>
            <a:xfrm>
              <a:off x="7733467" y="3869186"/>
              <a:ext cx="4833183" cy="1436899"/>
              <a:chOff x="7733467" y="3869186"/>
              <a:chExt cx="4833183" cy="1436899"/>
            </a:xfrm>
          </p:grpSpPr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B674D6A1-0E4C-4FC2-99F9-43716A45F86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4786"/>
              <a:stretch/>
            </p:blipFill>
            <p:spPr>
              <a:xfrm>
                <a:off x="7733467" y="3869186"/>
                <a:ext cx="4731561" cy="1436899"/>
              </a:xfrm>
              <a:prstGeom prst="rect">
                <a:avLst/>
              </a:prstGeom>
            </p:spPr>
          </p:pic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E66E46B4-C84E-442E-8E45-2754D421020E}"/>
                  </a:ext>
                </a:extLst>
              </p:cNvPr>
              <p:cNvGrpSpPr/>
              <p:nvPr/>
            </p:nvGrpSpPr>
            <p:grpSpPr>
              <a:xfrm>
                <a:off x="7874776" y="4118480"/>
                <a:ext cx="905557" cy="1020116"/>
                <a:chOff x="7874774" y="4057450"/>
                <a:chExt cx="905557" cy="1020116"/>
              </a:xfrm>
            </p:grpSpPr>
            <p:sp>
              <p:nvSpPr>
                <p:cNvPr id="45" name="object 4">
                  <a:extLst>
                    <a:ext uri="{FF2B5EF4-FFF2-40B4-BE49-F238E27FC236}">
                      <a16:creationId xmlns:a16="http://schemas.microsoft.com/office/drawing/2014/main" id="{D624D7C3-916A-49B4-8675-FC746B3D04D2}"/>
                    </a:ext>
                  </a:extLst>
                </p:cNvPr>
                <p:cNvSpPr txBox="1"/>
                <p:nvPr/>
              </p:nvSpPr>
              <p:spPr>
                <a:xfrm>
                  <a:off x="7874774" y="4482868"/>
                  <a:ext cx="905557" cy="169280"/>
                </a:xfrm>
                <a:prstGeom prst="rect">
                  <a:avLst/>
                </a:prstGeom>
              </p:spPr>
              <p:txBody>
                <a:bodyPr vert="horz" wrap="square" lIns="0" tIns="11430" rIns="0" bIns="0" rtlCol="0">
                  <a:spAutoFit/>
                </a:bodyPr>
                <a:lstStyle/>
                <a:p>
                  <a:pPr marL="25400" marR="30480" algn="ctr">
                    <a:lnSpc>
                      <a:spcPct val="102800"/>
                    </a:lnSpc>
                    <a:spcBef>
                      <a:spcPts val="90"/>
                    </a:spcBef>
                  </a:pPr>
                  <a:r>
                    <a:rPr lang="en-US" sz="1200" b="1" dirty="0">
                      <a:solidFill>
                        <a:srgbClr val="FF0000"/>
                      </a:solidFill>
                      <a:latin typeface="Helvetica"/>
                      <a:cs typeface="Helvetica"/>
                    </a:rPr>
                    <a:t>V</a:t>
                  </a:r>
                  <a:r>
                    <a:rPr lang="en-US" sz="1200" b="1" baseline="-25000" dirty="0">
                      <a:solidFill>
                        <a:srgbClr val="FF0000"/>
                      </a:solidFill>
                      <a:latin typeface="Helvetica"/>
                      <a:cs typeface="Helvetica"/>
                    </a:rPr>
                    <a:t>LC</a:t>
                  </a:r>
                  <a:r>
                    <a:rPr lang="en-US" sz="1200" b="1" dirty="0">
                      <a:solidFill>
                        <a:srgbClr val="FF0000"/>
                      </a:solidFill>
                      <a:latin typeface="Helvetica"/>
                      <a:cs typeface="Helvetica"/>
                    </a:rPr>
                    <a:t> ≠ 0</a:t>
                  </a:r>
                  <a:endParaRPr sz="1200" dirty="0">
                    <a:solidFill>
                      <a:srgbClr val="FF0000"/>
                    </a:solidFill>
                    <a:latin typeface="Helvetica"/>
                    <a:cs typeface="Helvetica"/>
                  </a:endParaRPr>
                </a:p>
              </p:txBody>
            </p:sp>
            <p:sp>
              <p:nvSpPr>
                <p:cNvPr id="46" name="object 4">
                  <a:extLst>
                    <a:ext uri="{FF2B5EF4-FFF2-40B4-BE49-F238E27FC236}">
                      <a16:creationId xmlns:a16="http://schemas.microsoft.com/office/drawing/2014/main" id="{A0CF10DF-0EF2-4339-9988-F85D627949AF}"/>
                    </a:ext>
                  </a:extLst>
                </p:cNvPr>
                <p:cNvSpPr txBox="1"/>
                <p:nvPr/>
              </p:nvSpPr>
              <p:spPr>
                <a:xfrm>
                  <a:off x="7874774" y="4908286"/>
                  <a:ext cx="905557" cy="169280"/>
                </a:xfrm>
                <a:prstGeom prst="rect">
                  <a:avLst/>
                </a:prstGeom>
              </p:spPr>
              <p:txBody>
                <a:bodyPr vert="horz" wrap="square" lIns="0" tIns="11430" rIns="0" bIns="0" rtlCol="0">
                  <a:spAutoFit/>
                </a:bodyPr>
                <a:lstStyle/>
                <a:p>
                  <a:pPr marL="25400" marR="30480" algn="ctr">
                    <a:lnSpc>
                      <a:spcPct val="102800"/>
                    </a:lnSpc>
                    <a:spcBef>
                      <a:spcPts val="90"/>
                    </a:spcBef>
                  </a:pPr>
                  <a:r>
                    <a:rPr lang="en-US" sz="1200" b="1" dirty="0">
                      <a:solidFill>
                        <a:srgbClr val="231F20"/>
                      </a:solidFill>
                      <a:latin typeface="Helvetica"/>
                      <a:cs typeface="Helvetica"/>
                    </a:rPr>
                    <a:t>V</a:t>
                  </a:r>
                  <a:r>
                    <a:rPr lang="en-US" sz="1200" b="1" baseline="-25000" dirty="0">
                      <a:solidFill>
                        <a:srgbClr val="231F20"/>
                      </a:solidFill>
                      <a:latin typeface="Helvetica"/>
                      <a:cs typeface="Helvetica"/>
                    </a:rPr>
                    <a:t>LC</a:t>
                  </a:r>
                  <a:r>
                    <a:rPr lang="en-US" sz="1200" b="1" dirty="0">
                      <a:solidFill>
                        <a:srgbClr val="231F20"/>
                      </a:solidFill>
                      <a:latin typeface="Helvetica"/>
                      <a:cs typeface="Helvetica"/>
                    </a:rPr>
                    <a:t> = 0</a:t>
                  </a:r>
                  <a:endParaRPr sz="1200" dirty="0">
                    <a:latin typeface="Helvetica"/>
                    <a:cs typeface="Helvetica"/>
                  </a:endParaRPr>
                </a:p>
              </p:txBody>
            </p:sp>
            <p:sp>
              <p:nvSpPr>
                <p:cNvPr id="47" name="object 4">
                  <a:extLst>
                    <a:ext uri="{FF2B5EF4-FFF2-40B4-BE49-F238E27FC236}">
                      <a16:creationId xmlns:a16="http://schemas.microsoft.com/office/drawing/2014/main" id="{949FDD8A-ACDD-4F06-AC3B-DA9ADFD9184B}"/>
                    </a:ext>
                  </a:extLst>
                </p:cNvPr>
                <p:cNvSpPr txBox="1"/>
                <p:nvPr/>
              </p:nvSpPr>
              <p:spPr>
                <a:xfrm>
                  <a:off x="7874774" y="4057450"/>
                  <a:ext cx="905557" cy="169280"/>
                </a:xfrm>
                <a:prstGeom prst="rect">
                  <a:avLst/>
                </a:prstGeom>
              </p:spPr>
              <p:txBody>
                <a:bodyPr vert="horz" wrap="square" lIns="0" tIns="11430" rIns="0" bIns="0" rtlCol="0">
                  <a:spAutoFit/>
                </a:bodyPr>
                <a:lstStyle/>
                <a:p>
                  <a:pPr marL="25400" marR="30480" algn="ctr">
                    <a:lnSpc>
                      <a:spcPct val="102800"/>
                    </a:lnSpc>
                    <a:spcBef>
                      <a:spcPts val="90"/>
                    </a:spcBef>
                  </a:pPr>
                  <a:r>
                    <a:rPr lang="en-US" sz="1200" b="1" dirty="0">
                      <a:solidFill>
                        <a:srgbClr val="231F20"/>
                      </a:solidFill>
                      <a:latin typeface="Helvetica"/>
                      <a:cs typeface="Helvetica"/>
                    </a:rPr>
                    <a:t>V</a:t>
                  </a:r>
                  <a:r>
                    <a:rPr lang="en-US" sz="1200" b="1" baseline="-25000" dirty="0">
                      <a:solidFill>
                        <a:srgbClr val="231F20"/>
                      </a:solidFill>
                      <a:latin typeface="Helvetica"/>
                      <a:cs typeface="Helvetica"/>
                    </a:rPr>
                    <a:t>LC</a:t>
                  </a:r>
                  <a:r>
                    <a:rPr lang="en-US" sz="1200" b="1" dirty="0">
                      <a:solidFill>
                        <a:srgbClr val="231F20"/>
                      </a:solidFill>
                      <a:latin typeface="Helvetica"/>
                      <a:cs typeface="Helvetica"/>
                    </a:rPr>
                    <a:t> = 0</a:t>
                  </a:r>
                  <a:endParaRPr sz="1200" dirty="0">
                    <a:latin typeface="Helvetica"/>
                    <a:cs typeface="Helvetica"/>
                  </a:endParaRPr>
                </a:p>
              </p:txBody>
            </p:sp>
          </p:grpSp>
          <p:sp>
            <p:nvSpPr>
              <p:cNvPr id="43" name="object 4">
                <a:extLst>
                  <a:ext uri="{FF2B5EF4-FFF2-40B4-BE49-F238E27FC236}">
                    <a16:creationId xmlns:a16="http://schemas.microsoft.com/office/drawing/2014/main" id="{DBDADF84-7382-4F0C-B486-4F35C4AC1A35}"/>
                  </a:ext>
                </a:extLst>
              </p:cNvPr>
              <p:cNvSpPr txBox="1"/>
              <p:nvPr/>
            </p:nvSpPr>
            <p:spPr>
              <a:xfrm>
                <a:off x="10900754" y="4739405"/>
                <a:ext cx="1665896" cy="169280"/>
              </a:xfrm>
              <a:prstGeom prst="rect">
                <a:avLst/>
              </a:prstGeom>
            </p:spPr>
            <p:txBody>
              <a:bodyPr vert="horz" wrap="square" lIns="0" tIns="11430" rIns="0" bIns="0" rtlCol="0">
                <a:spAutoFit/>
              </a:bodyPr>
              <a:lstStyle/>
              <a:p>
                <a:pPr marL="25400" marR="30480" algn="ctr">
                  <a:lnSpc>
                    <a:spcPct val="102800"/>
                  </a:lnSpc>
                  <a:spcBef>
                    <a:spcPts val="90"/>
                  </a:spcBef>
                </a:pPr>
                <a:r>
                  <a:rPr lang="en-US" sz="1200" b="1" dirty="0">
                    <a:solidFill>
                      <a:schemeClr val="tx2">
                        <a:lumMod val="50000"/>
                      </a:schemeClr>
                    </a:solidFill>
                    <a:latin typeface="Helvetica"/>
                    <a:cs typeface="Helvetica"/>
                  </a:rPr>
                  <a:t>Reflected wavefront</a:t>
                </a:r>
                <a:endParaRPr sz="1200" dirty="0">
                  <a:solidFill>
                    <a:schemeClr val="tx2">
                      <a:lumMod val="50000"/>
                    </a:schemeClr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44" name="object 4">
                <a:extLst>
                  <a:ext uri="{FF2B5EF4-FFF2-40B4-BE49-F238E27FC236}">
                    <a16:creationId xmlns:a16="http://schemas.microsoft.com/office/drawing/2014/main" id="{A01D0A68-C965-40E0-BE05-D2E7D0329B34}"/>
                  </a:ext>
                </a:extLst>
              </p:cNvPr>
              <p:cNvSpPr txBox="1"/>
              <p:nvPr/>
            </p:nvSpPr>
            <p:spPr>
              <a:xfrm>
                <a:off x="10964531" y="4367430"/>
                <a:ext cx="1453268" cy="169280"/>
              </a:xfrm>
              <a:prstGeom prst="rect">
                <a:avLst/>
              </a:prstGeom>
            </p:spPr>
            <p:txBody>
              <a:bodyPr vert="horz" wrap="square" lIns="0" tIns="11430" rIns="0" bIns="0" rtlCol="0">
                <a:spAutoFit/>
              </a:bodyPr>
              <a:lstStyle/>
              <a:p>
                <a:pPr marL="25400" marR="30480" algn="ctr">
                  <a:lnSpc>
                    <a:spcPct val="102800"/>
                  </a:lnSpc>
                  <a:spcBef>
                    <a:spcPts val="90"/>
                  </a:spcBef>
                </a:pPr>
                <a:r>
                  <a:rPr lang="en-US" sz="1200" b="1" dirty="0">
                    <a:solidFill>
                      <a:schemeClr val="tx2">
                        <a:lumMod val="50000"/>
                      </a:schemeClr>
                    </a:solidFill>
                    <a:latin typeface="Helvetica"/>
                    <a:cs typeface="Helvetica"/>
                  </a:rPr>
                  <a:t>Incident wavefront</a:t>
                </a:r>
                <a:endParaRPr sz="1200" dirty="0">
                  <a:solidFill>
                    <a:schemeClr val="tx2">
                      <a:lumMod val="50000"/>
                    </a:schemeClr>
                  </a:solidFill>
                  <a:latin typeface="Helvetica"/>
                  <a:cs typeface="Helvetica"/>
                </a:endParaRPr>
              </a:p>
            </p:txBody>
          </p:sp>
        </p:grpSp>
      </p:grpSp>
      <p:sp>
        <p:nvSpPr>
          <p:cNvPr id="51" name="Text Placeholder 5">
            <a:extLst>
              <a:ext uri="{FF2B5EF4-FFF2-40B4-BE49-F238E27FC236}">
                <a16:creationId xmlns:a16="http://schemas.microsoft.com/office/drawing/2014/main" id="{53B9138C-E777-4D5B-A5CC-062CB1F96EAB}"/>
              </a:ext>
            </a:extLst>
          </p:cNvPr>
          <p:cNvSpPr txBox="1">
            <a:spLocks/>
          </p:cNvSpPr>
          <p:nvPr/>
        </p:nvSpPr>
        <p:spPr>
          <a:xfrm>
            <a:off x="5318067" y="6411669"/>
            <a:ext cx="2449790" cy="357021"/>
          </a:xfrm>
          <a:prstGeom prst="rect">
            <a:avLst/>
          </a:prstGeom>
          <a:solidFill>
            <a:schemeClr val="tx2"/>
          </a:solidFill>
        </p:spPr>
        <p:txBody>
          <a:bodyPr vert="horz" wrap="square" lIns="36576" tIns="36576" rIns="36576" bIns="73152" rtlCol="0" anchor="ctr" anchorCtr="0">
            <a:spAutoFit/>
          </a:bodyPr>
          <a:lstStyle>
            <a:lvl1pPr marL="0" indent="0" algn="ctr" defTabSz="609448" rtl="0" eaLnBrk="1" latinLnBrk="0" hangingPunct="1">
              <a:spcBef>
                <a:spcPts val="25"/>
              </a:spcBef>
              <a:buFont typeface="Lucida Grande"/>
              <a:buNone/>
              <a:defRPr sz="1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59694" indent="-300492" algn="l" defTabSz="609448" rtl="0" eaLnBrk="1" latinLnBrk="0" hangingPunct="1">
              <a:lnSpc>
                <a:spcPct val="100000"/>
              </a:lnSpc>
              <a:spcBef>
                <a:spcPts val="533"/>
              </a:spcBef>
              <a:buFont typeface="Arial"/>
              <a:buChar char="－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895" indent="-300492" algn="l" defTabSz="609448" rtl="0" eaLnBrk="1" latinLnBrk="0" hangingPunct="1">
              <a:spcBef>
                <a:spcPts val="267"/>
              </a:spcBef>
              <a:buFont typeface="Lucida Grande"/>
              <a:buChar char="-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78098" indent="-308956" algn="l" defTabSz="609448" rtl="0" eaLnBrk="1" latinLnBrk="0" hangingPunct="1">
              <a:lnSpc>
                <a:spcPct val="100000"/>
              </a:lnSpc>
              <a:spcBef>
                <a:spcPts val="0"/>
              </a:spcBef>
              <a:buFont typeface="Lucida Grande"/>
              <a:buChar char="-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7299" indent="-308956" algn="l" defTabSz="609448" rtl="0" eaLnBrk="1" latinLnBrk="0" hangingPunct="1">
              <a:lnSpc>
                <a:spcPct val="100000"/>
              </a:lnSpc>
              <a:spcBef>
                <a:spcPts val="0"/>
              </a:spcBef>
              <a:buFont typeface="Lucida Grande"/>
              <a:buChar char="-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1962" indent="-304724" algn="l" defTabSz="609448" rtl="0" eaLnBrk="1" latinLnBrk="0" hangingPunct="1">
              <a:spcBef>
                <a:spcPct val="20000"/>
              </a:spcBef>
              <a:buFont typeface="Arial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409" indent="-304724" algn="l" defTabSz="609448" rtl="0" eaLnBrk="1" latinLnBrk="0" hangingPunct="1">
              <a:spcBef>
                <a:spcPct val="20000"/>
              </a:spcBef>
              <a:buFont typeface="Arial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0857" indent="-304724" algn="l" defTabSz="609448" rtl="0" eaLnBrk="1" latinLnBrk="0" hangingPunct="1">
              <a:spcBef>
                <a:spcPct val="20000"/>
              </a:spcBef>
              <a:buFont typeface="Arial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305" indent="-304724" algn="l" defTabSz="609448" rtl="0" eaLnBrk="1" latinLnBrk="0" hangingPunct="1">
              <a:spcBef>
                <a:spcPct val="20000"/>
              </a:spcBef>
              <a:buFont typeface="Arial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Spatial Light Modulator</a:t>
            </a:r>
          </a:p>
        </p:txBody>
      </p:sp>
    </p:spTree>
    <p:extLst>
      <p:ext uri="{BB962C8B-B14F-4D97-AF65-F5344CB8AC3E}">
        <p14:creationId xmlns:p14="http://schemas.microsoft.com/office/powerpoint/2010/main" val="24856427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0CBA8-ACD2-4B3C-B206-C34040FE5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improve upon the static echelon, adaptive optics can be used to tailor the radial group delay</a:t>
            </a:r>
            <a:r>
              <a:rPr lang="en-US" baseline="30000" dirty="0"/>
              <a:t>1, 2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80D4F9-8945-4CCD-B2B8-9F1CD78E77B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11BF8DE-5F73-4E32-AA25-673E9FFCAA65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23F2AD77-D87E-48AE-965E-53C0F40B42B7}"/>
              </a:ext>
            </a:extLst>
          </p:cNvPr>
          <p:cNvSpPr txBox="1">
            <a:spLocks/>
          </p:cNvSpPr>
          <p:nvPr/>
        </p:nvSpPr>
        <p:spPr>
          <a:xfrm>
            <a:off x="150812" y="89877"/>
            <a:ext cx="1447800" cy="367323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301752" indent="-301752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8096" indent="-301752" algn="l" defTabSz="914400" rtl="0" eaLnBrk="1" latinLnBrk="0" hangingPunct="1">
              <a:lnSpc>
                <a:spcPct val="100000"/>
              </a:lnSpc>
              <a:spcBef>
                <a:spcPts val="533"/>
              </a:spcBef>
              <a:buFont typeface="Arial" panose="020B0604020202020204" pitchFamily="34" charset="0"/>
              <a:buChar char="–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6152" indent="-2468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̵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2496" indent="-310896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̵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9696" indent="-310896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̵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RGD optics</a:t>
            </a:r>
          </a:p>
        </p:txBody>
      </p:sp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B8DE7BE7-9B2C-4572-AEAB-28FC6AB75D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r="64516"/>
          <a:stretch/>
        </p:blipFill>
        <p:spPr>
          <a:xfrm>
            <a:off x="227013" y="1523286"/>
            <a:ext cx="2590799" cy="270461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07567CB-1A7D-44F4-B835-2276D0FDBA3C}"/>
              </a:ext>
            </a:extLst>
          </p:cNvPr>
          <p:cNvSpPr/>
          <p:nvPr/>
        </p:nvSpPr>
        <p:spPr>
          <a:xfrm>
            <a:off x="1537495" y="1523286"/>
            <a:ext cx="228844" cy="2080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7090461-7BA2-41F0-9DFB-1611B5F738C5}"/>
              </a:ext>
            </a:extLst>
          </p:cNvPr>
          <p:cNvSpPr/>
          <p:nvPr/>
        </p:nvSpPr>
        <p:spPr>
          <a:xfrm>
            <a:off x="3436736" y="1522041"/>
            <a:ext cx="228844" cy="2080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FD05D19-713F-4AD8-ACAF-287F846B4278}"/>
              </a:ext>
            </a:extLst>
          </p:cNvPr>
          <p:cNvSpPr/>
          <p:nvPr/>
        </p:nvSpPr>
        <p:spPr>
          <a:xfrm>
            <a:off x="7313612" y="2284041"/>
            <a:ext cx="1524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Content Placeholder 6">
            <a:extLst>
              <a:ext uri="{FF2B5EF4-FFF2-40B4-BE49-F238E27FC236}">
                <a16:creationId xmlns:a16="http://schemas.microsoft.com/office/drawing/2014/main" id="{ED68168C-2CA1-4EDE-8D21-7123ACBC4F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3112" t="43782" r="38063"/>
          <a:stretch/>
        </p:blipFill>
        <p:spPr>
          <a:xfrm>
            <a:off x="7313612" y="1856491"/>
            <a:ext cx="1982169" cy="2583719"/>
          </a:xfr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80EAD5E8-7E10-4007-AE75-F762BEBCD60C}"/>
              </a:ext>
            </a:extLst>
          </p:cNvPr>
          <p:cNvSpPr/>
          <p:nvPr/>
        </p:nvSpPr>
        <p:spPr>
          <a:xfrm>
            <a:off x="5750319" y="1626083"/>
            <a:ext cx="401803" cy="4829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6E2C424-49AB-4379-ACDB-1791B720F31E}"/>
              </a:ext>
            </a:extLst>
          </p:cNvPr>
          <p:cNvSpPr/>
          <p:nvPr/>
        </p:nvSpPr>
        <p:spPr>
          <a:xfrm>
            <a:off x="7618412" y="1106142"/>
            <a:ext cx="401803" cy="4829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Content Placeholder 6">
            <a:extLst>
              <a:ext uri="{FF2B5EF4-FFF2-40B4-BE49-F238E27FC236}">
                <a16:creationId xmlns:a16="http://schemas.microsoft.com/office/drawing/2014/main" id="{DBF19ABA-935D-40FF-AEF6-CC1CB730C4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851" r="-187"/>
          <a:stretch/>
        </p:blipFill>
        <p:spPr>
          <a:xfrm>
            <a:off x="2818932" y="1523286"/>
            <a:ext cx="2361080" cy="270461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CCF6D772-BC08-4F5C-A29B-8A66400ACEEB}"/>
              </a:ext>
            </a:extLst>
          </p:cNvPr>
          <p:cNvSpPr/>
          <p:nvPr/>
        </p:nvSpPr>
        <p:spPr>
          <a:xfrm>
            <a:off x="3205716" y="1316375"/>
            <a:ext cx="401803" cy="4829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3742935-E270-4ABB-8BA9-B2151D16416F}"/>
              </a:ext>
            </a:extLst>
          </p:cNvPr>
          <p:cNvSpPr/>
          <p:nvPr/>
        </p:nvSpPr>
        <p:spPr>
          <a:xfrm>
            <a:off x="7551269" y="1626082"/>
            <a:ext cx="401803" cy="4829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AA92F10-6069-4A95-B446-64B4D7D52E2B}"/>
              </a:ext>
            </a:extLst>
          </p:cNvPr>
          <p:cNvSpPr/>
          <p:nvPr/>
        </p:nvSpPr>
        <p:spPr>
          <a:xfrm>
            <a:off x="9295781" y="1626082"/>
            <a:ext cx="401803" cy="4829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0" name="Content Placeholder 6">
            <a:extLst>
              <a:ext uri="{FF2B5EF4-FFF2-40B4-BE49-F238E27FC236}">
                <a16:creationId xmlns:a16="http://schemas.microsoft.com/office/drawing/2014/main" id="{DC32DA64-64D9-4A48-A470-D34034D33C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24302" r="70490" b="29275"/>
          <a:stretch/>
        </p:blipFill>
        <p:spPr>
          <a:xfrm>
            <a:off x="5181132" y="1905000"/>
            <a:ext cx="2029293" cy="2133600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AE4EADF3-CACB-4F6B-9828-A463B426F775}"/>
              </a:ext>
            </a:extLst>
          </p:cNvPr>
          <p:cNvSpPr/>
          <p:nvPr/>
        </p:nvSpPr>
        <p:spPr>
          <a:xfrm>
            <a:off x="5750319" y="1626083"/>
            <a:ext cx="401803" cy="4829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4A7682CF-65F5-403F-998A-350EBC632F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1147" y="4114877"/>
            <a:ext cx="2302435" cy="2249138"/>
          </a:xfrm>
          <a:prstGeom prst="rect">
            <a:avLst/>
          </a:prstGeom>
        </p:spPr>
      </p:pic>
      <p:sp>
        <p:nvSpPr>
          <p:cNvPr id="36" name="Text Placeholder 5">
            <a:extLst>
              <a:ext uri="{FF2B5EF4-FFF2-40B4-BE49-F238E27FC236}">
                <a16:creationId xmlns:a16="http://schemas.microsoft.com/office/drawing/2014/main" id="{12E61A13-BF96-44A1-9234-C7EF9219055F}"/>
              </a:ext>
            </a:extLst>
          </p:cNvPr>
          <p:cNvSpPr txBox="1">
            <a:spLocks/>
          </p:cNvSpPr>
          <p:nvPr/>
        </p:nvSpPr>
        <p:spPr>
          <a:xfrm>
            <a:off x="1607344" y="6411669"/>
            <a:ext cx="1930040" cy="357021"/>
          </a:xfrm>
          <a:prstGeom prst="rect">
            <a:avLst/>
          </a:prstGeom>
          <a:solidFill>
            <a:schemeClr val="tx2"/>
          </a:solidFill>
        </p:spPr>
        <p:txBody>
          <a:bodyPr vert="horz" wrap="square" lIns="36576" tIns="36576" rIns="36576" bIns="73152" rtlCol="0" anchor="ctr" anchorCtr="0">
            <a:spAutoFit/>
          </a:bodyPr>
          <a:lstStyle>
            <a:lvl1pPr marL="0" indent="0" algn="ctr" defTabSz="609448" rtl="0" eaLnBrk="1" latinLnBrk="0" hangingPunct="1">
              <a:spcBef>
                <a:spcPts val="25"/>
              </a:spcBef>
              <a:buFont typeface="Lucida Grande"/>
              <a:buNone/>
              <a:defRPr sz="1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59694" indent="-300492" algn="l" defTabSz="609448" rtl="0" eaLnBrk="1" latinLnBrk="0" hangingPunct="1">
              <a:lnSpc>
                <a:spcPct val="100000"/>
              </a:lnSpc>
              <a:spcBef>
                <a:spcPts val="533"/>
              </a:spcBef>
              <a:buFont typeface="Arial"/>
              <a:buChar char="－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895" indent="-300492" algn="l" defTabSz="609448" rtl="0" eaLnBrk="1" latinLnBrk="0" hangingPunct="1">
              <a:spcBef>
                <a:spcPts val="267"/>
              </a:spcBef>
              <a:buFont typeface="Lucida Grande"/>
              <a:buChar char="-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78098" indent="-308956" algn="l" defTabSz="609448" rtl="0" eaLnBrk="1" latinLnBrk="0" hangingPunct="1">
              <a:lnSpc>
                <a:spcPct val="100000"/>
              </a:lnSpc>
              <a:spcBef>
                <a:spcPts val="0"/>
              </a:spcBef>
              <a:buFont typeface="Lucida Grande"/>
              <a:buChar char="-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7299" indent="-308956" algn="l" defTabSz="609448" rtl="0" eaLnBrk="1" latinLnBrk="0" hangingPunct="1">
              <a:lnSpc>
                <a:spcPct val="100000"/>
              </a:lnSpc>
              <a:spcBef>
                <a:spcPts val="0"/>
              </a:spcBef>
              <a:buFont typeface="Lucida Grande"/>
              <a:buChar char="-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1962" indent="-304724" algn="l" defTabSz="609448" rtl="0" eaLnBrk="1" latinLnBrk="0" hangingPunct="1">
              <a:spcBef>
                <a:spcPct val="20000"/>
              </a:spcBef>
              <a:buFont typeface="Arial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409" indent="-304724" algn="l" defTabSz="609448" rtl="0" eaLnBrk="1" latinLnBrk="0" hangingPunct="1">
              <a:spcBef>
                <a:spcPct val="20000"/>
              </a:spcBef>
              <a:buFont typeface="Arial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0857" indent="-304724" algn="l" defTabSz="609448" rtl="0" eaLnBrk="1" latinLnBrk="0" hangingPunct="1">
              <a:spcBef>
                <a:spcPct val="20000"/>
              </a:spcBef>
              <a:buFont typeface="Arial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305" indent="-304724" algn="l" defTabSz="609448" rtl="0" eaLnBrk="1" latinLnBrk="0" hangingPunct="1">
              <a:spcBef>
                <a:spcPct val="20000"/>
              </a:spcBef>
              <a:buFont typeface="Arial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Deformable Mirror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F3469C7-25BE-4042-AF79-D400837CB43D}"/>
              </a:ext>
            </a:extLst>
          </p:cNvPr>
          <p:cNvSpPr txBox="1"/>
          <p:nvPr/>
        </p:nvSpPr>
        <p:spPr>
          <a:xfrm>
            <a:off x="8380412" y="6400800"/>
            <a:ext cx="3430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aseline="30000" dirty="0"/>
              <a:t>1 </a:t>
            </a:r>
            <a:r>
              <a:rPr lang="en-US" sz="1200" dirty="0"/>
              <a:t>Li and </a:t>
            </a:r>
            <a:r>
              <a:rPr lang="en-US" sz="1200" dirty="0" err="1"/>
              <a:t>Kawanaka</a:t>
            </a:r>
            <a:r>
              <a:rPr lang="en-US" sz="1200" dirty="0"/>
              <a:t> </a:t>
            </a:r>
            <a:r>
              <a:rPr lang="en-US" sz="1200" i="1" dirty="0" err="1"/>
              <a:t>Commun</a:t>
            </a:r>
            <a:r>
              <a:rPr lang="en-US" sz="1200" i="1" dirty="0"/>
              <a:t>. Phys.</a:t>
            </a:r>
            <a:r>
              <a:rPr lang="en-US" sz="1200" dirty="0"/>
              <a:t> </a:t>
            </a:r>
            <a:r>
              <a:rPr lang="en-US" sz="1200" b="1" dirty="0"/>
              <a:t>3</a:t>
            </a:r>
            <a:r>
              <a:rPr lang="en-US" sz="1200" dirty="0"/>
              <a:t>, 1 (2020)</a:t>
            </a:r>
          </a:p>
          <a:p>
            <a:pPr algn="ctr"/>
            <a:r>
              <a:rPr lang="en-US" sz="1200" baseline="30000" dirty="0"/>
              <a:t>2 </a:t>
            </a:r>
            <a:r>
              <a:rPr lang="en-US" sz="1200" dirty="0"/>
              <a:t>Ambat </a:t>
            </a:r>
            <a:r>
              <a:rPr lang="en-US" sz="1200" i="1" dirty="0"/>
              <a:t>et al.</a:t>
            </a:r>
            <a:r>
              <a:rPr lang="en-US" sz="1200" dirty="0"/>
              <a:t> </a:t>
            </a:r>
            <a:r>
              <a:rPr lang="en-US" sz="1200" i="1" dirty="0"/>
              <a:t>Opt. Express</a:t>
            </a:r>
            <a:r>
              <a:rPr lang="en-US" sz="1200" dirty="0"/>
              <a:t> </a:t>
            </a:r>
            <a:r>
              <a:rPr lang="en-US" sz="1200" b="1" dirty="0"/>
              <a:t>31</a:t>
            </a:r>
            <a:r>
              <a:rPr lang="en-US" sz="1200" dirty="0"/>
              <a:t>, 19 (2023)</a:t>
            </a:r>
          </a:p>
        </p:txBody>
      </p:sp>
    </p:spTree>
    <p:extLst>
      <p:ext uri="{BB962C8B-B14F-4D97-AF65-F5344CB8AC3E}">
        <p14:creationId xmlns:p14="http://schemas.microsoft.com/office/powerpoint/2010/main" val="42772539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59267D4-6CF9-45AA-81CD-54161DF723B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BAC685A-E2BC-4D5F-8093-4E4A5F3D3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Programmable, spatiotemporal control of ultrashort laser pulses offers tunability for laser-based applications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CD1B39-6DCD-4493-9340-47232A3E2BC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11BF8DE-5F73-4E32-AA25-673E9FFCAA6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F35A9C78-150F-4818-A0E9-F9D5392AFAE8}"/>
              </a:ext>
            </a:extLst>
          </p:cNvPr>
          <p:cNvSpPr txBox="1">
            <a:spLocks/>
          </p:cNvSpPr>
          <p:nvPr/>
        </p:nvSpPr>
        <p:spPr>
          <a:xfrm>
            <a:off x="608013" y="1676400"/>
            <a:ext cx="10972799" cy="358140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301752" indent="-301752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8096" indent="-301752" algn="l" defTabSz="914400" rtl="0" eaLnBrk="1" latinLnBrk="0" hangingPunct="1">
              <a:lnSpc>
                <a:spcPct val="100000"/>
              </a:lnSpc>
              <a:spcBef>
                <a:spcPts val="533"/>
              </a:spcBef>
              <a:buFont typeface="Arial" panose="020B0604020202020204" pitchFamily="34" charset="0"/>
              <a:buChar char="–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6152" indent="-2468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̵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2496" indent="-310896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̵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9696" indent="-310896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̵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Flying focus pulses feature an intensity peak that can travel at any velocity, independent of the group velocity, over distances much longer than a Rayleigh range</a:t>
            </a:r>
          </a:p>
          <a:p>
            <a:endParaRPr lang="en-US" dirty="0"/>
          </a:p>
          <a:p>
            <a:r>
              <a:rPr lang="en-US" dirty="0"/>
              <a:t>We outline a generalized method for designing optical configurations that produce flying focus pulses with ultrashort duration and arbitrary, longitudinal focal trajectories at velocities close to the speed of light</a:t>
            </a:r>
          </a:p>
          <a:p>
            <a:endParaRPr lang="en-US" dirty="0"/>
          </a:p>
          <a:p>
            <a:r>
              <a:rPr lang="en-US" dirty="0"/>
              <a:t>We propose an axiparabola for extending the focal range and a deformable mirror – spatial light modulator pair to dynamically control the focal trajectory</a:t>
            </a:r>
          </a:p>
          <a:p>
            <a:endParaRPr lang="en-US" dirty="0"/>
          </a:p>
          <a:p>
            <a:r>
              <a:rPr lang="en-US" dirty="0"/>
              <a:t>Simulations demonstrate the flexibility of exotic focal trajectories for laser-based applications</a:t>
            </a:r>
          </a:p>
        </p:txBody>
      </p:sp>
    </p:spTree>
    <p:extLst>
      <p:ext uri="{BB962C8B-B14F-4D97-AF65-F5344CB8AC3E}">
        <p14:creationId xmlns:p14="http://schemas.microsoft.com/office/powerpoint/2010/main" val="2680275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0CBA8-ACD2-4B3C-B206-C34040FE5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improve upon the static echelon, adaptive optics can be used to tailor the radial group delay</a:t>
            </a:r>
            <a:r>
              <a:rPr lang="en-US" baseline="30000" dirty="0"/>
              <a:t>1, 2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80D4F9-8945-4CCD-B2B8-9F1CD78E77B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11BF8DE-5F73-4E32-AA25-673E9FFCAA65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23F2AD77-D87E-48AE-965E-53C0F40B42B7}"/>
              </a:ext>
            </a:extLst>
          </p:cNvPr>
          <p:cNvSpPr txBox="1">
            <a:spLocks/>
          </p:cNvSpPr>
          <p:nvPr/>
        </p:nvSpPr>
        <p:spPr>
          <a:xfrm>
            <a:off x="150812" y="89877"/>
            <a:ext cx="1447800" cy="367323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301752" indent="-301752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8096" indent="-301752" algn="l" defTabSz="914400" rtl="0" eaLnBrk="1" latinLnBrk="0" hangingPunct="1">
              <a:lnSpc>
                <a:spcPct val="100000"/>
              </a:lnSpc>
              <a:spcBef>
                <a:spcPts val="533"/>
              </a:spcBef>
              <a:buFont typeface="Arial" panose="020B0604020202020204" pitchFamily="34" charset="0"/>
              <a:buChar char="–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6152" indent="-2468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̵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2496" indent="-310896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̵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9696" indent="-310896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̵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RGD optics</a:t>
            </a:r>
          </a:p>
        </p:txBody>
      </p:sp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B8DE7BE7-9B2C-4572-AEAB-28FC6AB75D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r="64516"/>
          <a:stretch/>
        </p:blipFill>
        <p:spPr>
          <a:xfrm>
            <a:off x="227013" y="1523286"/>
            <a:ext cx="2590799" cy="270461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07567CB-1A7D-44F4-B835-2276D0FDBA3C}"/>
              </a:ext>
            </a:extLst>
          </p:cNvPr>
          <p:cNvSpPr/>
          <p:nvPr/>
        </p:nvSpPr>
        <p:spPr>
          <a:xfrm>
            <a:off x="1537495" y="1523286"/>
            <a:ext cx="228844" cy="2080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7090461-7BA2-41F0-9DFB-1611B5F738C5}"/>
              </a:ext>
            </a:extLst>
          </p:cNvPr>
          <p:cNvSpPr/>
          <p:nvPr/>
        </p:nvSpPr>
        <p:spPr>
          <a:xfrm>
            <a:off x="3436736" y="1522041"/>
            <a:ext cx="228844" cy="2080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FD05D19-713F-4AD8-ACAF-287F846B4278}"/>
              </a:ext>
            </a:extLst>
          </p:cNvPr>
          <p:cNvSpPr/>
          <p:nvPr/>
        </p:nvSpPr>
        <p:spPr>
          <a:xfrm>
            <a:off x="7313612" y="2284041"/>
            <a:ext cx="1524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Content Placeholder 6">
            <a:extLst>
              <a:ext uri="{FF2B5EF4-FFF2-40B4-BE49-F238E27FC236}">
                <a16:creationId xmlns:a16="http://schemas.microsoft.com/office/drawing/2014/main" id="{ED68168C-2CA1-4EDE-8D21-7123ACBC4F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3112" t="43782"/>
          <a:stretch/>
        </p:blipFill>
        <p:spPr>
          <a:xfrm>
            <a:off x="7313612" y="1856491"/>
            <a:ext cx="4599620" cy="2583719"/>
          </a:xfr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80EAD5E8-7E10-4007-AE75-F762BEBCD60C}"/>
              </a:ext>
            </a:extLst>
          </p:cNvPr>
          <p:cNvSpPr/>
          <p:nvPr/>
        </p:nvSpPr>
        <p:spPr>
          <a:xfrm>
            <a:off x="5750319" y="1626083"/>
            <a:ext cx="401803" cy="4829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6E2C424-49AB-4379-ACDB-1791B720F31E}"/>
              </a:ext>
            </a:extLst>
          </p:cNvPr>
          <p:cNvSpPr/>
          <p:nvPr/>
        </p:nvSpPr>
        <p:spPr>
          <a:xfrm>
            <a:off x="7618412" y="1106142"/>
            <a:ext cx="401803" cy="4829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Content Placeholder 6">
            <a:extLst>
              <a:ext uri="{FF2B5EF4-FFF2-40B4-BE49-F238E27FC236}">
                <a16:creationId xmlns:a16="http://schemas.microsoft.com/office/drawing/2014/main" id="{DBF19ABA-935D-40FF-AEF6-CC1CB730C4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851" r="-187"/>
          <a:stretch/>
        </p:blipFill>
        <p:spPr>
          <a:xfrm>
            <a:off x="2818932" y="1523286"/>
            <a:ext cx="2361080" cy="270461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CCF6D772-BC08-4F5C-A29B-8A66400ACEEB}"/>
              </a:ext>
            </a:extLst>
          </p:cNvPr>
          <p:cNvSpPr/>
          <p:nvPr/>
        </p:nvSpPr>
        <p:spPr>
          <a:xfrm>
            <a:off x="3205716" y="1316375"/>
            <a:ext cx="401803" cy="4829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3742935-E270-4ABB-8BA9-B2151D16416F}"/>
              </a:ext>
            </a:extLst>
          </p:cNvPr>
          <p:cNvSpPr/>
          <p:nvPr/>
        </p:nvSpPr>
        <p:spPr>
          <a:xfrm>
            <a:off x="7551269" y="1626082"/>
            <a:ext cx="401803" cy="4829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AA92F10-6069-4A95-B446-64B4D7D52E2B}"/>
              </a:ext>
            </a:extLst>
          </p:cNvPr>
          <p:cNvSpPr/>
          <p:nvPr/>
        </p:nvSpPr>
        <p:spPr>
          <a:xfrm>
            <a:off x="9295781" y="1626082"/>
            <a:ext cx="401803" cy="4829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0" name="Content Placeholder 6">
            <a:extLst>
              <a:ext uri="{FF2B5EF4-FFF2-40B4-BE49-F238E27FC236}">
                <a16:creationId xmlns:a16="http://schemas.microsoft.com/office/drawing/2014/main" id="{DC32DA64-64D9-4A48-A470-D34034D33C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24302" r="70490" b="29275"/>
          <a:stretch/>
        </p:blipFill>
        <p:spPr>
          <a:xfrm>
            <a:off x="5181132" y="1905000"/>
            <a:ext cx="2029293" cy="2133600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AE4EADF3-CACB-4F6B-9828-A463B426F775}"/>
              </a:ext>
            </a:extLst>
          </p:cNvPr>
          <p:cNvSpPr/>
          <p:nvPr/>
        </p:nvSpPr>
        <p:spPr>
          <a:xfrm>
            <a:off x="5750319" y="1626083"/>
            <a:ext cx="401803" cy="4829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4A7682CF-65F5-403F-998A-350EBC632F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1147" y="4114877"/>
            <a:ext cx="2302435" cy="2249138"/>
          </a:xfrm>
          <a:prstGeom prst="rect">
            <a:avLst/>
          </a:prstGeom>
        </p:spPr>
      </p:pic>
      <p:sp>
        <p:nvSpPr>
          <p:cNvPr id="36" name="Text Placeholder 5">
            <a:extLst>
              <a:ext uri="{FF2B5EF4-FFF2-40B4-BE49-F238E27FC236}">
                <a16:creationId xmlns:a16="http://schemas.microsoft.com/office/drawing/2014/main" id="{12E61A13-BF96-44A1-9234-C7EF9219055F}"/>
              </a:ext>
            </a:extLst>
          </p:cNvPr>
          <p:cNvSpPr txBox="1">
            <a:spLocks/>
          </p:cNvSpPr>
          <p:nvPr/>
        </p:nvSpPr>
        <p:spPr>
          <a:xfrm>
            <a:off x="1607344" y="6411669"/>
            <a:ext cx="1930040" cy="357021"/>
          </a:xfrm>
          <a:prstGeom prst="rect">
            <a:avLst/>
          </a:prstGeom>
          <a:solidFill>
            <a:schemeClr val="tx2"/>
          </a:solidFill>
        </p:spPr>
        <p:txBody>
          <a:bodyPr vert="horz" wrap="square" lIns="36576" tIns="36576" rIns="36576" bIns="73152" rtlCol="0" anchor="ctr" anchorCtr="0">
            <a:spAutoFit/>
          </a:bodyPr>
          <a:lstStyle>
            <a:lvl1pPr marL="0" indent="0" algn="ctr" defTabSz="609448" rtl="0" eaLnBrk="1" latinLnBrk="0" hangingPunct="1">
              <a:spcBef>
                <a:spcPts val="25"/>
              </a:spcBef>
              <a:buFont typeface="Lucida Grande"/>
              <a:buNone/>
              <a:defRPr sz="1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59694" indent="-300492" algn="l" defTabSz="609448" rtl="0" eaLnBrk="1" latinLnBrk="0" hangingPunct="1">
              <a:lnSpc>
                <a:spcPct val="100000"/>
              </a:lnSpc>
              <a:spcBef>
                <a:spcPts val="533"/>
              </a:spcBef>
              <a:buFont typeface="Arial"/>
              <a:buChar char="－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895" indent="-300492" algn="l" defTabSz="609448" rtl="0" eaLnBrk="1" latinLnBrk="0" hangingPunct="1">
              <a:spcBef>
                <a:spcPts val="267"/>
              </a:spcBef>
              <a:buFont typeface="Lucida Grande"/>
              <a:buChar char="-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78098" indent="-308956" algn="l" defTabSz="609448" rtl="0" eaLnBrk="1" latinLnBrk="0" hangingPunct="1">
              <a:lnSpc>
                <a:spcPct val="100000"/>
              </a:lnSpc>
              <a:spcBef>
                <a:spcPts val="0"/>
              </a:spcBef>
              <a:buFont typeface="Lucida Grande"/>
              <a:buChar char="-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7299" indent="-308956" algn="l" defTabSz="609448" rtl="0" eaLnBrk="1" latinLnBrk="0" hangingPunct="1">
              <a:lnSpc>
                <a:spcPct val="100000"/>
              </a:lnSpc>
              <a:spcBef>
                <a:spcPts val="0"/>
              </a:spcBef>
              <a:buFont typeface="Lucida Grande"/>
              <a:buChar char="-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1962" indent="-304724" algn="l" defTabSz="609448" rtl="0" eaLnBrk="1" latinLnBrk="0" hangingPunct="1">
              <a:spcBef>
                <a:spcPct val="20000"/>
              </a:spcBef>
              <a:buFont typeface="Arial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409" indent="-304724" algn="l" defTabSz="609448" rtl="0" eaLnBrk="1" latinLnBrk="0" hangingPunct="1">
              <a:spcBef>
                <a:spcPct val="20000"/>
              </a:spcBef>
              <a:buFont typeface="Arial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0857" indent="-304724" algn="l" defTabSz="609448" rtl="0" eaLnBrk="1" latinLnBrk="0" hangingPunct="1">
              <a:spcBef>
                <a:spcPct val="20000"/>
              </a:spcBef>
              <a:buFont typeface="Arial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305" indent="-304724" algn="l" defTabSz="609448" rtl="0" eaLnBrk="1" latinLnBrk="0" hangingPunct="1">
              <a:spcBef>
                <a:spcPct val="20000"/>
              </a:spcBef>
              <a:buFont typeface="Arial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Deformable Mirror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1302022D-E326-4D8B-8DDF-3596EA3A5CD2}"/>
              </a:ext>
            </a:extLst>
          </p:cNvPr>
          <p:cNvGrpSpPr/>
          <p:nvPr/>
        </p:nvGrpSpPr>
        <p:grpSpPr>
          <a:xfrm>
            <a:off x="3723582" y="4256017"/>
            <a:ext cx="5638761" cy="1795368"/>
            <a:chOff x="7425821" y="3669257"/>
            <a:chExt cx="5140829" cy="1636828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72779C2D-0605-4A7F-A187-D88C2F7DCFD9}"/>
                </a:ext>
              </a:extLst>
            </p:cNvPr>
            <p:cNvGrpSpPr/>
            <p:nvPr/>
          </p:nvGrpSpPr>
          <p:grpSpPr>
            <a:xfrm>
              <a:off x="7425821" y="3669257"/>
              <a:ext cx="3007229" cy="169280"/>
              <a:chOff x="7425821" y="3669257"/>
              <a:chExt cx="3007229" cy="169280"/>
            </a:xfrm>
          </p:grpSpPr>
          <p:sp>
            <p:nvSpPr>
              <p:cNvPr id="48" name="object 4">
                <a:extLst>
                  <a:ext uri="{FF2B5EF4-FFF2-40B4-BE49-F238E27FC236}">
                    <a16:creationId xmlns:a16="http://schemas.microsoft.com/office/drawing/2014/main" id="{2F10B4F2-20F4-4535-A83E-ED4E28D640A6}"/>
                  </a:ext>
                </a:extLst>
              </p:cNvPr>
              <p:cNvSpPr txBox="1"/>
              <p:nvPr/>
            </p:nvSpPr>
            <p:spPr>
              <a:xfrm>
                <a:off x="9598700" y="3669257"/>
                <a:ext cx="834350" cy="169280"/>
              </a:xfrm>
              <a:prstGeom prst="rect">
                <a:avLst/>
              </a:prstGeom>
            </p:spPr>
            <p:txBody>
              <a:bodyPr vert="horz" wrap="square" lIns="0" tIns="11430" rIns="0" bIns="0" rtlCol="0">
                <a:spAutoFit/>
              </a:bodyPr>
              <a:lstStyle/>
              <a:p>
                <a:pPr marL="25400" marR="30480" algn="ctr">
                  <a:lnSpc>
                    <a:spcPct val="102800"/>
                  </a:lnSpc>
                  <a:spcBef>
                    <a:spcPts val="90"/>
                  </a:spcBef>
                </a:pPr>
                <a:r>
                  <a:rPr lang="en-US" sz="1200" b="1" dirty="0">
                    <a:solidFill>
                      <a:schemeClr val="tx2">
                        <a:lumMod val="50000"/>
                      </a:schemeClr>
                    </a:solidFill>
                    <a:latin typeface="Helvetica"/>
                    <a:cs typeface="Helvetica"/>
                  </a:rPr>
                  <a:t>Glass</a:t>
                </a:r>
                <a:endParaRPr sz="1200" dirty="0">
                  <a:solidFill>
                    <a:schemeClr val="tx2">
                      <a:lumMod val="50000"/>
                    </a:schemeClr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49" name="object 4">
                <a:extLst>
                  <a:ext uri="{FF2B5EF4-FFF2-40B4-BE49-F238E27FC236}">
                    <a16:creationId xmlns:a16="http://schemas.microsoft.com/office/drawing/2014/main" id="{78992423-CCCE-4ACA-AAEA-2A595E48F302}"/>
                  </a:ext>
                </a:extLst>
              </p:cNvPr>
              <p:cNvSpPr txBox="1"/>
              <p:nvPr/>
            </p:nvSpPr>
            <p:spPr>
              <a:xfrm>
                <a:off x="7425821" y="3669257"/>
                <a:ext cx="1291168" cy="169280"/>
              </a:xfrm>
              <a:prstGeom prst="rect">
                <a:avLst/>
              </a:prstGeom>
            </p:spPr>
            <p:txBody>
              <a:bodyPr vert="horz" wrap="square" lIns="0" tIns="11430" rIns="0" bIns="0" rtlCol="0">
                <a:spAutoFit/>
              </a:bodyPr>
              <a:lstStyle/>
              <a:p>
                <a:pPr marL="25400" marR="30480" algn="ctr">
                  <a:lnSpc>
                    <a:spcPct val="102800"/>
                  </a:lnSpc>
                  <a:spcBef>
                    <a:spcPts val="90"/>
                  </a:spcBef>
                </a:pPr>
                <a:r>
                  <a:rPr lang="en-US" sz="1200" b="1" dirty="0">
                    <a:solidFill>
                      <a:schemeClr val="accent2">
                        <a:lumMod val="50000"/>
                      </a:schemeClr>
                    </a:solidFill>
                    <a:latin typeface="Helvetica"/>
                    <a:cs typeface="Helvetica"/>
                  </a:rPr>
                  <a:t>CMOS Backplane</a:t>
                </a:r>
                <a:endParaRPr sz="1200" dirty="0">
                  <a:solidFill>
                    <a:schemeClr val="accent2">
                      <a:lumMod val="50000"/>
                    </a:schemeClr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50" name="object 4">
                <a:extLst>
                  <a:ext uri="{FF2B5EF4-FFF2-40B4-BE49-F238E27FC236}">
                    <a16:creationId xmlns:a16="http://schemas.microsoft.com/office/drawing/2014/main" id="{98590E45-DE95-4335-86E3-A61FE4E0F5A9}"/>
                  </a:ext>
                </a:extLst>
              </p:cNvPr>
              <p:cNvSpPr txBox="1"/>
              <p:nvPr/>
            </p:nvSpPr>
            <p:spPr>
              <a:xfrm>
                <a:off x="8677893" y="3669257"/>
                <a:ext cx="1142997" cy="169280"/>
              </a:xfrm>
              <a:prstGeom prst="rect">
                <a:avLst/>
              </a:prstGeom>
            </p:spPr>
            <p:txBody>
              <a:bodyPr vert="horz" wrap="square" lIns="0" tIns="11430" rIns="0" bIns="0" rtlCol="0">
                <a:spAutoFit/>
              </a:bodyPr>
              <a:lstStyle/>
              <a:p>
                <a:pPr marL="25400" marR="30480" algn="ctr">
                  <a:lnSpc>
                    <a:spcPct val="102800"/>
                  </a:lnSpc>
                  <a:spcBef>
                    <a:spcPts val="90"/>
                  </a:spcBef>
                </a:pPr>
                <a:r>
                  <a:rPr lang="en-US" sz="1200" b="1" dirty="0">
                    <a:solidFill>
                      <a:srgbClr val="00B0F0"/>
                    </a:solidFill>
                    <a:latin typeface="Helvetica"/>
                    <a:cs typeface="Helvetica"/>
                  </a:rPr>
                  <a:t>Liquid crystals</a:t>
                </a:r>
                <a:endParaRPr sz="1200" dirty="0">
                  <a:solidFill>
                    <a:srgbClr val="00B0F0"/>
                  </a:solidFill>
                  <a:latin typeface="Helvetica"/>
                  <a:cs typeface="Helvetica"/>
                </a:endParaRPr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138747DA-903A-4DF6-8BBA-94F513BAE647}"/>
                </a:ext>
              </a:extLst>
            </p:cNvPr>
            <p:cNvGrpSpPr/>
            <p:nvPr/>
          </p:nvGrpSpPr>
          <p:grpSpPr>
            <a:xfrm>
              <a:off x="7733467" y="3869186"/>
              <a:ext cx="4833183" cy="1436899"/>
              <a:chOff x="7733467" y="3869186"/>
              <a:chExt cx="4833183" cy="1436899"/>
            </a:xfrm>
          </p:grpSpPr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B674D6A1-0E4C-4FC2-99F9-43716A45F86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4786"/>
              <a:stretch/>
            </p:blipFill>
            <p:spPr>
              <a:xfrm>
                <a:off x="7733467" y="3869186"/>
                <a:ext cx="4731561" cy="1436899"/>
              </a:xfrm>
              <a:prstGeom prst="rect">
                <a:avLst/>
              </a:prstGeom>
            </p:spPr>
          </p:pic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E66E46B4-C84E-442E-8E45-2754D421020E}"/>
                  </a:ext>
                </a:extLst>
              </p:cNvPr>
              <p:cNvGrpSpPr/>
              <p:nvPr/>
            </p:nvGrpSpPr>
            <p:grpSpPr>
              <a:xfrm>
                <a:off x="7874776" y="4118480"/>
                <a:ext cx="905557" cy="1020116"/>
                <a:chOff x="7874774" y="4057450"/>
                <a:chExt cx="905557" cy="1020116"/>
              </a:xfrm>
            </p:grpSpPr>
            <p:sp>
              <p:nvSpPr>
                <p:cNvPr id="45" name="object 4">
                  <a:extLst>
                    <a:ext uri="{FF2B5EF4-FFF2-40B4-BE49-F238E27FC236}">
                      <a16:creationId xmlns:a16="http://schemas.microsoft.com/office/drawing/2014/main" id="{D624D7C3-916A-49B4-8675-FC746B3D04D2}"/>
                    </a:ext>
                  </a:extLst>
                </p:cNvPr>
                <p:cNvSpPr txBox="1"/>
                <p:nvPr/>
              </p:nvSpPr>
              <p:spPr>
                <a:xfrm>
                  <a:off x="7874774" y="4482868"/>
                  <a:ext cx="905557" cy="169280"/>
                </a:xfrm>
                <a:prstGeom prst="rect">
                  <a:avLst/>
                </a:prstGeom>
              </p:spPr>
              <p:txBody>
                <a:bodyPr vert="horz" wrap="square" lIns="0" tIns="11430" rIns="0" bIns="0" rtlCol="0">
                  <a:spAutoFit/>
                </a:bodyPr>
                <a:lstStyle/>
                <a:p>
                  <a:pPr marL="25400" marR="30480" algn="ctr">
                    <a:lnSpc>
                      <a:spcPct val="102800"/>
                    </a:lnSpc>
                    <a:spcBef>
                      <a:spcPts val="90"/>
                    </a:spcBef>
                  </a:pPr>
                  <a:r>
                    <a:rPr lang="en-US" sz="1200" b="1" dirty="0">
                      <a:solidFill>
                        <a:srgbClr val="FF0000"/>
                      </a:solidFill>
                      <a:latin typeface="Helvetica"/>
                      <a:cs typeface="Helvetica"/>
                    </a:rPr>
                    <a:t>V</a:t>
                  </a:r>
                  <a:r>
                    <a:rPr lang="en-US" sz="1200" b="1" baseline="-25000" dirty="0">
                      <a:solidFill>
                        <a:srgbClr val="FF0000"/>
                      </a:solidFill>
                      <a:latin typeface="Helvetica"/>
                      <a:cs typeface="Helvetica"/>
                    </a:rPr>
                    <a:t>LC</a:t>
                  </a:r>
                  <a:r>
                    <a:rPr lang="en-US" sz="1200" b="1" dirty="0">
                      <a:solidFill>
                        <a:srgbClr val="FF0000"/>
                      </a:solidFill>
                      <a:latin typeface="Helvetica"/>
                      <a:cs typeface="Helvetica"/>
                    </a:rPr>
                    <a:t> ≠ 0</a:t>
                  </a:r>
                  <a:endParaRPr sz="1200" dirty="0">
                    <a:solidFill>
                      <a:srgbClr val="FF0000"/>
                    </a:solidFill>
                    <a:latin typeface="Helvetica"/>
                    <a:cs typeface="Helvetica"/>
                  </a:endParaRPr>
                </a:p>
              </p:txBody>
            </p:sp>
            <p:sp>
              <p:nvSpPr>
                <p:cNvPr id="46" name="object 4">
                  <a:extLst>
                    <a:ext uri="{FF2B5EF4-FFF2-40B4-BE49-F238E27FC236}">
                      <a16:creationId xmlns:a16="http://schemas.microsoft.com/office/drawing/2014/main" id="{A0CF10DF-0EF2-4339-9988-F85D627949AF}"/>
                    </a:ext>
                  </a:extLst>
                </p:cNvPr>
                <p:cNvSpPr txBox="1"/>
                <p:nvPr/>
              </p:nvSpPr>
              <p:spPr>
                <a:xfrm>
                  <a:off x="7874774" y="4908286"/>
                  <a:ext cx="905557" cy="169280"/>
                </a:xfrm>
                <a:prstGeom prst="rect">
                  <a:avLst/>
                </a:prstGeom>
              </p:spPr>
              <p:txBody>
                <a:bodyPr vert="horz" wrap="square" lIns="0" tIns="11430" rIns="0" bIns="0" rtlCol="0">
                  <a:spAutoFit/>
                </a:bodyPr>
                <a:lstStyle/>
                <a:p>
                  <a:pPr marL="25400" marR="30480" algn="ctr">
                    <a:lnSpc>
                      <a:spcPct val="102800"/>
                    </a:lnSpc>
                    <a:spcBef>
                      <a:spcPts val="90"/>
                    </a:spcBef>
                  </a:pPr>
                  <a:r>
                    <a:rPr lang="en-US" sz="1200" b="1" dirty="0">
                      <a:solidFill>
                        <a:srgbClr val="231F20"/>
                      </a:solidFill>
                      <a:latin typeface="Helvetica"/>
                      <a:cs typeface="Helvetica"/>
                    </a:rPr>
                    <a:t>V</a:t>
                  </a:r>
                  <a:r>
                    <a:rPr lang="en-US" sz="1200" b="1" baseline="-25000" dirty="0">
                      <a:solidFill>
                        <a:srgbClr val="231F20"/>
                      </a:solidFill>
                      <a:latin typeface="Helvetica"/>
                      <a:cs typeface="Helvetica"/>
                    </a:rPr>
                    <a:t>LC</a:t>
                  </a:r>
                  <a:r>
                    <a:rPr lang="en-US" sz="1200" b="1" dirty="0">
                      <a:solidFill>
                        <a:srgbClr val="231F20"/>
                      </a:solidFill>
                      <a:latin typeface="Helvetica"/>
                      <a:cs typeface="Helvetica"/>
                    </a:rPr>
                    <a:t> = 0</a:t>
                  </a:r>
                  <a:endParaRPr sz="1200" dirty="0">
                    <a:latin typeface="Helvetica"/>
                    <a:cs typeface="Helvetica"/>
                  </a:endParaRPr>
                </a:p>
              </p:txBody>
            </p:sp>
            <p:sp>
              <p:nvSpPr>
                <p:cNvPr id="47" name="object 4">
                  <a:extLst>
                    <a:ext uri="{FF2B5EF4-FFF2-40B4-BE49-F238E27FC236}">
                      <a16:creationId xmlns:a16="http://schemas.microsoft.com/office/drawing/2014/main" id="{949FDD8A-ACDD-4F06-AC3B-DA9ADFD9184B}"/>
                    </a:ext>
                  </a:extLst>
                </p:cNvPr>
                <p:cNvSpPr txBox="1"/>
                <p:nvPr/>
              </p:nvSpPr>
              <p:spPr>
                <a:xfrm>
                  <a:off x="7874774" y="4057450"/>
                  <a:ext cx="905557" cy="169280"/>
                </a:xfrm>
                <a:prstGeom prst="rect">
                  <a:avLst/>
                </a:prstGeom>
              </p:spPr>
              <p:txBody>
                <a:bodyPr vert="horz" wrap="square" lIns="0" tIns="11430" rIns="0" bIns="0" rtlCol="0">
                  <a:spAutoFit/>
                </a:bodyPr>
                <a:lstStyle/>
                <a:p>
                  <a:pPr marL="25400" marR="30480" algn="ctr">
                    <a:lnSpc>
                      <a:spcPct val="102800"/>
                    </a:lnSpc>
                    <a:spcBef>
                      <a:spcPts val="90"/>
                    </a:spcBef>
                  </a:pPr>
                  <a:r>
                    <a:rPr lang="en-US" sz="1200" b="1" dirty="0">
                      <a:solidFill>
                        <a:srgbClr val="231F20"/>
                      </a:solidFill>
                      <a:latin typeface="Helvetica"/>
                      <a:cs typeface="Helvetica"/>
                    </a:rPr>
                    <a:t>V</a:t>
                  </a:r>
                  <a:r>
                    <a:rPr lang="en-US" sz="1200" b="1" baseline="-25000" dirty="0">
                      <a:solidFill>
                        <a:srgbClr val="231F20"/>
                      </a:solidFill>
                      <a:latin typeface="Helvetica"/>
                      <a:cs typeface="Helvetica"/>
                    </a:rPr>
                    <a:t>LC</a:t>
                  </a:r>
                  <a:r>
                    <a:rPr lang="en-US" sz="1200" b="1" dirty="0">
                      <a:solidFill>
                        <a:srgbClr val="231F20"/>
                      </a:solidFill>
                      <a:latin typeface="Helvetica"/>
                      <a:cs typeface="Helvetica"/>
                    </a:rPr>
                    <a:t> = 0</a:t>
                  </a:r>
                  <a:endParaRPr sz="1200" dirty="0">
                    <a:latin typeface="Helvetica"/>
                    <a:cs typeface="Helvetica"/>
                  </a:endParaRPr>
                </a:p>
              </p:txBody>
            </p:sp>
          </p:grpSp>
          <p:sp>
            <p:nvSpPr>
              <p:cNvPr id="43" name="object 4">
                <a:extLst>
                  <a:ext uri="{FF2B5EF4-FFF2-40B4-BE49-F238E27FC236}">
                    <a16:creationId xmlns:a16="http://schemas.microsoft.com/office/drawing/2014/main" id="{DBDADF84-7382-4F0C-B486-4F35C4AC1A35}"/>
                  </a:ext>
                </a:extLst>
              </p:cNvPr>
              <p:cNvSpPr txBox="1"/>
              <p:nvPr/>
            </p:nvSpPr>
            <p:spPr>
              <a:xfrm>
                <a:off x="10900754" y="4739405"/>
                <a:ext cx="1665896" cy="169280"/>
              </a:xfrm>
              <a:prstGeom prst="rect">
                <a:avLst/>
              </a:prstGeom>
            </p:spPr>
            <p:txBody>
              <a:bodyPr vert="horz" wrap="square" lIns="0" tIns="11430" rIns="0" bIns="0" rtlCol="0">
                <a:spAutoFit/>
              </a:bodyPr>
              <a:lstStyle/>
              <a:p>
                <a:pPr marL="25400" marR="30480" algn="ctr">
                  <a:lnSpc>
                    <a:spcPct val="102800"/>
                  </a:lnSpc>
                  <a:spcBef>
                    <a:spcPts val="90"/>
                  </a:spcBef>
                </a:pPr>
                <a:r>
                  <a:rPr lang="en-US" sz="1200" b="1" dirty="0">
                    <a:solidFill>
                      <a:schemeClr val="tx2">
                        <a:lumMod val="50000"/>
                      </a:schemeClr>
                    </a:solidFill>
                    <a:latin typeface="Helvetica"/>
                    <a:cs typeface="Helvetica"/>
                  </a:rPr>
                  <a:t>Reflected wavefront</a:t>
                </a:r>
                <a:endParaRPr sz="1200" dirty="0">
                  <a:solidFill>
                    <a:schemeClr val="tx2">
                      <a:lumMod val="50000"/>
                    </a:schemeClr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44" name="object 4">
                <a:extLst>
                  <a:ext uri="{FF2B5EF4-FFF2-40B4-BE49-F238E27FC236}">
                    <a16:creationId xmlns:a16="http://schemas.microsoft.com/office/drawing/2014/main" id="{A01D0A68-C965-40E0-BE05-D2E7D0329B34}"/>
                  </a:ext>
                </a:extLst>
              </p:cNvPr>
              <p:cNvSpPr txBox="1"/>
              <p:nvPr/>
            </p:nvSpPr>
            <p:spPr>
              <a:xfrm>
                <a:off x="10964531" y="4367430"/>
                <a:ext cx="1453268" cy="169280"/>
              </a:xfrm>
              <a:prstGeom prst="rect">
                <a:avLst/>
              </a:prstGeom>
            </p:spPr>
            <p:txBody>
              <a:bodyPr vert="horz" wrap="square" lIns="0" tIns="11430" rIns="0" bIns="0" rtlCol="0">
                <a:spAutoFit/>
              </a:bodyPr>
              <a:lstStyle/>
              <a:p>
                <a:pPr marL="25400" marR="30480" algn="ctr">
                  <a:lnSpc>
                    <a:spcPct val="102800"/>
                  </a:lnSpc>
                  <a:spcBef>
                    <a:spcPts val="90"/>
                  </a:spcBef>
                </a:pPr>
                <a:r>
                  <a:rPr lang="en-US" sz="1200" b="1" dirty="0">
                    <a:solidFill>
                      <a:schemeClr val="tx2">
                        <a:lumMod val="50000"/>
                      </a:schemeClr>
                    </a:solidFill>
                    <a:latin typeface="Helvetica"/>
                    <a:cs typeface="Helvetica"/>
                  </a:rPr>
                  <a:t>Incident wavefront</a:t>
                </a:r>
                <a:endParaRPr sz="1200" dirty="0">
                  <a:solidFill>
                    <a:schemeClr val="tx2">
                      <a:lumMod val="50000"/>
                    </a:schemeClr>
                  </a:solidFill>
                  <a:latin typeface="Helvetica"/>
                  <a:cs typeface="Helvetica"/>
                </a:endParaRPr>
              </a:p>
            </p:txBody>
          </p:sp>
        </p:grpSp>
      </p:grpSp>
      <p:sp>
        <p:nvSpPr>
          <p:cNvPr id="51" name="Text Placeholder 5">
            <a:extLst>
              <a:ext uri="{FF2B5EF4-FFF2-40B4-BE49-F238E27FC236}">
                <a16:creationId xmlns:a16="http://schemas.microsoft.com/office/drawing/2014/main" id="{53B9138C-E777-4D5B-A5CC-062CB1F96EAB}"/>
              </a:ext>
            </a:extLst>
          </p:cNvPr>
          <p:cNvSpPr txBox="1">
            <a:spLocks/>
          </p:cNvSpPr>
          <p:nvPr/>
        </p:nvSpPr>
        <p:spPr>
          <a:xfrm>
            <a:off x="5318067" y="6411669"/>
            <a:ext cx="2449790" cy="357021"/>
          </a:xfrm>
          <a:prstGeom prst="rect">
            <a:avLst/>
          </a:prstGeom>
          <a:solidFill>
            <a:schemeClr val="tx2"/>
          </a:solidFill>
        </p:spPr>
        <p:txBody>
          <a:bodyPr vert="horz" wrap="square" lIns="36576" tIns="36576" rIns="36576" bIns="73152" rtlCol="0" anchor="ctr" anchorCtr="0">
            <a:spAutoFit/>
          </a:bodyPr>
          <a:lstStyle>
            <a:lvl1pPr marL="0" indent="0" algn="ctr" defTabSz="609448" rtl="0" eaLnBrk="1" latinLnBrk="0" hangingPunct="1">
              <a:spcBef>
                <a:spcPts val="25"/>
              </a:spcBef>
              <a:buFont typeface="Lucida Grande"/>
              <a:buNone/>
              <a:defRPr sz="1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59694" indent="-300492" algn="l" defTabSz="609448" rtl="0" eaLnBrk="1" latinLnBrk="0" hangingPunct="1">
              <a:lnSpc>
                <a:spcPct val="100000"/>
              </a:lnSpc>
              <a:spcBef>
                <a:spcPts val="533"/>
              </a:spcBef>
              <a:buFont typeface="Arial"/>
              <a:buChar char="－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895" indent="-300492" algn="l" defTabSz="609448" rtl="0" eaLnBrk="1" latinLnBrk="0" hangingPunct="1">
              <a:spcBef>
                <a:spcPts val="267"/>
              </a:spcBef>
              <a:buFont typeface="Lucida Grande"/>
              <a:buChar char="-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78098" indent="-308956" algn="l" defTabSz="609448" rtl="0" eaLnBrk="1" latinLnBrk="0" hangingPunct="1">
              <a:lnSpc>
                <a:spcPct val="100000"/>
              </a:lnSpc>
              <a:spcBef>
                <a:spcPts val="0"/>
              </a:spcBef>
              <a:buFont typeface="Lucida Grande"/>
              <a:buChar char="-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7299" indent="-308956" algn="l" defTabSz="609448" rtl="0" eaLnBrk="1" latinLnBrk="0" hangingPunct="1">
              <a:lnSpc>
                <a:spcPct val="100000"/>
              </a:lnSpc>
              <a:spcBef>
                <a:spcPts val="0"/>
              </a:spcBef>
              <a:buFont typeface="Lucida Grande"/>
              <a:buChar char="-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1962" indent="-304724" algn="l" defTabSz="609448" rtl="0" eaLnBrk="1" latinLnBrk="0" hangingPunct="1">
              <a:spcBef>
                <a:spcPct val="20000"/>
              </a:spcBef>
              <a:buFont typeface="Arial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409" indent="-304724" algn="l" defTabSz="609448" rtl="0" eaLnBrk="1" latinLnBrk="0" hangingPunct="1">
              <a:spcBef>
                <a:spcPct val="20000"/>
              </a:spcBef>
              <a:buFont typeface="Arial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0857" indent="-304724" algn="l" defTabSz="609448" rtl="0" eaLnBrk="1" latinLnBrk="0" hangingPunct="1">
              <a:spcBef>
                <a:spcPct val="20000"/>
              </a:spcBef>
              <a:buFont typeface="Arial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305" indent="-304724" algn="l" defTabSz="609448" rtl="0" eaLnBrk="1" latinLnBrk="0" hangingPunct="1">
              <a:spcBef>
                <a:spcPct val="20000"/>
              </a:spcBef>
              <a:buFont typeface="Arial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Spatial Light Modulator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A5DDCC6-9315-430D-92D3-D39E14CF819D}"/>
              </a:ext>
            </a:extLst>
          </p:cNvPr>
          <p:cNvSpPr txBox="1"/>
          <p:nvPr/>
        </p:nvSpPr>
        <p:spPr>
          <a:xfrm>
            <a:off x="8380412" y="6400800"/>
            <a:ext cx="3430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aseline="30000" dirty="0"/>
              <a:t>1 </a:t>
            </a:r>
            <a:r>
              <a:rPr lang="en-US" sz="1200" dirty="0"/>
              <a:t>Li and </a:t>
            </a:r>
            <a:r>
              <a:rPr lang="en-US" sz="1200" dirty="0" err="1"/>
              <a:t>Kawanaka</a:t>
            </a:r>
            <a:r>
              <a:rPr lang="en-US" sz="1200" dirty="0"/>
              <a:t> </a:t>
            </a:r>
            <a:r>
              <a:rPr lang="en-US" sz="1200" i="1" dirty="0" err="1"/>
              <a:t>Commun</a:t>
            </a:r>
            <a:r>
              <a:rPr lang="en-US" sz="1200" i="1" dirty="0"/>
              <a:t>. Phys.</a:t>
            </a:r>
            <a:r>
              <a:rPr lang="en-US" sz="1200" dirty="0"/>
              <a:t> </a:t>
            </a:r>
            <a:r>
              <a:rPr lang="en-US" sz="1200" b="1" dirty="0"/>
              <a:t>3</a:t>
            </a:r>
            <a:r>
              <a:rPr lang="en-US" sz="1200" dirty="0"/>
              <a:t>, 1 (2020)</a:t>
            </a:r>
          </a:p>
          <a:p>
            <a:pPr algn="ctr"/>
            <a:r>
              <a:rPr lang="en-US" sz="1200" baseline="30000" dirty="0"/>
              <a:t>2 </a:t>
            </a:r>
            <a:r>
              <a:rPr lang="en-US" sz="1200" dirty="0"/>
              <a:t>Ambat </a:t>
            </a:r>
            <a:r>
              <a:rPr lang="en-US" sz="1200" i="1" dirty="0"/>
              <a:t>et al.</a:t>
            </a:r>
            <a:r>
              <a:rPr lang="en-US" sz="1200" dirty="0"/>
              <a:t> </a:t>
            </a:r>
            <a:r>
              <a:rPr lang="en-US" sz="1200" i="1" dirty="0"/>
              <a:t>Opt. Express</a:t>
            </a:r>
            <a:r>
              <a:rPr lang="en-US" sz="1200" dirty="0"/>
              <a:t> </a:t>
            </a:r>
            <a:r>
              <a:rPr lang="en-US" sz="1200" b="1" dirty="0"/>
              <a:t>31</a:t>
            </a:r>
            <a:r>
              <a:rPr lang="en-US" sz="1200" dirty="0"/>
              <a:t>, 19 (2023)</a:t>
            </a:r>
          </a:p>
        </p:txBody>
      </p:sp>
    </p:spTree>
    <p:extLst>
      <p:ext uri="{BB962C8B-B14F-4D97-AF65-F5344CB8AC3E}">
        <p14:creationId xmlns:p14="http://schemas.microsoft.com/office/powerpoint/2010/main" val="24143565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BEE16-0A36-487D-BC0D-455BE1AB9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Programmable-trajectory ultrafast flying focus pulses offer rapid tunability of a wide variety of focal trajectories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7D80DCB-9ED2-4416-A51F-B9617037E8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1111" r="64126"/>
          <a:stretch/>
        </p:blipFill>
        <p:spPr>
          <a:xfrm>
            <a:off x="1239563" y="2057400"/>
            <a:ext cx="3483250" cy="3657600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280873-3077-4261-B863-9889D901747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11BF8DE-5F73-4E32-AA25-673E9FFCAA65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6" name="Content Placeholder 6">
            <a:extLst>
              <a:ext uri="{FF2B5EF4-FFF2-40B4-BE49-F238E27FC236}">
                <a16:creationId xmlns:a16="http://schemas.microsoft.com/office/drawing/2014/main" id="{E545857F-D196-48B5-9ED9-E8F8A022C68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11111" r="64135"/>
          <a:stretch/>
        </p:blipFill>
        <p:spPr>
          <a:xfrm>
            <a:off x="7446840" y="2097155"/>
            <a:ext cx="3480180" cy="3657601"/>
          </a:xfrm>
          <a:prstGeom prst="rect">
            <a:avLst/>
          </a:prstGeom>
        </p:spPr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55943EB6-3F30-4852-B328-1DADD43C7AF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79412" y="5715000"/>
            <a:ext cx="6477000" cy="645427"/>
          </a:xfrm>
        </p:spPr>
        <p:txBody>
          <a:bodyPr/>
          <a:lstStyle/>
          <a:p>
            <a:r>
              <a:rPr lang="en-US" dirty="0"/>
              <a:t>An accelerating focus can be used to control the trapping and acceleration of electrons in a laser wakefield accelerator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194534-0DC6-41ED-AFB8-51B2D40172E3}"/>
              </a:ext>
            </a:extLst>
          </p:cNvPr>
          <p:cNvSpPr txBox="1"/>
          <p:nvPr/>
        </p:nvSpPr>
        <p:spPr>
          <a:xfrm>
            <a:off x="8685212" y="6558937"/>
            <a:ext cx="31234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Ambat </a:t>
            </a:r>
            <a:r>
              <a:rPr lang="en-US" sz="1200" i="1" dirty="0"/>
              <a:t>et al.</a:t>
            </a:r>
            <a:r>
              <a:rPr lang="en-US" sz="1200" dirty="0"/>
              <a:t> </a:t>
            </a:r>
            <a:r>
              <a:rPr lang="en-US" sz="1200" i="1" dirty="0"/>
              <a:t>Opt. Express</a:t>
            </a:r>
            <a:r>
              <a:rPr lang="en-US" sz="1200" dirty="0"/>
              <a:t> </a:t>
            </a:r>
            <a:r>
              <a:rPr lang="en-US" sz="1200" b="1" dirty="0"/>
              <a:t>31</a:t>
            </a:r>
            <a:r>
              <a:rPr lang="en-US" sz="1200" dirty="0"/>
              <a:t>, 19 (2023)</a:t>
            </a:r>
          </a:p>
        </p:txBody>
      </p:sp>
    </p:spTree>
    <p:extLst>
      <p:ext uri="{BB962C8B-B14F-4D97-AF65-F5344CB8AC3E}">
        <p14:creationId xmlns:p14="http://schemas.microsoft.com/office/powerpoint/2010/main" val="21888762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BEE16-0A36-487D-BC0D-455BE1AB9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Programmable-trajectory ultrafast flying focus pulses offer rapid tunability of a wide variety of focal trajectories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280873-3077-4261-B863-9889D901747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11BF8DE-5F73-4E32-AA25-673E9FFCAA65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55943EB6-3F30-4852-B328-1DADD43C7AF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41985" y="5715000"/>
            <a:ext cx="7168233" cy="645427"/>
          </a:xfrm>
        </p:spPr>
        <p:txBody>
          <a:bodyPr/>
          <a:lstStyle/>
          <a:p>
            <a:r>
              <a:rPr lang="en-US" dirty="0"/>
              <a:t>A pulse with an oscillating focal point could provide a novel method for quasi-phase-matching nonlinear optical processes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E34D519-E05B-4984-93FF-D427B6AB7A27}"/>
              </a:ext>
            </a:extLst>
          </p:cNvPr>
          <p:cNvSpPr txBox="1"/>
          <p:nvPr/>
        </p:nvSpPr>
        <p:spPr>
          <a:xfrm>
            <a:off x="8685212" y="6558937"/>
            <a:ext cx="31234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Ambat </a:t>
            </a:r>
            <a:r>
              <a:rPr lang="en-US" sz="1200" i="1" dirty="0"/>
              <a:t>et al.</a:t>
            </a:r>
            <a:r>
              <a:rPr lang="en-US" sz="1200" dirty="0"/>
              <a:t> </a:t>
            </a:r>
            <a:r>
              <a:rPr lang="en-US" sz="1200" i="1" dirty="0"/>
              <a:t>Opt. Express</a:t>
            </a:r>
            <a:r>
              <a:rPr lang="en-US" sz="1200" dirty="0"/>
              <a:t> </a:t>
            </a:r>
            <a:r>
              <a:rPr lang="en-US" sz="1200" b="1" dirty="0"/>
              <a:t>31</a:t>
            </a:r>
            <a:r>
              <a:rPr lang="en-US" sz="1200" dirty="0"/>
              <a:t>, 19 (2023)</a:t>
            </a:r>
          </a:p>
        </p:txBody>
      </p:sp>
      <p:pic>
        <p:nvPicPr>
          <p:cNvPr id="10" name="Content Placeholder 6">
            <a:extLst>
              <a:ext uri="{FF2B5EF4-FFF2-40B4-BE49-F238E27FC236}">
                <a16:creationId xmlns:a16="http://schemas.microsoft.com/office/drawing/2014/main" id="{46E98C7A-B522-42C7-9031-6E2B2928621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11111" r="64126"/>
          <a:stretch/>
        </p:blipFill>
        <p:spPr>
          <a:xfrm>
            <a:off x="1239563" y="2057400"/>
            <a:ext cx="3483250" cy="3657600"/>
          </a:xfrm>
          <a:prstGeom prst="rect">
            <a:avLst/>
          </a:prstGeom>
        </p:spPr>
      </p:pic>
      <p:pic>
        <p:nvPicPr>
          <p:cNvPr id="11" name="Content Placeholder 6">
            <a:extLst>
              <a:ext uri="{FF2B5EF4-FFF2-40B4-BE49-F238E27FC236}">
                <a16:creationId xmlns:a16="http://schemas.microsoft.com/office/drawing/2014/main" id="{F5D5FF8C-5541-45D9-BF6A-F71A23B3870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111" r="64135"/>
          <a:stretch/>
        </p:blipFill>
        <p:spPr>
          <a:xfrm>
            <a:off x="7446840" y="2097155"/>
            <a:ext cx="3480180" cy="365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9098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59267D4-6CF9-45AA-81CD-54161DF723B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BAC685A-E2BC-4D5F-8093-4E4A5F3D3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Programmable, spatiotemporal control of ultrashort laser pulses offers tunability for laser-based applications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FCBF09-DF59-4AAA-AA2A-7872DD8BCB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Flying focus pulses feature an intensity peak that can travel at any velocity, independent of the group velocity, over distances much longer than a Rayleigh range</a:t>
            </a:r>
          </a:p>
          <a:p>
            <a:endParaRPr lang="en-US" dirty="0"/>
          </a:p>
          <a:p>
            <a:r>
              <a:rPr lang="en-US" dirty="0"/>
              <a:t>We outline a generalized method for designing optical configurations that produce flying focus pulses with ultrashort duration and arbitrary, longitudinal focal trajectories at velocities close to the speed of light</a:t>
            </a:r>
          </a:p>
          <a:p>
            <a:endParaRPr lang="en-US" dirty="0"/>
          </a:p>
          <a:p>
            <a:r>
              <a:rPr lang="en-US" dirty="0"/>
              <a:t>We propose an axiparabola for extending the focal range and a deformable mirror – spatial light modulator pair to dynamically control the focal trajectory</a:t>
            </a:r>
          </a:p>
          <a:p>
            <a:endParaRPr lang="en-US" dirty="0"/>
          </a:p>
          <a:p>
            <a:r>
              <a:rPr lang="en-US" dirty="0"/>
              <a:t>Simulations demonstrate the flexibility of exotic focal trajectories for laser-based applications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CD1B39-6DCD-4493-9340-47232A3E2BC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11BF8DE-5F73-4E32-AA25-673E9FFCAA65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5746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71051-9E53-4399-B644-BD543479C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slides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456482-DA1B-462E-8C31-D9F9B1413F2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11BF8DE-5F73-4E32-AA25-673E9FFCAA65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454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0CBA8-ACD2-4B3C-B206-C34040FE5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Adaptive optics, such as deformable mirrors and spatial light modulators, offer dynamic programmability of the focal trajectory.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767B20C-9F18-4CD4-B196-558C07B5B2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" r="-147"/>
          <a:stretch/>
        </p:blipFill>
        <p:spPr>
          <a:xfrm>
            <a:off x="1224767" y="1627850"/>
            <a:ext cx="9739290" cy="3602300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80D4F9-8945-4CCD-B2B8-9F1CD78E77B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11BF8DE-5F73-4E32-AA25-673E9FFCAA65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8685E84-76E3-4689-96E1-57A953D5956B}"/>
              </a:ext>
            </a:extLst>
          </p:cNvPr>
          <p:cNvSpPr txBox="1"/>
          <p:nvPr/>
        </p:nvSpPr>
        <p:spPr>
          <a:xfrm>
            <a:off x="8685212" y="6357008"/>
            <a:ext cx="3123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Li and Kawanaka, </a:t>
            </a:r>
            <a:r>
              <a:rPr lang="en-US" sz="1200" i="1" dirty="0"/>
              <a:t>Sci. Rep.</a:t>
            </a:r>
            <a:r>
              <a:rPr lang="en-US" sz="1200" dirty="0"/>
              <a:t> </a:t>
            </a:r>
            <a:r>
              <a:rPr lang="en-US" sz="1200" b="1" dirty="0"/>
              <a:t>10</a:t>
            </a:r>
            <a:r>
              <a:rPr lang="en-US" sz="1200" dirty="0"/>
              <a:t>, 1 (2020)</a:t>
            </a:r>
          </a:p>
          <a:p>
            <a:pPr algn="ctr"/>
            <a:r>
              <a:rPr lang="en-US" sz="1200" dirty="0"/>
              <a:t>Ambat </a:t>
            </a:r>
            <a:r>
              <a:rPr lang="en-US" sz="1200" i="1" dirty="0"/>
              <a:t>et al.</a:t>
            </a:r>
            <a:r>
              <a:rPr lang="en-US" sz="1200" dirty="0"/>
              <a:t> </a:t>
            </a:r>
            <a:r>
              <a:rPr lang="en-US" sz="1200" i="1" dirty="0"/>
              <a:t>Opt. Express</a:t>
            </a:r>
            <a:r>
              <a:rPr lang="en-US" sz="1200" dirty="0"/>
              <a:t> </a:t>
            </a:r>
            <a:r>
              <a:rPr lang="en-US" sz="1200" b="1" dirty="0"/>
              <a:t>31</a:t>
            </a:r>
            <a:r>
              <a:rPr lang="en-US" sz="1200" dirty="0"/>
              <a:t>, 19 (2023)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463522A-3F23-4E5E-ACDD-C7E6DA5CABCA}"/>
              </a:ext>
            </a:extLst>
          </p:cNvPr>
          <p:cNvSpPr/>
          <p:nvPr/>
        </p:nvSpPr>
        <p:spPr>
          <a:xfrm>
            <a:off x="2970212" y="1627850"/>
            <a:ext cx="304800" cy="2771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9E70E65-5FF6-46D9-AD7F-BEA1B559F48D}"/>
              </a:ext>
            </a:extLst>
          </p:cNvPr>
          <p:cNvSpPr/>
          <p:nvPr/>
        </p:nvSpPr>
        <p:spPr>
          <a:xfrm>
            <a:off x="5499832" y="1626192"/>
            <a:ext cx="304800" cy="2771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31B00B-DCBA-4C77-8B58-66468D6A8AC6}"/>
              </a:ext>
            </a:extLst>
          </p:cNvPr>
          <p:cNvSpPr/>
          <p:nvPr/>
        </p:nvSpPr>
        <p:spPr>
          <a:xfrm>
            <a:off x="8532812" y="1661657"/>
            <a:ext cx="304800" cy="2771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BE4E0BE5-953E-42C7-8318-A15202240996}"/>
              </a:ext>
            </a:extLst>
          </p:cNvPr>
          <p:cNvSpPr txBox="1">
            <a:spLocks/>
          </p:cNvSpPr>
          <p:nvPr/>
        </p:nvSpPr>
        <p:spPr>
          <a:xfrm>
            <a:off x="150812" y="89877"/>
            <a:ext cx="1447800" cy="367323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301752" indent="-301752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8096" indent="-301752" algn="l" defTabSz="914400" rtl="0" eaLnBrk="1" latinLnBrk="0" hangingPunct="1">
              <a:lnSpc>
                <a:spcPct val="100000"/>
              </a:lnSpc>
              <a:spcBef>
                <a:spcPts val="533"/>
              </a:spcBef>
              <a:buFont typeface="Arial" panose="020B0604020202020204" pitchFamily="34" charset="0"/>
              <a:buChar char="–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6152" indent="-2468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̵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2496" indent="-310896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̵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9696" indent="-310896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̵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RGD optics</a:t>
            </a:r>
          </a:p>
        </p:txBody>
      </p:sp>
    </p:spTree>
    <p:extLst>
      <p:ext uri="{BB962C8B-B14F-4D97-AF65-F5344CB8AC3E}">
        <p14:creationId xmlns:p14="http://schemas.microsoft.com/office/powerpoint/2010/main" val="3128390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FAD52-F049-4F2F-B525-69DEC1E13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4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8F95691-5C41-4F0F-AAC9-5B635D9CC1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56131" y="1251510"/>
            <a:ext cx="6876563" cy="4595938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416245-FC33-4CC0-B672-1D9778060A2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93006" y="5847448"/>
            <a:ext cx="9802812" cy="645427"/>
          </a:xfrm>
        </p:spPr>
        <p:txBody>
          <a:bodyPr/>
          <a:lstStyle/>
          <a:p>
            <a:r>
              <a:rPr lang="en-US" dirty="0"/>
              <a:t>This figure shows the electric field of the laser pulse modified by the RGD optics.  Insets show the fine structures within a 500 um x 15 fs window.  Laser propagates from left to right.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049E02-BE96-4663-B442-78D2E4A7C9B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11BF8DE-5F73-4E32-AA25-673E9FFCAA65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9326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FBC22-0910-4A6B-BF97-8ECF9D21B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Derivation of the ultrafast flying focus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FF5D7E-B6D3-49FC-9B64-F3567A1B847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11BF8DE-5F73-4E32-AA25-673E9FFCAA65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D6E180F-8FBE-4C7B-852E-017733726F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2076" y="1295400"/>
            <a:ext cx="8404671" cy="5457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0575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8A38E-B1C1-4199-B318-212A7E463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Derivation of the ultrafast flying focus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5C41E2-E298-4E6D-9145-F0B1B577200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11BF8DE-5F73-4E32-AA25-673E9FFCAA65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F3599D7-6F43-41E7-8539-B01EFD8D57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993" y="1549975"/>
            <a:ext cx="9748838" cy="4074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7919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8A38E-B1C1-4199-B318-212A7E463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Derivation of the ultrafast flying focus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5C41E2-E298-4E6D-9145-F0B1B577200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11BF8DE-5F73-4E32-AA25-673E9FFCAA65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84E591-861D-4884-9AF6-E2928FDB62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126" y="2143613"/>
            <a:ext cx="10439400" cy="6286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2C9721D-E69F-413B-9347-4BC1FB245D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412" y="2743200"/>
            <a:ext cx="10487025" cy="296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117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141DA-FC8C-499E-9CE5-7D71E4A1D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Collaborators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BE43AB-F535-4A1D-B656-AB7352EF55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J. L. Shaw, J. J. Pigeon, K. G. Miller, T. T. Simpson, D. H. Froula, and J. P. Palastro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8A352F-9728-4669-A8DE-05FC74A4916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11BF8DE-5F73-4E32-AA25-673E9FFCAA65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026" name="Picture 21" descr="image001">
            <a:extLst>
              <a:ext uri="{FF2B5EF4-FFF2-40B4-BE49-F238E27FC236}">
                <a16:creationId xmlns:a16="http://schemas.microsoft.com/office/drawing/2014/main" id="{3B383DC2-F26C-451B-9221-FF3B58C87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221" y="4447036"/>
            <a:ext cx="2743200" cy="460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0BA95153-5974-42D7-8F07-0728548B71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68403" y="4280202"/>
            <a:ext cx="2743200" cy="794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2087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EC4DD-501A-4191-ADAA-F41BDD588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Derivation of the ultrafast flying focus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BBDBE1-A1A3-475C-BBBF-14A166690E8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11BF8DE-5F73-4E32-AA25-673E9FFCAA65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640A7F0-AD0F-4D1B-9028-8CA9E34C58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899" y="1371600"/>
            <a:ext cx="10487025" cy="538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0387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6B493-0195-4E55-8A49-2DFC885DD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5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5E14B9F-AA32-449F-9387-E00C5A3BDE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48869" y="1497320"/>
            <a:ext cx="7615449" cy="284608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1F2BC0-3DA6-45F4-B392-D21EA43B2A3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93006" y="5847448"/>
            <a:ext cx="9802812" cy="645427"/>
          </a:xfrm>
        </p:spPr>
        <p:txBody>
          <a:bodyPr/>
          <a:lstStyle/>
          <a:p>
            <a:r>
              <a:rPr lang="en-US" dirty="0"/>
              <a:t>As the SLM pixel size goes to zero, the intensity of the echelon is recovered.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5AED19-E6EE-47AE-AAD9-FFBC03EB712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11BF8DE-5F73-4E32-AA25-673E9FFCAA65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6DFBBCE-97FB-4547-9F7A-FE55BBAAAEC3}"/>
              </a:ext>
            </a:extLst>
          </p:cNvPr>
          <p:cNvSpPr/>
          <p:nvPr/>
        </p:nvSpPr>
        <p:spPr>
          <a:xfrm>
            <a:off x="593173" y="4336950"/>
            <a:ext cx="109727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The maximum on-axis intensity of flying focus pulses with vf = c created using (a) an echelon or a DM-SLM pair with an SLM pixel size of (b) p = 200 µm, (c) p = 100 µm, and (d) p = 50 µm.</a:t>
            </a:r>
          </a:p>
        </p:txBody>
      </p:sp>
    </p:spTree>
    <p:extLst>
      <p:ext uri="{BB962C8B-B14F-4D97-AF65-F5344CB8AC3E}">
        <p14:creationId xmlns:p14="http://schemas.microsoft.com/office/powerpoint/2010/main" val="39027786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BEE16-0A36-487D-BC0D-455BE1AB9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accelerating focus can be used to control the trapping and acceleration of electrons in a laser wakefield accelerator.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7D80DCB-9ED2-4416-A51F-B9617037E8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9562" y="1600200"/>
            <a:ext cx="9709701" cy="4114800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280873-3077-4261-B863-9889D901747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11BF8DE-5F73-4E32-AA25-673E9FFCAA65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05D4BD-4B50-4C82-90E1-C72E86E866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1011" y="4901332"/>
            <a:ext cx="5388251" cy="1914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2869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1E1E8-4871-41B9-8334-455233A4C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pulse with an oscillating focal point could provide a novel method for quasi-phase-matching nonlinear optical processes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406FB01-BF6C-4069-8F8D-AAFF3D74F9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2633" y="1639957"/>
            <a:ext cx="9703559" cy="4114800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2A1EF2-6CF7-4BD3-A6E8-B65806F9A9D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11BF8DE-5F73-4E32-AA25-673E9FFCAA65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A8DCB4-4250-46C1-936D-B980E2603C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5212" y="4961388"/>
            <a:ext cx="6391640" cy="1896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2485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D6545-31BD-41A1-8B52-91EB78B13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Flying focus pulses offer optimization of laser-based applications that require velocity matching or extended interaction</a:t>
            </a:r>
            <a:r>
              <a:rPr lang="en-US" baseline="30000" dirty="0"/>
              <a:t>1-3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31B4F6-48DA-4C6E-A660-57970659DD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013" y="1676400"/>
            <a:ext cx="10972799" cy="4537372"/>
          </a:xfrm>
        </p:spPr>
        <p:txBody>
          <a:bodyPr/>
          <a:lstStyle/>
          <a:p>
            <a:pPr marL="466344" lvl="1" indent="0">
              <a:buNone/>
            </a:pPr>
            <a:endParaRPr lang="en-US" dirty="0"/>
          </a:p>
          <a:p>
            <a:pPr marL="466344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Additional talks about this topic:</a:t>
            </a:r>
          </a:p>
          <a:p>
            <a:pPr lvl="1"/>
            <a:r>
              <a:rPr lang="en-US" dirty="0"/>
              <a:t>J. P. Palastro (Monday, WG6, 4:20pm)</a:t>
            </a:r>
          </a:p>
          <a:p>
            <a:pPr lvl="1"/>
            <a:r>
              <a:rPr lang="en-US" dirty="0"/>
              <a:t>D. Ramsey (Tuesday, WG6, 2:30pm)</a:t>
            </a:r>
            <a:endParaRPr lang="en-US" b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017901-5B5C-44E9-8AEF-AD0EBEE0C2E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11BF8DE-5F73-4E32-AA25-673E9FFCAA6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7BCE05-2731-4FC3-AF21-D6319524C635}"/>
              </a:ext>
            </a:extLst>
          </p:cNvPr>
          <p:cNvSpPr txBox="1"/>
          <p:nvPr/>
        </p:nvSpPr>
        <p:spPr>
          <a:xfrm>
            <a:off x="8075612" y="5839231"/>
            <a:ext cx="37330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aseline="30000" dirty="0"/>
              <a:t>1 </a:t>
            </a:r>
            <a:r>
              <a:rPr lang="en-US" sz="1200" dirty="0"/>
              <a:t>Sainte-Marie </a:t>
            </a:r>
            <a:r>
              <a:rPr lang="en-US" sz="1200" i="1" dirty="0"/>
              <a:t>et al. Optica</a:t>
            </a:r>
            <a:r>
              <a:rPr lang="en-US" sz="1200" dirty="0"/>
              <a:t> </a:t>
            </a:r>
            <a:r>
              <a:rPr lang="en-US" sz="1200" b="1" dirty="0"/>
              <a:t>4</a:t>
            </a:r>
            <a:r>
              <a:rPr lang="en-US" sz="1200" dirty="0"/>
              <a:t>, 10 (2017)</a:t>
            </a:r>
          </a:p>
          <a:p>
            <a:pPr algn="ctr"/>
            <a:r>
              <a:rPr lang="en-US" sz="1200" baseline="30000" dirty="0"/>
              <a:t>2 </a:t>
            </a:r>
            <a:r>
              <a:rPr lang="en-US" sz="1200" dirty="0"/>
              <a:t>Froula </a:t>
            </a:r>
            <a:r>
              <a:rPr lang="en-US" sz="1200" i="1" dirty="0"/>
              <a:t>et al.</a:t>
            </a:r>
            <a:r>
              <a:rPr lang="en-US" sz="1200" dirty="0"/>
              <a:t> </a:t>
            </a:r>
            <a:r>
              <a:rPr lang="en-US" sz="1200" i="1" dirty="0"/>
              <a:t>Nat. Photonics </a:t>
            </a:r>
            <a:r>
              <a:rPr lang="en-US" sz="1200" b="1" dirty="0"/>
              <a:t>12</a:t>
            </a:r>
            <a:r>
              <a:rPr lang="en-US" sz="1200" dirty="0"/>
              <a:t>, 5 (2018)</a:t>
            </a:r>
          </a:p>
          <a:p>
            <a:pPr algn="ctr"/>
            <a:r>
              <a:rPr lang="en-US" sz="1200" baseline="30000" dirty="0"/>
              <a:t>3 </a:t>
            </a:r>
            <a:r>
              <a:rPr lang="en-US" sz="1200" dirty="0"/>
              <a:t>Palastro </a:t>
            </a:r>
            <a:r>
              <a:rPr lang="en-US" sz="1200" i="1" dirty="0"/>
              <a:t>et al.</a:t>
            </a:r>
            <a:r>
              <a:rPr lang="en-US" sz="1200" dirty="0"/>
              <a:t> </a:t>
            </a:r>
            <a:r>
              <a:rPr lang="en-US" sz="1200" i="1" dirty="0"/>
              <a:t>Phys. Rev. Lett.</a:t>
            </a:r>
            <a:r>
              <a:rPr lang="en-US" sz="1200" dirty="0"/>
              <a:t> </a:t>
            </a:r>
            <a:r>
              <a:rPr lang="en-US" sz="1200" b="1" dirty="0"/>
              <a:t>124</a:t>
            </a:r>
            <a:r>
              <a:rPr lang="en-US" sz="1200" dirty="0"/>
              <a:t>, 13 (2020)</a:t>
            </a:r>
          </a:p>
          <a:p>
            <a:pPr algn="ctr"/>
            <a:r>
              <a:rPr lang="en-US" sz="1200" baseline="30000" dirty="0"/>
              <a:t>4</a:t>
            </a:r>
            <a:r>
              <a:rPr lang="en-US" sz="1200" dirty="0"/>
              <a:t> Miller </a:t>
            </a:r>
            <a:r>
              <a:rPr lang="en-US" sz="1200" i="1" dirty="0"/>
              <a:t>et al.</a:t>
            </a:r>
            <a:r>
              <a:rPr lang="en-US" sz="1200" dirty="0"/>
              <a:t> </a:t>
            </a:r>
            <a:r>
              <a:rPr lang="en-US" sz="1200" i="1" dirty="0"/>
              <a:t>Sci. Rep</a:t>
            </a:r>
            <a:r>
              <a:rPr lang="en-US" sz="1200" dirty="0"/>
              <a:t> </a:t>
            </a:r>
            <a:r>
              <a:rPr lang="en-US" sz="1200" b="1" dirty="0"/>
              <a:t>13</a:t>
            </a:r>
            <a:r>
              <a:rPr lang="en-US" sz="1200" dirty="0"/>
              <a:t>, 21306 (2023)</a:t>
            </a:r>
          </a:p>
          <a:p>
            <a:pPr algn="ctr"/>
            <a:r>
              <a:rPr lang="en-US" sz="1200" baseline="30000" dirty="0"/>
              <a:t>5</a:t>
            </a:r>
            <a:r>
              <a:rPr lang="en-US" sz="1200" dirty="0"/>
              <a:t> Simpson </a:t>
            </a:r>
            <a:r>
              <a:rPr lang="en-US" sz="1200" i="1" dirty="0"/>
              <a:t>et al.</a:t>
            </a:r>
            <a:r>
              <a:rPr lang="en-US" sz="1200" dirty="0"/>
              <a:t> </a:t>
            </a:r>
            <a:r>
              <a:rPr lang="en-US" sz="1200" i="1" dirty="0"/>
              <a:t>Phys. Rev. Res.</a:t>
            </a:r>
            <a:r>
              <a:rPr lang="en-US" sz="1200" dirty="0"/>
              <a:t> </a:t>
            </a:r>
            <a:r>
              <a:rPr lang="en-US" sz="1200" b="1" dirty="0"/>
              <a:t>6</a:t>
            </a:r>
            <a:r>
              <a:rPr lang="en-US" sz="1200" dirty="0"/>
              <a:t>, 013041 (2024)</a:t>
            </a:r>
            <a:endParaRPr lang="en-US" sz="1200" baseline="30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954DAB0-50C4-67BB-6B74-2F2E96D896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9408" y="1653209"/>
            <a:ext cx="3954407" cy="27836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882F414-39ED-884D-7593-8F54DDD331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0612" y="1653209"/>
            <a:ext cx="2209800" cy="278361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F628D37-B1D1-D970-6BA6-20D7253AB0F3}"/>
              </a:ext>
            </a:extLst>
          </p:cNvPr>
          <p:cNvSpPr txBox="1"/>
          <p:nvPr/>
        </p:nvSpPr>
        <p:spPr>
          <a:xfrm>
            <a:off x="1980970" y="4686182"/>
            <a:ext cx="3044423" cy="338554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Laser wakefield acceleration</a:t>
            </a:r>
            <a:r>
              <a:rPr lang="en-US" sz="1600" b="1" baseline="30000" dirty="0">
                <a:solidFill>
                  <a:schemeClr val="bg1"/>
                </a:solidFill>
              </a:rPr>
              <a:t>4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889649-FFAD-1EC4-B610-A2D3720181E2}"/>
              </a:ext>
            </a:extLst>
          </p:cNvPr>
          <p:cNvSpPr txBox="1"/>
          <p:nvPr/>
        </p:nvSpPr>
        <p:spPr>
          <a:xfrm>
            <a:off x="7606058" y="4686182"/>
            <a:ext cx="1776448" cy="338554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THz Generation</a:t>
            </a:r>
            <a:r>
              <a:rPr lang="en-US" sz="1600" b="1" baseline="30000" dirty="0">
                <a:solidFill>
                  <a:schemeClr val="bg1"/>
                </a:solidFill>
              </a:rPr>
              <a:t>5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3557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8F579A-AF0F-4975-934B-EFF0E9BD2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Ultrafast flying focus pulses require optics that produce an extended focal range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2150613-57F8-4C59-8F8C-1FF82B412C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23530" b="65777"/>
          <a:stretch/>
        </p:blipFill>
        <p:spPr>
          <a:xfrm>
            <a:off x="2208212" y="1230645"/>
            <a:ext cx="5943600" cy="1893555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CF249C-C499-409B-8415-38F24F12E80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11BF8DE-5F73-4E32-AA25-673E9FFCAA65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3" name="Content Placeholder 6">
            <a:extLst>
              <a:ext uri="{FF2B5EF4-FFF2-40B4-BE49-F238E27FC236}">
                <a16:creationId xmlns:a16="http://schemas.microsoft.com/office/drawing/2014/main" id="{3306C689-E280-44FC-BCA1-250D98734C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137" t="93442" r="24510"/>
          <a:stretch/>
        </p:blipFill>
        <p:spPr>
          <a:xfrm>
            <a:off x="5561012" y="2971800"/>
            <a:ext cx="2514600" cy="36282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B88887C1-AB1D-491D-8DDE-DF654ACE3692}"/>
              </a:ext>
            </a:extLst>
          </p:cNvPr>
          <p:cNvSpPr/>
          <p:nvPr/>
        </p:nvSpPr>
        <p:spPr>
          <a:xfrm>
            <a:off x="2208212" y="1447800"/>
            <a:ext cx="192147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4D5FBF10-3DCD-4CE3-9F76-D3EA9CFC0FBE}"/>
              </a:ext>
            </a:extLst>
          </p:cNvPr>
          <p:cNvSpPr txBox="1">
            <a:spLocks/>
          </p:cNvSpPr>
          <p:nvPr/>
        </p:nvSpPr>
        <p:spPr>
          <a:xfrm>
            <a:off x="608011" y="2133600"/>
            <a:ext cx="1142999" cy="583225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301752" indent="-301752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8096" indent="-301752" algn="l" defTabSz="914400" rtl="0" eaLnBrk="1" latinLnBrk="0" hangingPunct="1">
              <a:lnSpc>
                <a:spcPct val="100000"/>
              </a:lnSpc>
              <a:spcBef>
                <a:spcPts val="533"/>
              </a:spcBef>
              <a:buFont typeface="Arial" panose="020B0604020202020204" pitchFamily="34" charset="0"/>
              <a:buChar char="–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6152" indent="-2468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̵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2496" indent="-310896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̵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9696" indent="-310896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̵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Spatial control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0289F5E-A026-4644-A7D0-61B69646EC04}"/>
              </a:ext>
            </a:extLst>
          </p:cNvPr>
          <p:cNvSpPr/>
          <p:nvPr/>
        </p:nvSpPr>
        <p:spPr>
          <a:xfrm>
            <a:off x="5484812" y="2209800"/>
            <a:ext cx="26670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564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8F579A-AF0F-4975-934B-EFF0E9BD2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Ultrafast flying focus pulses require optics that produce an extended focal range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2150613-57F8-4C59-8F8C-1FF82B412C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23530" b="65777"/>
          <a:stretch/>
        </p:blipFill>
        <p:spPr>
          <a:xfrm>
            <a:off x="2208212" y="1230645"/>
            <a:ext cx="5943600" cy="1893555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CF249C-C499-409B-8415-38F24F12E80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11BF8DE-5F73-4E32-AA25-673E9FFCAA65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1" name="Content Placeholder 6">
            <a:extLst>
              <a:ext uri="{FF2B5EF4-FFF2-40B4-BE49-F238E27FC236}">
                <a16:creationId xmlns:a16="http://schemas.microsoft.com/office/drawing/2014/main" id="{C29602B9-A689-47E9-BBB3-5B0596D1B4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353" b="64400"/>
          <a:stretch/>
        </p:blipFill>
        <p:spPr>
          <a:xfrm>
            <a:off x="8609012" y="1230043"/>
            <a:ext cx="1371600" cy="1969755"/>
          </a:xfrm>
          <a:prstGeom prst="rect">
            <a:avLst/>
          </a:prstGeom>
        </p:spPr>
      </p:pic>
      <p:pic>
        <p:nvPicPr>
          <p:cNvPr id="13" name="Content Placeholder 6">
            <a:extLst>
              <a:ext uri="{FF2B5EF4-FFF2-40B4-BE49-F238E27FC236}">
                <a16:creationId xmlns:a16="http://schemas.microsoft.com/office/drawing/2014/main" id="{3306C689-E280-44FC-BCA1-250D98734C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137" t="93442" r="24510"/>
          <a:stretch/>
        </p:blipFill>
        <p:spPr>
          <a:xfrm>
            <a:off x="5561012" y="2971800"/>
            <a:ext cx="2514600" cy="36282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B88887C1-AB1D-491D-8DDE-DF654ACE3692}"/>
              </a:ext>
            </a:extLst>
          </p:cNvPr>
          <p:cNvSpPr/>
          <p:nvPr/>
        </p:nvSpPr>
        <p:spPr>
          <a:xfrm>
            <a:off x="2208212" y="1447800"/>
            <a:ext cx="192147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4D5FBF10-3DCD-4CE3-9F76-D3EA9CFC0FBE}"/>
              </a:ext>
            </a:extLst>
          </p:cNvPr>
          <p:cNvSpPr txBox="1">
            <a:spLocks/>
          </p:cNvSpPr>
          <p:nvPr/>
        </p:nvSpPr>
        <p:spPr>
          <a:xfrm>
            <a:off x="608011" y="2133600"/>
            <a:ext cx="1142999" cy="583225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301752" indent="-301752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8096" indent="-301752" algn="l" defTabSz="914400" rtl="0" eaLnBrk="1" latinLnBrk="0" hangingPunct="1">
              <a:lnSpc>
                <a:spcPct val="100000"/>
              </a:lnSpc>
              <a:spcBef>
                <a:spcPts val="533"/>
              </a:spcBef>
              <a:buFont typeface="Arial" panose="020B0604020202020204" pitchFamily="34" charset="0"/>
              <a:buChar char="–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6152" indent="-2468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̵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2496" indent="-310896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̵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9696" indent="-310896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̵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Spatial control</a:t>
            </a:r>
          </a:p>
        </p:txBody>
      </p:sp>
    </p:spTree>
    <p:extLst>
      <p:ext uri="{BB962C8B-B14F-4D97-AF65-F5344CB8AC3E}">
        <p14:creationId xmlns:p14="http://schemas.microsoft.com/office/powerpoint/2010/main" val="2464246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8F579A-AF0F-4975-934B-EFF0E9BD2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By separately controlling the focal times via radial group delay, the focal trajectory can be controlled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2150613-57F8-4C59-8F8C-1FF82B412C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32724"/>
          <a:stretch/>
        </p:blipFill>
        <p:spPr>
          <a:xfrm>
            <a:off x="2208212" y="1230645"/>
            <a:ext cx="7772400" cy="3722355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CF249C-C499-409B-8415-38F24F12E80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11BF8DE-5F73-4E32-AA25-673E9FFCAA65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6" name="Content Placeholder 6">
            <a:extLst>
              <a:ext uri="{FF2B5EF4-FFF2-40B4-BE49-F238E27FC236}">
                <a16:creationId xmlns:a16="http://schemas.microsoft.com/office/drawing/2014/main" id="{6F900A1F-F94C-40B5-9AC0-9B0E781B70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137" t="93442" r="24510"/>
          <a:stretch/>
        </p:blipFill>
        <p:spPr>
          <a:xfrm>
            <a:off x="5561012" y="2971800"/>
            <a:ext cx="2514600" cy="36282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6305F71-8FCE-46CC-A7A4-758E6B31BB49}"/>
              </a:ext>
            </a:extLst>
          </p:cNvPr>
          <p:cNvSpPr/>
          <p:nvPr/>
        </p:nvSpPr>
        <p:spPr>
          <a:xfrm>
            <a:off x="2208212" y="1447800"/>
            <a:ext cx="192147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2BC6D3C-E90E-4A96-B7A9-D21F049F39C3}"/>
              </a:ext>
            </a:extLst>
          </p:cNvPr>
          <p:cNvSpPr/>
          <p:nvPr/>
        </p:nvSpPr>
        <p:spPr>
          <a:xfrm>
            <a:off x="2208212" y="3124200"/>
            <a:ext cx="192147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0EFC577-1EF1-4317-9081-9BA2335777C5}"/>
              </a:ext>
            </a:extLst>
          </p:cNvPr>
          <p:cNvSpPr/>
          <p:nvPr/>
        </p:nvSpPr>
        <p:spPr>
          <a:xfrm>
            <a:off x="2208212" y="4991100"/>
            <a:ext cx="192147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2851D7B2-4101-4861-803D-62CAC3A2A87C}"/>
              </a:ext>
            </a:extLst>
          </p:cNvPr>
          <p:cNvSpPr txBox="1">
            <a:spLocks/>
          </p:cNvSpPr>
          <p:nvPr/>
        </p:nvSpPr>
        <p:spPr>
          <a:xfrm>
            <a:off x="608011" y="2133600"/>
            <a:ext cx="1142999" cy="583225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301752" indent="-301752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8096" indent="-301752" algn="l" defTabSz="914400" rtl="0" eaLnBrk="1" latinLnBrk="0" hangingPunct="1">
              <a:lnSpc>
                <a:spcPct val="100000"/>
              </a:lnSpc>
              <a:spcBef>
                <a:spcPts val="533"/>
              </a:spcBef>
              <a:buFont typeface="Arial" panose="020B0604020202020204" pitchFamily="34" charset="0"/>
              <a:buChar char="–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6152" indent="-2468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̵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2496" indent="-310896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̵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9696" indent="-310896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̵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Spatial control</a:t>
            </a: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D8F6C84E-6D5C-4850-9184-BCEB69B5F43F}"/>
              </a:ext>
            </a:extLst>
          </p:cNvPr>
          <p:cNvSpPr txBox="1">
            <a:spLocks/>
          </p:cNvSpPr>
          <p:nvPr/>
        </p:nvSpPr>
        <p:spPr>
          <a:xfrm>
            <a:off x="245238" y="3834911"/>
            <a:ext cx="1962975" cy="583225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301752" indent="-301752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8096" indent="-301752" algn="l" defTabSz="914400" rtl="0" eaLnBrk="1" latinLnBrk="0" hangingPunct="1">
              <a:lnSpc>
                <a:spcPct val="100000"/>
              </a:lnSpc>
              <a:spcBef>
                <a:spcPts val="533"/>
              </a:spcBef>
              <a:buFont typeface="Arial" panose="020B0604020202020204" pitchFamily="34" charset="0"/>
              <a:buChar char="–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6152" indent="-2468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̵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2496" indent="-310896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̵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9696" indent="-310896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̵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Spatial + temporal control</a:t>
            </a:r>
          </a:p>
        </p:txBody>
      </p:sp>
    </p:spTree>
    <p:extLst>
      <p:ext uri="{BB962C8B-B14F-4D97-AF65-F5344CB8AC3E}">
        <p14:creationId xmlns:p14="http://schemas.microsoft.com/office/powerpoint/2010/main" val="29137347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8F579A-AF0F-4975-934B-EFF0E9BD2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By separately controlling the focal times via radial group delay, the focal trajectory can be controlled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2150613-57F8-4C59-8F8C-1FF82B412C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961" t="-1" b="-328"/>
          <a:stretch/>
        </p:blipFill>
        <p:spPr>
          <a:xfrm>
            <a:off x="2360612" y="1230645"/>
            <a:ext cx="7620000" cy="5551155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CF249C-C499-409B-8415-38F24F12E80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11BF8DE-5F73-4E32-AA25-673E9FFCAA6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75C1C05-784D-4FEC-9A5D-4C1ED09C2DAE}"/>
              </a:ext>
            </a:extLst>
          </p:cNvPr>
          <p:cNvSpPr/>
          <p:nvPr/>
        </p:nvSpPr>
        <p:spPr>
          <a:xfrm>
            <a:off x="2324159" y="1447800"/>
            <a:ext cx="762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A7DDAE1-BACB-476D-B8D2-3AC476E74A57}"/>
              </a:ext>
            </a:extLst>
          </p:cNvPr>
          <p:cNvSpPr/>
          <p:nvPr/>
        </p:nvSpPr>
        <p:spPr>
          <a:xfrm>
            <a:off x="2324159" y="3124200"/>
            <a:ext cx="762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58B6B65-64B6-4E0E-84F1-4EB0E9D52B1A}"/>
              </a:ext>
            </a:extLst>
          </p:cNvPr>
          <p:cNvSpPr/>
          <p:nvPr/>
        </p:nvSpPr>
        <p:spPr>
          <a:xfrm>
            <a:off x="2324159" y="4991100"/>
            <a:ext cx="762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687FE787-BE3A-4ED2-B269-3C8175158F38}"/>
              </a:ext>
            </a:extLst>
          </p:cNvPr>
          <p:cNvSpPr txBox="1">
            <a:spLocks/>
          </p:cNvSpPr>
          <p:nvPr/>
        </p:nvSpPr>
        <p:spPr>
          <a:xfrm>
            <a:off x="608011" y="2133600"/>
            <a:ext cx="1142999" cy="583225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301752" indent="-301752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8096" indent="-301752" algn="l" defTabSz="914400" rtl="0" eaLnBrk="1" latinLnBrk="0" hangingPunct="1">
              <a:lnSpc>
                <a:spcPct val="100000"/>
              </a:lnSpc>
              <a:spcBef>
                <a:spcPts val="533"/>
              </a:spcBef>
              <a:buFont typeface="Arial" panose="020B0604020202020204" pitchFamily="34" charset="0"/>
              <a:buChar char="–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6152" indent="-2468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̵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2496" indent="-310896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̵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9696" indent="-310896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̵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Spatial control</a:t>
            </a:r>
          </a:p>
        </p:txBody>
      </p:sp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A2BC3B69-CBBB-4545-9110-35348AE56B72}"/>
              </a:ext>
            </a:extLst>
          </p:cNvPr>
          <p:cNvSpPr txBox="1">
            <a:spLocks/>
          </p:cNvSpPr>
          <p:nvPr/>
        </p:nvSpPr>
        <p:spPr>
          <a:xfrm>
            <a:off x="245238" y="3834911"/>
            <a:ext cx="1962975" cy="583225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301752" indent="-301752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8096" indent="-301752" algn="l" defTabSz="914400" rtl="0" eaLnBrk="1" latinLnBrk="0" hangingPunct="1">
              <a:lnSpc>
                <a:spcPct val="100000"/>
              </a:lnSpc>
              <a:spcBef>
                <a:spcPts val="533"/>
              </a:spcBef>
              <a:buFont typeface="Arial" panose="020B0604020202020204" pitchFamily="34" charset="0"/>
              <a:buChar char="–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6152" indent="-2468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̵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2496" indent="-310896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̵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9696" indent="-310896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̵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Spatial + temporal control</a:t>
            </a:r>
          </a:p>
        </p:txBody>
      </p:sp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2F701DDD-056C-410F-9D61-401C76447194}"/>
              </a:ext>
            </a:extLst>
          </p:cNvPr>
          <p:cNvSpPr txBox="1">
            <a:spLocks/>
          </p:cNvSpPr>
          <p:nvPr/>
        </p:nvSpPr>
        <p:spPr>
          <a:xfrm>
            <a:off x="284679" y="5536223"/>
            <a:ext cx="1868547" cy="839668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301752" indent="-301752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8096" indent="-301752" algn="l" defTabSz="914400" rtl="0" eaLnBrk="1" latinLnBrk="0" hangingPunct="1">
              <a:lnSpc>
                <a:spcPct val="100000"/>
              </a:lnSpc>
              <a:spcBef>
                <a:spcPts val="533"/>
              </a:spcBef>
              <a:buFont typeface="Arial" panose="020B0604020202020204" pitchFamily="34" charset="0"/>
              <a:buChar char="–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6152" indent="-2468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̵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2496" indent="-310896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̵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9696" indent="-310896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̵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Exotic spatiotemporal control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0536662-363C-439A-B890-A2F94431A2E8}"/>
              </a:ext>
            </a:extLst>
          </p:cNvPr>
          <p:cNvSpPr txBox="1"/>
          <p:nvPr/>
        </p:nvSpPr>
        <p:spPr>
          <a:xfrm>
            <a:off x="8685212" y="6558937"/>
            <a:ext cx="31234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Ambat </a:t>
            </a:r>
            <a:r>
              <a:rPr lang="en-US" sz="1200" i="1" dirty="0"/>
              <a:t>et al.</a:t>
            </a:r>
            <a:r>
              <a:rPr lang="en-US" sz="1200" dirty="0"/>
              <a:t> </a:t>
            </a:r>
            <a:r>
              <a:rPr lang="en-US" sz="1200" i="1" dirty="0"/>
              <a:t>Opt. Express</a:t>
            </a:r>
            <a:r>
              <a:rPr lang="en-US" sz="1200" dirty="0"/>
              <a:t> </a:t>
            </a:r>
            <a:r>
              <a:rPr lang="en-US" sz="1200" b="1" dirty="0"/>
              <a:t>31</a:t>
            </a:r>
            <a:r>
              <a:rPr lang="en-US" sz="1200" dirty="0"/>
              <a:t>, 19 (2023)</a:t>
            </a:r>
          </a:p>
        </p:txBody>
      </p:sp>
    </p:spTree>
    <p:extLst>
      <p:ext uri="{BB962C8B-B14F-4D97-AF65-F5344CB8AC3E}">
        <p14:creationId xmlns:p14="http://schemas.microsoft.com/office/powerpoint/2010/main" val="29082517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2DF37-105D-41DA-8CAD-3C015F83C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axiparabola</a:t>
            </a:r>
            <a:r>
              <a:rPr lang="en-US" baseline="30000" dirty="0"/>
              <a:t>1</a:t>
            </a:r>
            <a:r>
              <a:rPr lang="en-US" dirty="0"/>
              <a:t> is one optic that produces an extended focal range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09718AD-1C9D-4FF7-B1BF-C8E94D1D9D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7381" r="27584"/>
          <a:stretch/>
        </p:blipFill>
        <p:spPr>
          <a:xfrm>
            <a:off x="825375" y="2209800"/>
            <a:ext cx="7631238" cy="3034748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334424-629B-42A1-9EFC-1EBB4401E83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11BF8DE-5F73-4E32-AA25-673E9FFCAA6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CA50E9D-3144-4DE5-AC1F-1DDB409C6C49}"/>
              </a:ext>
            </a:extLst>
          </p:cNvPr>
          <p:cNvSpPr txBox="1"/>
          <p:nvPr/>
        </p:nvSpPr>
        <p:spPr>
          <a:xfrm>
            <a:off x="8837612" y="6390906"/>
            <a:ext cx="29710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aseline="30000" dirty="0"/>
              <a:t>1 </a:t>
            </a:r>
            <a:r>
              <a:rPr lang="en-US" sz="1200" dirty="0"/>
              <a:t>Smartsev </a:t>
            </a:r>
            <a:r>
              <a:rPr lang="en-US" sz="1200" i="1" dirty="0"/>
              <a:t>et al.</a:t>
            </a:r>
            <a:r>
              <a:rPr lang="en-US" sz="1200" dirty="0"/>
              <a:t> </a:t>
            </a:r>
            <a:r>
              <a:rPr lang="en-US" sz="1200" i="1" dirty="0"/>
              <a:t>Opt. Lett.</a:t>
            </a:r>
            <a:r>
              <a:rPr lang="en-US" sz="1200" dirty="0"/>
              <a:t> </a:t>
            </a:r>
            <a:r>
              <a:rPr lang="en-US" sz="1200" b="1" dirty="0"/>
              <a:t>44</a:t>
            </a:r>
            <a:r>
              <a:rPr lang="en-US" sz="1200" dirty="0"/>
              <a:t>, 14 (2019)</a:t>
            </a:r>
          </a:p>
        </p:txBody>
      </p:sp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4A9F3D85-426B-4E9B-89B9-5F0AC38455CA}"/>
              </a:ext>
            </a:extLst>
          </p:cNvPr>
          <p:cNvSpPr txBox="1">
            <a:spLocks/>
          </p:cNvSpPr>
          <p:nvPr/>
        </p:nvSpPr>
        <p:spPr>
          <a:xfrm>
            <a:off x="150812" y="89877"/>
            <a:ext cx="1752600" cy="367323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301752" indent="-301752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8096" indent="-301752" algn="l" defTabSz="914400" rtl="0" eaLnBrk="1" latinLnBrk="0" hangingPunct="1">
              <a:lnSpc>
                <a:spcPct val="100000"/>
              </a:lnSpc>
              <a:spcBef>
                <a:spcPts val="533"/>
              </a:spcBef>
              <a:buFont typeface="Arial" panose="020B0604020202020204" pitchFamily="34" charset="0"/>
              <a:buChar char="–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6152" indent="-2468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̵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2496" indent="-310896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̵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9696" indent="-310896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̵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Spatial control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B610B4D-786C-41B5-B9C8-B796B85B9962}"/>
              </a:ext>
            </a:extLst>
          </p:cNvPr>
          <p:cNvSpPr txBox="1"/>
          <p:nvPr/>
        </p:nvSpPr>
        <p:spPr>
          <a:xfrm>
            <a:off x="-14900" y="6575572"/>
            <a:ext cx="6400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Nominal focal length, </a:t>
            </a:r>
            <a:r>
              <a:rPr lang="en-US" sz="1200" i="1" dirty="0"/>
              <a:t>f</a:t>
            </a:r>
            <a:r>
              <a:rPr lang="en-US" sz="1200" i="1" baseline="-25000" dirty="0"/>
              <a:t>0</a:t>
            </a:r>
            <a:r>
              <a:rPr lang="en-US" sz="1200" dirty="0"/>
              <a:t> = 50 cm | Optic radius, </a:t>
            </a:r>
            <a:r>
              <a:rPr lang="en-US" sz="1200" i="1" dirty="0"/>
              <a:t>R</a:t>
            </a:r>
            <a:r>
              <a:rPr lang="en-US" sz="1200" dirty="0"/>
              <a:t> = 5 cm | Extended focal range, </a:t>
            </a:r>
            <a:r>
              <a:rPr lang="en-US" sz="1200" i="1" dirty="0"/>
              <a:t>L</a:t>
            </a:r>
            <a:r>
              <a:rPr lang="en-US" sz="1200" dirty="0"/>
              <a:t> = 1 cm</a:t>
            </a:r>
          </a:p>
        </p:txBody>
      </p:sp>
    </p:spTree>
    <p:extLst>
      <p:ext uri="{BB962C8B-B14F-4D97-AF65-F5344CB8AC3E}">
        <p14:creationId xmlns:p14="http://schemas.microsoft.com/office/powerpoint/2010/main" val="4230262404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">
  <a:themeElements>
    <a:clrScheme name="LLE Colors 2">
      <a:dk1>
        <a:srgbClr val="000000"/>
      </a:dk1>
      <a:lt1>
        <a:srgbClr val="FFFFFF"/>
      </a:lt1>
      <a:dk2>
        <a:srgbClr val="023892"/>
      </a:dk2>
      <a:lt2>
        <a:srgbClr val="EEF3FF"/>
      </a:lt2>
      <a:accent1>
        <a:srgbClr val="023892"/>
      </a:accent1>
      <a:accent2>
        <a:srgbClr val="008EDC"/>
      </a:accent2>
      <a:accent3>
        <a:srgbClr val="5E2868"/>
      </a:accent3>
      <a:accent4>
        <a:srgbClr val="0063B4"/>
      </a:accent4>
      <a:accent5>
        <a:srgbClr val="006D3C"/>
      </a:accent5>
      <a:accent6>
        <a:srgbClr val="FFD000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350D222E-1B53-4972-A521-02E00CE48383}" vid="{7DC4DA24-4A6A-44B9-A45E-19885ACDB685}"/>
    </a:ext>
  </a:extLst>
</a:theme>
</file>

<file path=ppt/theme/theme2.xml><?xml version="1.0" encoding="utf-8"?>
<a:theme xmlns:a="http://schemas.openxmlformats.org/drawingml/2006/main" name="Blue Template">
  <a:themeElements>
    <a:clrScheme name="LLE Colors 2">
      <a:dk1>
        <a:srgbClr val="000000"/>
      </a:dk1>
      <a:lt1>
        <a:srgbClr val="FFFFFF"/>
      </a:lt1>
      <a:dk2>
        <a:srgbClr val="023892"/>
      </a:dk2>
      <a:lt2>
        <a:srgbClr val="EEF3FF"/>
      </a:lt2>
      <a:accent1>
        <a:srgbClr val="023892"/>
      </a:accent1>
      <a:accent2>
        <a:srgbClr val="008EDC"/>
      </a:accent2>
      <a:accent3>
        <a:srgbClr val="5E2868"/>
      </a:accent3>
      <a:accent4>
        <a:srgbClr val="0063B4"/>
      </a:accent4>
      <a:accent5>
        <a:srgbClr val="006D3C"/>
      </a:accent5>
      <a:accent6>
        <a:srgbClr val="FFD000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350D222E-1B53-4972-A521-02E00CE48383}" vid="{51ADB3F8-89A9-4D65-AE84-634F85A9E23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Props1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B6F2769-7194-4217-93D3-3AF3A4742282}">
  <ds:schemaRefs>
    <ds:schemaRef ds:uri="http://purl.org/dc/terms/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www.w3.org/XML/1998/namespace"/>
    <ds:schemaRef ds:uri="http://schemas.openxmlformats.org/package/2006/metadata/core-properties"/>
    <ds:schemaRef ds:uri="http://schemas.microsoft.com/office/2006/metadata/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APS-DPP 2023 (Ambat)</Template>
  <TotalTime>16427</TotalTime>
  <Words>1426</Words>
  <Application>Microsoft Office PowerPoint</Application>
  <PresentationFormat>Custom</PresentationFormat>
  <Paragraphs>194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Arial</vt:lpstr>
      <vt:lpstr>Calibri</vt:lpstr>
      <vt:lpstr>Cambria Math</vt:lpstr>
      <vt:lpstr>Helvetica</vt:lpstr>
      <vt:lpstr>Lucida Grande</vt:lpstr>
      <vt:lpstr>Template</vt:lpstr>
      <vt:lpstr>Blue Template</vt:lpstr>
      <vt:lpstr>Programmable-trajectory ultrafast flying focus pulses</vt:lpstr>
      <vt:lpstr>Programmable, spatiotemporal control of ultrashort laser pulses offers tunability for laser-based applications</vt:lpstr>
      <vt:lpstr>Collaborators</vt:lpstr>
      <vt:lpstr>Flying focus pulses offer optimization of laser-based applications that require velocity matching or extended interaction1-3</vt:lpstr>
      <vt:lpstr>Ultrafast flying focus pulses require optics that produce an extended focal range</vt:lpstr>
      <vt:lpstr>Ultrafast flying focus pulses require optics that produce an extended focal range</vt:lpstr>
      <vt:lpstr>By separately controlling the focal times via radial group delay, the focal trajectory can be controlled</vt:lpstr>
      <vt:lpstr>By separately controlling the focal times via radial group delay, the focal trajectory can be controlled</vt:lpstr>
      <vt:lpstr>The axiparabola1 is one optic that produces an extended focal range</vt:lpstr>
      <vt:lpstr>The axiparabola is one optic that produces an extended focal range</vt:lpstr>
      <vt:lpstr>By tailoring the radial group delay, the trajectory of the ultrafast flying focus can be controlled</vt:lpstr>
      <vt:lpstr>By tailoring the radial group delay, the trajectory of the ultrafast flying focus can be controlled</vt:lpstr>
      <vt:lpstr>By tailoring the radial group delay, the trajectory of the ultrafast flying focus can be controlled</vt:lpstr>
      <vt:lpstr>By tailoring the radial group delay, the trajectory of the ultrafast flying focus can be controlled1</vt:lpstr>
      <vt:lpstr>The recently proposed1 and demonstrated2 radial echelon provides a reflective approach to structuring the radial group delay</vt:lpstr>
      <vt:lpstr>The recently proposed1 and demonstrated2 radial echelon provides a reflective approach to structuring the radial group delay</vt:lpstr>
      <vt:lpstr>To improve upon the static echelon, adaptive optics can be used to tailor the radial group delay</vt:lpstr>
      <vt:lpstr>To improve upon the static echelon, adaptive optics can be used to tailor the radial group delay1, 2</vt:lpstr>
      <vt:lpstr>To improve upon the static echelon, adaptive optics can be used to tailor the radial group delay1, 2</vt:lpstr>
      <vt:lpstr>To improve upon the static echelon, adaptive optics can be used to tailor the radial group delay1, 2</vt:lpstr>
      <vt:lpstr>Programmable-trajectory ultrafast flying focus pulses offer rapid tunability of a wide variety of focal trajectories</vt:lpstr>
      <vt:lpstr>Programmable-trajectory ultrafast flying focus pulses offer rapid tunability of a wide variety of focal trajectories</vt:lpstr>
      <vt:lpstr>Programmable, spatiotemporal control of ultrashort laser pulses offers tunability for laser-based applications</vt:lpstr>
      <vt:lpstr>Additional slides</vt:lpstr>
      <vt:lpstr>Adaptive optics, such as deformable mirrors and spatial light modulators, offer dynamic programmability of the focal trajectory.</vt:lpstr>
      <vt:lpstr>Figure 4</vt:lpstr>
      <vt:lpstr>Derivation of the ultrafast flying focus</vt:lpstr>
      <vt:lpstr>Derivation of the ultrafast flying focus</vt:lpstr>
      <vt:lpstr>Derivation of the ultrafast flying focus</vt:lpstr>
      <vt:lpstr>Derivation of the ultrafast flying focus</vt:lpstr>
      <vt:lpstr>Figure 5</vt:lpstr>
      <vt:lpstr>An accelerating focus can be used to control the trapping and acceleration of electrons in a laser wakefield accelerator.</vt:lpstr>
      <vt:lpstr>A pulse with an oscillating focal point could provide a novel method for quasi-phase-matching nonlinear optical processes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Programmable-trajectory ultrafast flying focus pulses</dc:title>
  <dc:subject/>
  <dc:creator>Manfred Virgil Ambat</dc:creator>
  <cp:keywords/>
  <dc:description/>
  <cp:lastModifiedBy>Ambat, Manfred Virgil</cp:lastModifiedBy>
  <cp:revision>120</cp:revision>
  <cp:lastPrinted>2018-12-18T20:49:01Z</cp:lastPrinted>
  <dcterms:created xsi:type="dcterms:W3CDTF">2023-09-25T17:49:44Z</dcterms:created>
  <dcterms:modified xsi:type="dcterms:W3CDTF">2024-07-18T14:36:05Z</dcterms:modified>
  <cp:category/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